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2" r:id="rId4"/>
    <p:sldId id="265" r:id="rId5"/>
    <p:sldId id="263" r:id="rId6"/>
    <p:sldId id="264"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20" d="100"/>
          <a:sy n="120" d="100"/>
        </p:scale>
        <p:origin x="-1374" y="-1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ec-16-0149-00-00EC</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Dorothy Stanley, HP Enterprise</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ec-16-0149-00-00EC</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Dorothy Stanley, HP Enterprise</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Dorothy Stanley,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2016</a:t>
            </a:r>
            <a:endParaRPr lang="en-GB"/>
          </a:p>
        </p:txBody>
      </p:sp>
      <p:sp>
        <p:nvSpPr>
          <p:cNvPr id="6" name="Footer Placeholder 5"/>
          <p:cNvSpPr>
            <a:spLocks noGrp="1"/>
          </p:cNvSpPr>
          <p:nvPr>
            <p:ph type="ftr" idx="11"/>
          </p:nvPr>
        </p:nvSpPr>
        <p:spPr/>
        <p:txBody>
          <a:bodyPr/>
          <a:lstStyle>
            <a:lvl1pPr>
              <a:defRPr/>
            </a:lvl1pPr>
          </a:lstStyle>
          <a:p>
            <a:r>
              <a:rPr lang="en-GB" smtClean="0"/>
              <a:t>Dorothy Stanley,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Dorothy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2016</a:t>
            </a:r>
            <a:endParaRPr lang="en-GB"/>
          </a:p>
        </p:txBody>
      </p:sp>
      <p:sp>
        <p:nvSpPr>
          <p:cNvPr id="4" name="Footer Placeholder 3"/>
          <p:cNvSpPr>
            <a:spLocks noGrp="1"/>
          </p:cNvSpPr>
          <p:nvPr>
            <p:ph type="ftr" idx="11"/>
          </p:nvPr>
        </p:nvSpPr>
        <p:spPr/>
        <p:txBody>
          <a:bodyPr/>
          <a:lstStyle>
            <a:lvl1pPr>
              <a:defRPr/>
            </a:lvl1pPr>
          </a:lstStyle>
          <a:p>
            <a:r>
              <a:rPr lang="en-GB" smtClean="0"/>
              <a:t>Dorothy Stanley,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2016</a:t>
            </a:r>
            <a:endParaRPr lang="en-GB"/>
          </a:p>
        </p:txBody>
      </p:sp>
      <p:sp>
        <p:nvSpPr>
          <p:cNvPr id="3" name="Footer Placeholder 2"/>
          <p:cNvSpPr>
            <a:spLocks noGrp="1"/>
          </p:cNvSpPr>
          <p:nvPr>
            <p:ph type="ftr" idx="11"/>
          </p:nvPr>
        </p:nvSpPr>
        <p:spPr/>
        <p:txBody>
          <a:bodyPr/>
          <a:lstStyle>
            <a:lvl1pPr>
              <a:defRPr/>
            </a:lvl1pPr>
          </a:lstStyle>
          <a:p>
            <a:r>
              <a:rPr lang="en-GB" smtClean="0"/>
              <a:t>Dorothy Stanley,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Dorothy Stanley,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ec-16-0149-00-00EC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Dorothy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smtClean="0"/>
              <a:t>Proposed Chair’s Guidelines addition re: participation</a:t>
            </a:r>
            <a:endParaRPr lang="en-GB" sz="2400"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00459911"/>
              </p:ext>
            </p:extLst>
          </p:nvPr>
        </p:nvGraphicFramePr>
        <p:xfrm>
          <a:off x="517525" y="2281238"/>
          <a:ext cx="8116888" cy="3181350"/>
        </p:xfrm>
        <a:graphic>
          <a:graphicData uri="http://schemas.openxmlformats.org/presentationml/2006/ole">
            <mc:AlternateContent xmlns:mc="http://schemas.openxmlformats.org/markup-compatibility/2006">
              <mc:Choice xmlns:v="urn:schemas-microsoft-com:vml" Requires="v">
                <p:oleObj spid="_x0000_s3091" name="Document" r:id="rId4" imgW="8257888" imgH="3233804" progId="Word.Document.8">
                  <p:embed/>
                </p:oleObj>
              </mc:Choice>
              <mc:Fallback>
                <p:oleObj name="Document" r:id="rId4" imgW="8257888" imgH="3233804" progId="Word.Document.8">
                  <p:embed/>
                  <p:pic>
                    <p:nvPicPr>
                      <p:cNvPr id="0" name="Picture 3"/>
                      <p:cNvPicPr>
                        <a:picLocks noChangeAspect="1" noChangeArrowheads="1"/>
                      </p:cNvPicPr>
                      <p:nvPr/>
                    </p:nvPicPr>
                    <p:blipFill>
                      <a:blip r:embed="rId5"/>
                      <a:srcRect/>
                      <a:stretch>
                        <a:fillRect/>
                      </a:stretch>
                    </p:blipFill>
                    <p:spPr bwMode="auto">
                      <a:xfrm>
                        <a:off x="517525" y="2281238"/>
                        <a:ext cx="8116888" cy="31813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Dorothy Stanley, HP Enterprise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contains text intended to highlight existing IEEE SA and EC policies and guidance on participation in IEEE 802 individual based standards development projects. This text is proposed to be added to the IEEE 802 Chair’s Guidelines and EC Policy Decisions  document</a:t>
            </a:r>
            <a:r>
              <a:rPr lang="en-GB" dirty="0"/>
              <a:t>, </a:t>
            </a:r>
            <a:r>
              <a:rPr lang="en-GB" dirty="0" smtClean="0"/>
              <a:t>and includes material to be presented at IEEE 802 WG, </a:t>
            </a:r>
            <a:r>
              <a:rPr lang="en-US" dirty="0"/>
              <a:t>TAG, SG, Task Force (TF) or Task Group (TG</a:t>
            </a:r>
            <a:r>
              <a:rPr lang="en-US" dirty="0" smtClean="0"/>
              <a:t>)</a:t>
            </a:r>
            <a:r>
              <a:rPr lang="en-GB" dirty="0" smtClean="0"/>
              <a:t> meetings.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2016</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Dorothy Stanley, HP Enterprise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text - 1</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r>
              <a:rPr lang="en-US" sz="1800" dirty="0" smtClean="0"/>
              <a:t>2.x.1 </a:t>
            </a:r>
            <a:r>
              <a:rPr lang="en-US" sz="1800" dirty="0" smtClean="0"/>
              <a:t>Face to face meetings</a:t>
            </a:r>
          </a:p>
          <a:p>
            <a:r>
              <a:rPr lang="en-US" sz="1800" dirty="0" smtClean="0"/>
              <a:t>	At the first meeting of any session of a IEEE 802 WG, TAG, SG, Task Force (TF) or Task Group (TG), the IEEE 802 Participation slide [insert URL</a:t>
            </a:r>
            <a:r>
              <a:rPr lang="en-US" sz="1800" dirty="0" smtClean="0"/>
              <a:t>] </a:t>
            </a:r>
            <a:r>
              <a:rPr lang="en-US" sz="1800" dirty="0" smtClean="0"/>
              <a:t>shall be presented by the chair, or the chair's designee. A link to this slide should also be included within the pre-published tentative agenda. </a:t>
            </a:r>
          </a:p>
          <a:p>
            <a:r>
              <a:rPr lang="en-US" sz="1800" dirty="0" smtClean="0"/>
              <a:t>2.x.2 Online or teleconference meetings</a:t>
            </a:r>
          </a:p>
          <a:p>
            <a:r>
              <a:rPr lang="en-US" sz="1800" dirty="0" smtClean="0"/>
              <a:t>	As part of the pre-published tentative agenda or meeting announcement, a link to the IEEE 802 Participation slide [insert URL] shall be provided indicating that it has to be read prior to the meeting. At the start of the meeting the chair shall ask whether there is anybody participating that has not read the slide. If someone says they have not, then the chair must either [a] read the slide set aloud, or [b] send the slide, or URL of the slide, electronically and pause the call until all participants have read the slide.</a:t>
            </a:r>
            <a:endParaRPr lang="en-US" sz="1800" dirty="0"/>
          </a:p>
          <a:p>
            <a:endParaRPr lang="en-US" dirty="0"/>
          </a:p>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2016</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Dorothy Stanley, HP Enterprise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text - 2</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r>
              <a:rPr lang="en-US" sz="1800" dirty="0" smtClean="0"/>
              <a:t>2.x.3 IEEE 802 Web site</a:t>
            </a:r>
          </a:p>
          <a:p>
            <a:r>
              <a:rPr lang="en-US" sz="1800" dirty="0" smtClean="0"/>
              <a:t>	</a:t>
            </a:r>
            <a:r>
              <a:rPr lang="en-US" sz="1800" dirty="0"/>
              <a:t>The IEEE 802 web site as well as all IEEE 802 Working Group, Technical Advisory Group, Executive </a:t>
            </a:r>
            <a:r>
              <a:rPr lang="en-US" sz="1800" dirty="0" smtClean="0"/>
              <a:t>Committee </a:t>
            </a:r>
            <a:r>
              <a:rPr lang="en-US" sz="1800" dirty="0"/>
              <a:t>Study Group web sites will contain a link to the </a:t>
            </a:r>
            <a:r>
              <a:rPr lang="en-US" sz="1800" dirty="0" smtClean="0"/>
              <a:t>IEEE 802 Participation slide.</a:t>
            </a:r>
            <a:endParaRPr lang="en-US" sz="1800" dirty="0"/>
          </a:p>
          <a:p>
            <a:r>
              <a:rPr lang="en-US" sz="1800" dirty="0" smtClean="0"/>
              <a:t>2.x.4 </a:t>
            </a:r>
            <a:r>
              <a:rPr lang="en-US" sz="1800" dirty="0" smtClean="0"/>
              <a:t>Suggested URLs for reference by websites:</a:t>
            </a:r>
          </a:p>
          <a:p>
            <a:r>
              <a:rPr lang="en-US" sz="1800" dirty="0" smtClean="0"/>
              <a:t>	1) IEEE 802 Participation policy: [insert URL]</a:t>
            </a:r>
            <a:endParaRPr lang="en-US" sz="1800" dirty="0"/>
          </a:p>
          <a:p>
            <a:endParaRPr lang="en-US" dirty="0"/>
          </a:p>
          <a:p>
            <a:endParaRPr lang="en-GB" dirty="0"/>
          </a:p>
        </p:txBody>
      </p:sp>
    </p:spTree>
    <p:extLst>
      <p:ext uri="{BB962C8B-B14F-4D97-AF65-F5344CB8AC3E}">
        <p14:creationId xmlns:p14="http://schemas.microsoft.com/office/powerpoint/2010/main" val="35472236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2016</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Dorothy Stanley, HP Enterprise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a:t>
            </a:r>
            <a:r>
              <a:rPr lang="en-GB" sz="1400" i="1" dirty="0" smtClean="0"/>
              <a:t>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a:t>
            </a:r>
            <a:r>
              <a:rPr lang="en-US" sz="1400" dirty="0" smtClean="0"/>
              <a:t>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2016</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Dorothy Stanley, HP Enterprise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GB" dirty="0">
                <a:hlinkClick r:id="rId3"/>
              </a:rPr>
              <a:t>https://</a:t>
            </a:r>
            <a:r>
              <a:rPr lang="en-GB" dirty="0" smtClean="0">
                <a:hlinkClick r:id="rId3"/>
              </a:rPr>
              <a:t>standards.ieee.org/develop/policies/bylaws/sb_bylaws.pdf</a:t>
            </a:r>
            <a:r>
              <a:rPr lang="en-GB" dirty="0" smtClean="0"/>
              <a:t> </a:t>
            </a:r>
          </a:p>
          <a:p>
            <a:r>
              <a:rPr lang="en-GB" u="sng" dirty="0">
                <a:hlinkClick r:id="rId4"/>
              </a:rPr>
              <a:t>http://</a:t>
            </a:r>
            <a:r>
              <a:rPr lang="en-GB" u="sng" dirty="0" smtClean="0">
                <a:hlinkClick r:id="rId4"/>
              </a:rPr>
              <a:t>ieee802.org/PNP/approved/IEEE_802_WG_PandP_v19.pdf</a:t>
            </a:r>
            <a:endParaRPr lang="en-GB" u="sng" dirty="0" smtClean="0"/>
          </a:p>
          <a:p>
            <a:r>
              <a:rPr lang="en-US" u="sng" dirty="0">
                <a:hlinkClick r:id="rId5"/>
              </a:rPr>
              <a:t>https://standards.ieee.org/develop/policies/bylaws/sb_bylaws.pdf</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201</TotalTime>
  <Words>259</Words>
  <Application>Microsoft Office PowerPoint</Application>
  <PresentationFormat>On-screen Show (4:3)</PresentationFormat>
  <Paragraphs>68</Paragraphs>
  <Slides>6</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802-11-Submission</vt:lpstr>
      <vt:lpstr>Microsoft Word 97 - 2003 Document</vt:lpstr>
      <vt:lpstr>Proposed Chair’s Guidelines addition re: participation</vt:lpstr>
      <vt:lpstr>Abstract</vt:lpstr>
      <vt:lpstr>Proposed text - 1</vt:lpstr>
      <vt:lpstr>Proposed text - 2</vt:lpstr>
      <vt:lpstr>Participation in IEEE 802 Meetings</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Chair’s Guidelines addition re: participation</dc:title>
  <dc:creator>Dorothy Stanley</dc:creator>
  <cp:keywords>November 2016</cp:keywords>
  <cp:lastModifiedBy>Dorothy Stanley</cp:lastModifiedBy>
  <cp:revision>14</cp:revision>
  <cp:lastPrinted>1601-01-01T00:00:00Z</cp:lastPrinted>
  <dcterms:created xsi:type="dcterms:W3CDTF">2016-09-27T19:55:32Z</dcterms:created>
  <dcterms:modified xsi:type="dcterms:W3CDTF">2016-09-30T16:19:12Z</dcterms:modified>
</cp:coreProperties>
</file>