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277" r:id="rId3"/>
    <p:sldId id="278" r:id="rId4"/>
    <p:sldId id="279" r:id="rId5"/>
    <p:sldId id="280" r:id="rId6"/>
    <p:sldId id="281" r:id="rId7"/>
    <p:sldId id="282" r:id="rId8"/>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61" d="100"/>
          <a:sy n="61" d="100"/>
        </p:scale>
        <p:origin x="1795" y="6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7/29/2016</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smtClean="0"/>
              <a:t>Steve Shellhammer, Qualcomm</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smtClean="0"/>
              <a:t>July 2016</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smtClean="0"/>
              <a:t>July 2016</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Steve Shellhammer, Qualcomm</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EC-16/0130r0</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smtClean="0"/>
              <a:t>July 2016</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smtClean="0"/>
              <a:t>Steve Shellhammer, Qualcomm</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t>802.19 EC Motions</a:t>
            </a:r>
            <a:endParaRPr lang="en-GB" sz="36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2016-07-29</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249318107"/>
              </p:ext>
            </p:extLst>
          </p:nvPr>
        </p:nvGraphicFramePr>
        <p:xfrm>
          <a:off x="546100" y="2438400"/>
          <a:ext cx="8661400" cy="2679700"/>
        </p:xfrm>
        <a:graphic>
          <a:graphicData uri="http://schemas.openxmlformats.org/presentationml/2006/ole">
            <mc:AlternateContent xmlns:mc="http://schemas.openxmlformats.org/markup-compatibility/2006">
              <mc:Choice xmlns:v="urn:schemas-microsoft-com:vml" Requires="v">
                <p:oleObj spid="_x0000_s3188" name="Document" r:id="rId5" imgW="8238348" imgH="2556850" progId="Word.Document.8">
                  <p:embed/>
                </p:oleObj>
              </mc:Choice>
              <mc:Fallback>
                <p:oleObj name="Document" r:id="rId5" imgW="8238348" imgH="2556850" progId="Word.Document.8">
                  <p:embed/>
                  <p:pic>
                    <p:nvPicPr>
                      <p:cNvPr id="0" name="Picture 3"/>
                      <p:cNvPicPr>
                        <a:picLocks noChangeAspect="1" noChangeArrowheads="1"/>
                      </p:cNvPicPr>
                      <p:nvPr/>
                    </p:nvPicPr>
                    <p:blipFill>
                      <a:blip r:embed="rId6"/>
                      <a:srcRect/>
                      <a:stretch>
                        <a:fillRect/>
                      </a:stretch>
                    </p:blipFill>
                    <p:spPr bwMode="auto">
                      <a:xfrm>
                        <a:off x="546100" y="2438400"/>
                        <a:ext cx="8661400" cy="26797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First Extension of Wireless Automotive Study Group</a:t>
            </a:r>
            <a:endParaRPr lang="en-US" dirty="0"/>
          </a:p>
        </p:txBody>
      </p:sp>
      <p:sp>
        <p:nvSpPr>
          <p:cNvPr id="3" name="Content Placeholder 2"/>
          <p:cNvSpPr>
            <a:spLocks noGrp="1"/>
          </p:cNvSpPr>
          <p:nvPr>
            <p:ph idx="1"/>
          </p:nvPr>
        </p:nvSpPr>
        <p:spPr/>
        <p:txBody>
          <a:bodyPr/>
          <a:lstStyle/>
          <a:p>
            <a:r>
              <a:rPr lang="en-US" sz="2400" dirty="0" smtClean="0"/>
              <a:t>Move to approve the first extension of the wireless automotive study group (Consent Agenda)</a:t>
            </a:r>
          </a:p>
          <a:p>
            <a:endParaRPr lang="en-US" sz="2400" dirty="0"/>
          </a:p>
          <a:p>
            <a:pPr marL="0" indent="0">
              <a:buNone/>
            </a:pPr>
            <a:r>
              <a:rPr lang="en-US" sz="2400" u="sng" dirty="0" smtClean="0"/>
              <a:t>WG Motion</a:t>
            </a:r>
          </a:p>
          <a:p>
            <a:r>
              <a:rPr lang="en-US" sz="2400" dirty="0"/>
              <a:t>Move to extend the SG (wireless automotive coexistence) through November 2016 Plenary </a:t>
            </a:r>
            <a:r>
              <a:rPr lang="en-US" sz="2400" dirty="0" smtClean="0"/>
              <a:t>session</a:t>
            </a:r>
            <a:endParaRPr lang="en-US" sz="2400" dirty="0"/>
          </a:p>
          <a:p>
            <a:r>
              <a:rPr lang="en-US" sz="2400" dirty="0" smtClean="0"/>
              <a:t>First:	Alaa </a:t>
            </a:r>
            <a:r>
              <a:rPr lang="en-US" sz="2400" dirty="0"/>
              <a:t>Mourad (BMW)</a:t>
            </a:r>
          </a:p>
          <a:p>
            <a:r>
              <a:rPr lang="en-US" sz="2400" dirty="0" smtClean="0"/>
              <a:t>Second:	Igal </a:t>
            </a:r>
            <a:r>
              <a:rPr lang="en-US" sz="2400" dirty="0"/>
              <a:t>Kotzer (GM)</a:t>
            </a:r>
          </a:p>
          <a:p>
            <a:r>
              <a:rPr lang="en-US" sz="2400" dirty="0" smtClean="0"/>
              <a:t>Results: Y</a:t>
            </a:r>
            <a:r>
              <a:rPr lang="en-US" sz="2400" dirty="0"/>
              <a:t>:  </a:t>
            </a:r>
            <a:r>
              <a:rPr lang="en-US" sz="2400" dirty="0" smtClean="0"/>
              <a:t>5 / N</a:t>
            </a:r>
            <a:r>
              <a:rPr lang="en-US" sz="2400" dirty="0"/>
              <a:t>: </a:t>
            </a:r>
            <a:r>
              <a:rPr lang="en-US" sz="2400" dirty="0" smtClean="0"/>
              <a:t>0 / Abstain</a:t>
            </a:r>
            <a:r>
              <a:rPr lang="en-US" sz="2400" dirty="0"/>
              <a:t>: </a:t>
            </a:r>
            <a:r>
              <a:rPr lang="en-US" sz="2400" dirty="0" smtClean="0"/>
              <a:t>1 / Motion </a:t>
            </a:r>
            <a:r>
              <a:rPr lang="en-US" sz="2400" dirty="0"/>
              <a:t>passes </a:t>
            </a:r>
          </a:p>
          <a:p>
            <a:endParaRPr lang="en-US" sz="24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spTree>
    <p:extLst>
      <p:ext uri="{BB962C8B-B14F-4D97-AF65-F5344CB8AC3E}">
        <p14:creationId xmlns:p14="http://schemas.microsoft.com/office/powerpoint/2010/main" val="20946766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3GPP Liaison on LAA (WG Motion)</a:t>
            </a:r>
            <a:endParaRPr lang="en-US" dirty="0"/>
          </a:p>
        </p:txBody>
      </p:sp>
      <p:sp>
        <p:nvSpPr>
          <p:cNvPr id="3" name="Content Placeholder 2"/>
          <p:cNvSpPr>
            <a:spLocks noGrp="1"/>
          </p:cNvSpPr>
          <p:nvPr>
            <p:ph idx="1"/>
          </p:nvPr>
        </p:nvSpPr>
        <p:spPr>
          <a:xfrm>
            <a:off x="457200" y="1752600"/>
            <a:ext cx="8458200" cy="4748109"/>
          </a:xfrm>
        </p:spPr>
        <p:txBody>
          <a:bodyPr/>
          <a:lstStyle/>
          <a:p>
            <a:r>
              <a:rPr lang="en-US" dirty="0" smtClean="0"/>
              <a:t>Move </a:t>
            </a:r>
            <a:r>
              <a:rPr lang="en-US" dirty="0"/>
              <a:t>to recommend to the IEEE 802 EC that liaison document IEEE 802.19-16/109r8, with appropriate editorial changes, be send to 3GPP RAN/RAN1 as a Liaison Statement.</a:t>
            </a:r>
          </a:p>
          <a:p>
            <a:r>
              <a:rPr lang="en-US" dirty="0"/>
              <a:t> </a:t>
            </a:r>
            <a:r>
              <a:rPr lang="en-US" dirty="0" smtClean="0"/>
              <a:t>Move</a:t>
            </a:r>
            <a:r>
              <a:rPr lang="en-US" dirty="0"/>
              <a:t>:	Andrew Myles</a:t>
            </a:r>
          </a:p>
          <a:p>
            <a:r>
              <a:rPr lang="en-US" dirty="0"/>
              <a:t>Second: Vinko Erceg</a:t>
            </a:r>
          </a:p>
          <a:p>
            <a:pPr marL="0" indent="0">
              <a:buNone/>
            </a:pPr>
            <a:r>
              <a:rPr lang="en-US" u="sng" dirty="0"/>
              <a:t> </a:t>
            </a:r>
            <a:r>
              <a:rPr lang="en-US" u="sng" dirty="0" smtClean="0"/>
              <a:t>Everyone </a:t>
            </a:r>
            <a:r>
              <a:rPr lang="en-US" u="sng" dirty="0"/>
              <a:t>in the Room</a:t>
            </a:r>
          </a:p>
          <a:p>
            <a:r>
              <a:rPr lang="en-US" dirty="0"/>
              <a:t>Yes:	</a:t>
            </a:r>
            <a:r>
              <a:rPr lang="en-US" dirty="0" smtClean="0"/>
              <a:t> 32 / No: 4 / Abstain</a:t>
            </a:r>
            <a:r>
              <a:rPr lang="en-US" dirty="0"/>
              <a:t>:	8</a:t>
            </a:r>
          </a:p>
          <a:p>
            <a:pPr marL="0" indent="0">
              <a:buNone/>
            </a:pPr>
            <a:r>
              <a:rPr lang="en-US" u="sng" dirty="0"/>
              <a:t> </a:t>
            </a:r>
            <a:r>
              <a:rPr lang="en-US" u="sng" dirty="0" smtClean="0"/>
              <a:t>802.19 </a:t>
            </a:r>
            <a:r>
              <a:rPr lang="en-US" u="sng" dirty="0"/>
              <a:t>Voting Members</a:t>
            </a:r>
          </a:p>
          <a:p>
            <a:r>
              <a:rPr lang="en-US" dirty="0"/>
              <a:t>Yes:	</a:t>
            </a:r>
            <a:r>
              <a:rPr lang="en-US" dirty="0" smtClean="0"/>
              <a:t> 3 / No: 0 / Abstain: 2</a:t>
            </a:r>
            <a:r>
              <a:rPr lang="en-US" dirty="0"/>
              <a:t> </a:t>
            </a:r>
          </a:p>
          <a:p>
            <a:r>
              <a:rPr lang="en-US" dirty="0"/>
              <a:t>75% </a:t>
            </a:r>
            <a:r>
              <a:rPr lang="en-US" dirty="0" smtClean="0"/>
              <a:t>Required / Motion </a:t>
            </a:r>
            <a:r>
              <a:rPr lang="en-US" dirty="0"/>
              <a:t>Passes</a:t>
            </a: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spTree>
    <p:extLst>
      <p:ext uri="{BB962C8B-B14F-4D97-AF65-F5344CB8AC3E}">
        <p14:creationId xmlns:p14="http://schemas.microsoft.com/office/powerpoint/2010/main" val="3862848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3GPP Liaison on LAA (EC Motion)</a:t>
            </a:r>
            <a:endParaRPr lang="en-US" dirty="0"/>
          </a:p>
        </p:txBody>
      </p:sp>
      <p:sp>
        <p:nvSpPr>
          <p:cNvPr id="3" name="Content Placeholder 2"/>
          <p:cNvSpPr>
            <a:spLocks noGrp="1"/>
          </p:cNvSpPr>
          <p:nvPr>
            <p:ph idx="1"/>
          </p:nvPr>
        </p:nvSpPr>
        <p:spPr>
          <a:xfrm>
            <a:off x="457200" y="1952417"/>
            <a:ext cx="8458200" cy="4548292"/>
          </a:xfrm>
        </p:spPr>
        <p:txBody>
          <a:bodyPr/>
          <a:lstStyle/>
          <a:p>
            <a:r>
              <a:rPr lang="en-US" sz="2400" dirty="0" smtClean="0"/>
              <a:t>Move that </a:t>
            </a:r>
            <a:r>
              <a:rPr lang="en-US" sz="2400" dirty="0"/>
              <a:t>liaison document IEEE 802.19-16/109r8, with appropriate editorial changes, be send to 3GPP RAN/RAN1 as a Liaison </a:t>
            </a:r>
            <a:r>
              <a:rPr lang="en-US" sz="2400" dirty="0" smtClean="0"/>
              <a:t>Statement</a:t>
            </a:r>
            <a:endParaRPr lang="en-US" sz="2400" dirty="0"/>
          </a:p>
          <a:p>
            <a:r>
              <a:rPr lang="en-US" sz="2400" dirty="0"/>
              <a:t> </a:t>
            </a:r>
            <a:r>
              <a:rPr lang="en-US" sz="2400" dirty="0" smtClean="0"/>
              <a:t>Move</a:t>
            </a:r>
            <a:r>
              <a:rPr lang="en-US" sz="2400" dirty="0"/>
              <a:t>:	</a:t>
            </a:r>
            <a:r>
              <a:rPr lang="en-US" sz="2400" dirty="0" smtClean="0"/>
              <a:t>Steve Shellhammer</a:t>
            </a:r>
            <a:endParaRPr lang="en-US" sz="2400" dirty="0"/>
          </a:p>
          <a:p>
            <a:r>
              <a:rPr lang="en-US" sz="2400" dirty="0" smtClean="0"/>
              <a:t>Second:	Subir Das</a:t>
            </a:r>
          </a:p>
          <a:p>
            <a:r>
              <a:rPr lang="en-US" sz="2400" dirty="0" smtClean="0"/>
              <a:t>Yes: </a:t>
            </a:r>
          </a:p>
          <a:p>
            <a:r>
              <a:rPr lang="en-US" sz="2400" dirty="0" smtClean="0"/>
              <a:t>No: </a:t>
            </a:r>
          </a:p>
          <a:p>
            <a:r>
              <a:rPr lang="en-US" sz="2400" dirty="0" smtClean="0"/>
              <a:t>Abstain: </a:t>
            </a:r>
          </a:p>
          <a:p>
            <a:endParaRPr lang="en-US" sz="24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spTree>
    <p:extLst>
      <p:ext uri="{BB962C8B-B14F-4D97-AF65-F5344CB8AC3E}">
        <p14:creationId xmlns:p14="http://schemas.microsoft.com/office/powerpoint/2010/main" val="27394337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3GPP Liaison Process (Background)</a:t>
            </a:r>
            <a:endParaRPr lang="en-US" dirty="0"/>
          </a:p>
        </p:txBody>
      </p:sp>
      <p:sp>
        <p:nvSpPr>
          <p:cNvPr id="3" name="Content Placeholder 2"/>
          <p:cNvSpPr>
            <a:spLocks noGrp="1"/>
          </p:cNvSpPr>
          <p:nvPr>
            <p:ph idx="1"/>
          </p:nvPr>
        </p:nvSpPr>
        <p:spPr/>
        <p:txBody>
          <a:bodyPr/>
          <a:lstStyle/>
          <a:p>
            <a:r>
              <a:rPr lang="en-US" sz="2400" dirty="0" smtClean="0"/>
              <a:t>In January 2015 the EC approved document 802.19-14/89r1 for approval of liaisons to 3GPP on LAA</a:t>
            </a:r>
          </a:p>
          <a:p>
            <a:r>
              <a:rPr lang="en-US" sz="2400" dirty="0" smtClean="0"/>
              <a:t>The process includes two votes</a:t>
            </a:r>
          </a:p>
          <a:p>
            <a:pPr lvl="1"/>
            <a:r>
              <a:rPr lang="en-US" sz="2200" dirty="0" smtClean="0"/>
              <a:t>All IEEE 802 members in the room</a:t>
            </a:r>
          </a:p>
          <a:p>
            <a:pPr lvl="1"/>
            <a:r>
              <a:rPr lang="en-US" sz="2200" dirty="0" smtClean="0"/>
              <a:t>All 802.19 members</a:t>
            </a:r>
          </a:p>
          <a:p>
            <a:r>
              <a:rPr lang="en-US" sz="2400" dirty="0" smtClean="0"/>
              <a:t>This could lead to a case where one of the votes passes and the other does not pass</a:t>
            </a:r>
          </a:p>
          <a:p>
            <a:r>
              <a:rPr lang="en-US" sz="2400" dirty="0" smtClean="0"/>
              <a:t>The participants in the room discussed this issue and there was consensus that we need to drop the vote of all 802.19 voting members</a:t>
            </a:r>
            <a:endParaRPr lang="en-US" sz="24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spTree>
    <p:extLst>
      <p:ext uri="{BB962C8B-B14F-4D97-AF65-F5344CB8AC3E}">
        <p14:creationId xmlns:p14="http://schemas.microsoft.com/office/powerpoint/2010/main" val="17261259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3GPP Liaison Process (Background)</a:t>
            </a:r>
          </a:p>
        </p:txBody>
      </p:sp>
      <p:sp>
        <p:nvSpPr>
          <p:cNvPr id="3" name="Content Placeholder 2"/>
          <p:cNvSpPr>
            <a:spLocks noGrp="1"/>
          </p:cNvSpPr>
          <p:nvPr>
            <p:ph idx="1"/>
          </p:nvPr>
        </p:nvSpPr>
        <p:spPr/>
        <p:txBody>
          <a:bodyPr/>
          <a:lstStyle/>
          <a:p>
            <a:r>
              <a:rPr lang="en-US" sz="2400" dirty="0" smtClean="0"/>
              <a:t>Document as revised as follows</a:t>
            </a:r>
          </a:p>
          <a:p>
            <a:pPr lvl="1"/>
            <a:r>
              <a:rPr lang="en-US" sz="2000" b="1" dirty="0"/>
              <a:t>Approval at an 802.19 session will require a 75% approval rate.  All IEEE 802 participants in the room can vote</a:t>
            </a:r>
          </a:p>
          <a:p>
            <a:pPr lvl="1"/>
            <a:r>
              <a:rPr lang="en-US" sz="2000" b="1" dirty="0"/>
              <a:t>Motion will be supported by vote count</a:t>
            </a:r>
            <a:r>
              <a:rPr lang="en-US" sz="2000" b="1" strike="sngStrike" dirty="0"/>
              <a:t>, including separate count of 802.19 member votes</a:t>
            </a:r>
          </a:p>
          <a:p>
            <a:r>
              <a:rPr lang="en-US" sz="2400" dirty="0" smtClean="0"/>
              <a:t>Straw Poll in the meeting on support of the revised procedure</a:t>
            </a:r>
          </a:p>
          <a:p>
            <a:r>
              <a:rPr lang="en-US" sz="2400" dirty="0" smtClean="0"/>
              <a:t>Support: 27</a:t>
            </a:r>
          </a:p>
          <a:p>
            <a:r>
              <a:rPr lang="en-US" sz="2400" dirty="0" smtClean="0"/>
              <a:t>Do not Support: 1 </a:t>
            </a:r>
            <a:endParaRPr lang="en-US" sz="24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spTree>
    <p:extLst>
      <p:ext uri="{BB962C8B-B14F-4D97-AF65-F5344CB8AC3E}">
        <p14:creationId xmlns:p14="http://schemas.microsoft.com/office/powerpoint/2010/main" val="28217497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3GPP Liaison </a:t>
            </a:r>
            <a:r>
              <a:rPr lang="en-US" sz="3600" dirty="0" smtClean="0"/>
              <a:t>Process Revision (EC Motion)</a:t>
            </a:r>
            <a:endParaRPr lang="en-US" sz="3600" dirty="0"/>
          </a:p>
        </p:txBody>
      </p:sp>
      <p:sp>
        <p:nvSpPr>
          <p:cNvPr id="3" name="Content Placeholder 2"/>
          <p:cNvSpPr>
            <a:spLocks noGrp="1"/>
          </p:cNvSpPr>
          <p:nvPr>
            <p:ph idx="1"/>
          </p:nvPr>
        </p:nvSpPr>
        <p:spPr/>
        <p:txBody>
          <a:bodyPr/>
          <a:lstStyle/>
          <a:p>
            <a:r>
              <a:rPr lang="en-US" sz="2400" dirty="0" smtClean="0"/>
              <a:t>Move to approve document IEEE 802.19-14/89r2 as the process for approving liaisons to 3GPP on LAA</a:t>
            </a:r>
          </a:p>
          <a:p>
            <a:r>
              <a:rPr lang="en-US" sz="2400" dirty="0" smtClean="0"/>
              <a:t>Move: Steve Shellhammer</a:t>
            </a:r>
          </a:p>
          <a:p>
            <a:r>
              <a:rPr lang="en-US" sz="2400" dirty="0" smtClean="0"/>
              <a:t>Second: Subir Das</a:t>
            </a:r>
          </a:p>
          <a:p>
            <a:r>
              <a:rPr lang="en-US" sz="2400" dirty="0" smtClean="0"/>
              <a:t>Yes:</a:t>
            </a:r>
          </a:p>
          <a:p>
            <a:r>
              <a:rPr lang="en-US" sz="2400" dirty="0" smtClean="0"/>
              <a:t>No: </a:t>
            </a:r>
          </a:p>
          <a:p>
            <a:r>
              <a:rPr lang="en-US" sz="2400" dirty="0" smtClean="0"/>
              <a:t>Abstain:</a:t>
            </a:r>
          </a:p>
          <a:p>
            <a:endParaRPr lang="en-US" sz="2400" dirty="0" smtClean="0"/>
          </a:p>
          <a:p>
            <a:pPr marL="0" indent="0">
              <a:buNone/>
            </a:pPr>
            <a:endParaRPr lang="en-US" sz="24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spTree>
    <p:extLst>
      <p:ext uri="{BB962C8B-B14F-4D97-AF65-F5344CB8AC3E}">
        <p14:creationId xmlns:p14="http://schemas.microsoft.com/office/powerpoint/2010/main" val="193598659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516</TotalTime>
  <Words>435</Words>
  <Application>Microsoft Office PowerPoint</Application>
  <PresentationFormat>Custom</PresentationFormat>
  <Paragraphs>74</Paragraphs>
  <Slides>7</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5" baseType="lpstr">
      <vt:lpstr>Arial Unicode MS</vt:lpstr>
      <vt:lpstr>MS Gothic</vt:lpstr>
      <vt:lpstr>Arial</vt:lpstr>
      <vt:lpstr>Calibri</vt:lpstr>
      <vt:lpstr>Courier New</vt:lpstr>
      <vt:lpstr>Times New Roman</vt:lpstr>
      <vt:lpstr>Office Theme</vt:lpstr>
      <vt:lpstr>Document</vt:lpstr>
      <vt:lpstr>802.19 EC Motions</vt:lpstr>
      <vt:lpstr>First Extension of Wireless Automotive Study Group</vt:lpstr>
      <vt:lpstr>3GPP Liaison on LAA (WG Motion)</vt:lpstr>
      <vt:lpstr>3GPP Liaison on LAA (EC Motion)</vt:lpstr>
      <vt:lpstr>3GPP Liaison Process (Background)</vt:lpstr>
      <vt:lpstr>3GPP Liaison Process (Background)</vt:lpstr>
      <vt:lpstr>3GPP Liaison Process Revision (EC Motion)</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Shellhammer, Steve</cp:lastModifiedBy>
  <cp:revision>109</cp:revision>
  <cp:lastPrinted>2015-01-08T23:35:49Z</cp:lastPrinted>
  <dcterms:created xsi:type="dcterms:W3CDTF">2014-10-30T17:06:39Z</dcterms:created>
  <dcterms:modified xsi:type="dcterms:W3CDTF">2016-07-29T16:31:26Z</dcterms:modified>
</cp:coreProperties>
</file>