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78" r:id="rId2"/>
    <p:sldId id="381" r:id="rId3"/>
    <p:sldId id="382" r:id="rId4"/>
    <p:sldId id="383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48" autoAdjust="0"/>
    <p:restoredTop sz="86443" autoAdjust="0"/>
  </p:normalViewPr>
  <p:slideViewPr>
    <p:cSldViewPr>
      <p:cViewPr varScale="1">
        <p:scale>
          <a:sx n="80" d="100"/>
          <a:sy n="80" d="100"/>
        </p:scale>
        <p:origin x="15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04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July 2016 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 userDrawn="1"/>
        </p:nvSpPr>
        <p:spPr bwMode="auto">
          <a:xfrm>
            <a:off x="-34925" y="6606382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July 2016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7010400" y="17304"/>
            <a:ext cx="1938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doc:802</a:t>
            </a:r>
            <a:r>
              <a:rPr lang="en-US" sz="1200" b="1" baseline="0" dirty="0" smtClean="0">
                <a:solidFill>
                  <a:schemeClr val="bg1"/>
                </a:solidFill>
              </a:rPr>
              <a:t> EC-16/117r1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723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July 2016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7315200" y="17304"/>
            <a:ext cx="16335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 smtClean="0">
                <a:solidFill>
                  <a:schemeClr val="bg1"/>
                </a:solidFill>
              </a:rPr>
              <a:t>doc:802</a:t>
            </a:r>
            <a:r>
              <a:rPr lang="en-US" sz="1050" b="1" baseline="0" dirty="0" smtClean="0">
                <a:solidFill>
                  <a:schemeClr val="bg1"/>
                </a:solidFill>
              </a:rPr>
              <a:t> EC-16/128r0</a:t>
            </a:r>
            <a:endParaRPr lang="en-US" sz="105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62-02-0000-itu-r-5-1-liaison-was-rlan-considered-in-57-71-ghz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62-02-0000-itu-r-5-1-liaison-was-rlan-considered-in-57-71-ghz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IEEE 802.18 Motion </a:t>
            </a:r>
            <a:br>
              <a:rPr lang="en-US" dirty="0" smtClean="0"/>
            </a:br>
            <a:r>
              <a:rPr lang="en-US" dirty="0" smtClean="0"/>
              <a:t>for Consent Agenda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Closing IEEE 802 EC </a:t>
            </a:r>
            <a:endParaRPr lang="en-US" dirty="0" smtClean="0"/>
          </a:p>
          <a:p>
            <a:r>
              <a:rPr lang="en-US" dirty="0" smtClean="0"/>
              <a:t>Friday </a:t>
            </a:r>
            <a:r>
              <a:rPr lang="en-US" dirty="0"/>
              <a:t>29th July 2016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ITU-R Liaison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135562"/>
          </a:xfrm>
        </p:spPr>
        <p:txBody>
          <a:bodyPr/>
          <a:lstStyle/>
          <a:p>
            <a:r>
              <a:rPr lang="en-US" sz="2400" b="1" dirty="0" smtClean="0"/>
              <a:t>WRC-15 Final Acts include a list of frequency bands for study for new mobile allocations</a:t>
            </a:r>
          </a:p>
          <a:p>
            <a:pPr lvl="1"/>
            <a:r>
              <a:rPr lang="en-US" sz="1600" dirty="0"/>
              <a:t>RESOLUTION COM6/20 (WRC-15) says in part “</a:t>
            </a:r>
            <a:r>
              <a:rPr lang="en-US" sz="1600" i="1" dirty="0"/>
              <a:t>resolves to invite ITU-R […]</a:t>
            </a:r>
            <a:r>
              <a:rPr lang="en-US" sz="1600" dirty="0"/>
              <a:t> to conduct and complete in time for WRC-19 the appropriate sharing and compatibility studies, taking into account the protection of services to which the band is allocated on a primary basis, for the frequency bands: </a:t>
            </a:r>
          </a:p>
          <a:p>
            <a:pPr lvl="1"/>
            <a:r>
              <a:rPr lang="en-US" sz="1600" dirty="0"/>
              <a:t> […] 24.25-27.5 GHz, 37-40.5 GHz, 42.5-43.5 GHz, 45.5-47 GHz, 47.2-50.2 GHz, 50.4- 52.6 GHz, </a:t>
            </a:r>
            <a:r>
              <a:rPr lang="en-US" sz="1600" b="1" dirty="0"/>
              <a:t>66-76 GHz and 81-86 GHz</a:t>
            </a:r>
            <a:r>
              <a:rPr lang="en-US" sz="1600" dirty="0"/>
              <a:t>, which have allocations to the mobile service on a primary basis […] </a:t>
            </a:r>
            <a:r>
              <a:rPr lang="en-US" sz="1600" i="1" dirty="0"/>
              <a:t>invites administrations </a:t>
            </a:r>
            <a:r>
              <a:rPr lang="en-US" sz="1600" dirty="0"/>
              <a:t>to participate actively in these studies by submitting contributions to ITU-R</a:t>
            </a:r>
            <a:r>
              <a:rPr lang="en-US" sz="1600" dirty="0" smtClean="0"/>
              <a:t>.”</a:t>
            </a:r>
          </a:p>
          <a:p>
            <a:r>
              <a:rPr lang="en-US" sz="2000" b="1" dirty="0" smtClean="0"/>
              <a:t>IEEE 802.11 and 802.15 have existing standards and standards in development that utilize 57-71 GHz, and can be extended to 76 GHz, and into 81-86 GHz</a:t>
            </a:r>
          </a:p>
          <a:p>
            <a:r>
              <a:rPr lang="en-US" sz="2000" b="1" dirty="0" smtClean="0"/>
              <a:t>This liaison letter is to ask that these studies consider allocations for Wireless Access Systems / Radio Local Area Networks (WAS/RLANs) to support 802.11 and 802.15 use of these bands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7432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802.18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8307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Approve </a:t>
            </a:r>
            <a:r>
              <a:rPr lang="en-US" sz="2400" u="sng" dirty="0">
                <a:hlinkClick r:id="rId2"/>
              </a:rPr>
              <a:t>https://mentor.ieee.org/802.18/dcn/16/18-16-0062-02-0000-itu-r-5-1-liaison-was-rlan-considered-in-57-71-ghz.docx</a:t>
            </a:r>
            <a:r>
              <a:rPr lang="en-US" sz="2400" u="sng" dirty="0"/>
              <a:t> </a:t>
            </a:r>
            <a:r>
              <a:rPr lang="en-US" sz="2400" dirty="0"/>
              <a:t>as our liaison to ITU-R WP5A, and submit to the IEEE 802 EC for approval and transmittal.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Moved </a:t>
            </a:r>
            <a:r>
              <a:rPr lang="en-US" sz="2400" b="1" dirty="0"/>
              <a:t>by:</a:t>
            </a:r>
            <a:r>
              <a:rPr lang="en-US" sz="2400" dirty="0"/>
              <a:t> Peter </a:t>
            </a:r>
            <a:r>
              <a:rPr lang="en-US" sz="2400" dirty="0" err="1"/>
              <a:t>Ecclesine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Seconded by: </a:t>
            </a:r>
            <a:r>
              <a:rPr lang="en-US" sz="2400" dirty="0"/>
              <a:t>Steve Palm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Vote:</a:t>
            </a:r>
            <a:r>
              <a:rPr lang="en-US" sz="2400" dirty="0"/>
              <a:t> 8/0/0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6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EC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135562"/>
          </a:xfrm>
        </p:spPr>
        <p:txBody>
          <a:bodyPr/>
          <a:lstStyle/>
          <a:p>
            <a:r>
              <a:rPr lang="en-US" sz="2400" b="1" dirty="0"/>
              <a:t>Approve </a:t>
            </a:r>
            <a:r>
              <a:rPr lang="en-US" sz="2400" u="sng" dirty="0">
                <a:hlinkClick r:id="rId2"/>
              </a:rPr>
              <a:t>https://mentor.ieee.org/802.18/dcn/16/18-16-0062-02-0000-itu-r-5-1-liaison-was-rlan-considered-in-57-71-ghz.docx</a:t>
            </a:r>
            <a:r>
              <a:rPr lang="en-US" sz="2400" u="sng" dirty="0"/>
              <a:t> </a:t>
            </a:r>
            <a:r>
              <a:rPr lang="en-US" sz="2400" dirty="0"/>
              <a:t>as our liaison to ITU-R WP5A, and </a:t>
            </a:r>
            <a:r>
              <a:rPr lang="en-US" sz="2400" dirty="0" smtClean="0"/>
              <a:t>forward to the IEEE 802 ITU-R Liaison for final editing and formatting, and transmittal to WP5A.</a:t>
            </a:r>
          </a:p>
          <a:p>
            <a:endParaRPr lang="en-US" sz="2400" dirty="0" smtClean="0"/>
          </a:p>
          <a:p>
            <a:r>
              <a:rPr lang="en-US" sz="2400" dirty="0" smtClean="0"/>
              <a:t>M</a:t>
            </a:r>
            <a:r>
              <a:rPr lang="en-US" sz="2400" dirty="0"/>
              <a:t>: </a:t>
            </a:r>
            <a:r>
              <a:rPr lang="en-US" sz="2400" dirty="0" smtClean="0"/>
              <a:t>Kennedy </a:t>
            </a:r>
            <a:r>
              <a:rPr lang="en-US" sz="2400" dirty="0"/>
              <a:t>S: </a:t>
            </a:r>
            <a:r>
              <a:rPr lang="en-US" sz="2400" smtClean="0"/>
              <a:t>Rosdahl</a:t>
            </a:r>
            <a:endParaRPr lang="en-US" sz="2400" dirty="0" smtClean="0"/>
          </a:p>
          <a:p>
            <a:r>
              <a:rPr lang="en-US" sz="2400" dirty="0" smtClean="0"/>
              <a:t>Y</a:t>
            </a:r>
            <a:r>
              <a:rPr lang="en-US" sz="2400" dirty="0"/>
              <a:t>: ??, N: ??, A: ??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TAG vote </a:t>
            </a:r>
          </a:p>
          <a:p>
            <a:r>
              <a:rPr lang="en-US" sz="2400" dirty="0" smtClean="0"/>
              <a:t>Y</a:t>
            </a:r>
            <a:r>
              <a:rPr lang="en-US" sz="2400" dirty="0"/>
              <a:t>: </a:t>
            </a:r>
            <a:r>
              <a:rPr lang="en-US" sz="2400" dirty="0" smtClean="0"/>
              <a:t>8, </a:t>
            </a:r>
            <a:r>
              <a:rPr lang="en-US" sz="2400" dirty="0"/>
              <a:t>N: </a:t>
            </a:r>
            <a:r>
              <a:rPr lang="en-US" sz="2400" dirty="0" smtClean="0"/>
              <a:t>0, </a:t>
            </a:r>
            <a:r>
              <a:rPr lang="en-US" sz="2400" dirty="0"/>
              <a:t>A: </a:t>
            </a:r>
            <a:r>
              <a:rPr lang="en-US" sz="2400" dirty="0" smtClean="0"/>
              <a:t>0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5325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2749</TotalTime>
  <Words>305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MS PGothic</vt:lpstr>
      <vt:lpstr>Arial</vt:lpstr>
      <vt:lpstr>Title slide</vt:lpstr>
      <vt:lpstr>IEEE 802.18 Motion  for Consent Agenda</vt:lpstr>
      <vt:lpstr>ITU-R Liaison Letter</vt:lpstr>
      <vt:lpstr>IEEE 802.18 Motion</vt:lpstr>
      <vt:lpstr>IEEE 802 EC Motion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July 2016 Plenary</dc:title>
  <dc:subject>IEEE 802 July Plenary 2016</dc:subject>
  <dc:creator>Jon Rosdahl</dc:creator>
  <dc:description>Jon Rosdahl (Qualcomm)</dc:description>
  <cp:lastModifiedBy>Kennedy, Rich</cp:lastModifiedBy>
  <cp:revision>69</cp:revision>
  <dcterms:created xsi:type="dcterms:W3CDTF">2015-11-09T04:21:45Z</dcterms:created>
  <dcterms:modified xsi:type="dcterms:W3CDTF">2016-07-29T14:05:00Z</dcterms:modified>
</cp:coreProperties>
</file>