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704" r:id="rId2"/>
  </p:sldMasterIdLst>
  <p:notesMasterIdLst>
    <p:notesMasterId r:id="rId23"/>
  </p:notesMasterIdLst>
  <p:handoutMasterIdLst>
    <p:handoutMasterId r:id="rId24"/>
  </p:handoutMasterIdLst>
  <p:sldIdLst>
    <p:sldId id="278" r:id="rId3"/>
    <p:sldId id="344" r:id="rId4"/>
    <p:sldId id="372" r:id="rId5"/>
    <p:sldId id="373" r:id="rId6"/>
    <p:sldId id="374" r:id="rId7"/>
    <p:sldId id="375" r:id="rId8"/>
    <p:sldId id="376" r:id="rId9"/>
    <p:sldId id="377" r:id="rId10"/>
    <p:sldId id="363" r:id="rId11"/>
    <p:sldId id="364" r:id="rId12"/>
    <p:sldId id="378" r:id="rId13"/>
    <p:sldId id="365" r:id="rId14"/>
    <p:sldId id="369" r:id="rId15"/>
    <p:sldId id="349" r:id="rId16"/>
    <p:sldId id="352" r:id="rId17"/>
    <p:sldId id="354" r:id="rId18"/>
    <p:sldId id="355" r:id="rId19"/>
    <p:sldId id="357" r:id="rId20"/>
    <p:sldId id="358" r:id="rId21"/>
    <p:sldId id="35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75335" autoAdjust="0"/>
  </p:normalViewPr>
  <p:slideViewPr>
    <p:cSldViewPr>
      <p:cViewPr varScale="1">
        <p:scale>
          <a:sx n="63" d="100"/>
          <a:sy n="63" d="100"/>
        </p:scale>
        <p:origin x="2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EC-15/091r3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17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6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7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60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01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912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8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2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35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6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EC-16/0027r0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25/07/2016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07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allyfunny.com/" TargetMode="External"/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</a:t>
            </a:r>
            <a:r>
              <a:rPr lang="en-US" dirty="0" smtClean="0"/>
              <a:t>July 2016 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/>
            <a:endParaRPr lang="en-US" sz="2800" dirty="0" smtClean="0">
              <a:latin typeface="Century Gothic" pitchFamily="34" charset="0"/>
            </a:endParaRPr>
          </a:p>
          <a:p>
            <a:pPr algn="ctr"/>
            <a:r>
              <a:rPr lang="en-US" sz="2800" dirty="0" smtClean="0">
                <a:latin typeface="Century Gothic" pitchFamily="34" charset="0"/>
              </a:rPr>
              <a:t>6:30 </a:t>
            </a:r>
            <a:r>
              <a:rPr lang="en-US" sz="2800" dirty="0">
                <a:latin typeface="Century Gothic" pitchFamily="34" charset="0"/>
              </a:rPr>
              <a:t>– 9:30 pm Bar Open</a:t>
            </a:r>
          </a:p>
          <a:p>
            <a:pPr algn="ctr"/>
            <a:r>
              <a:rPr lang="en-US" sz="2800" dirty="0">
                <a:latin typeface="Century Gothic" pitchFamily="34" charset="0"/>
              </a:rPr>
              <a:t>6:30 – 8pm Reception with Casual Menu</a:t>
            </a:r>
          </a:p>
          <a:p>
            <a:pPr algn="ctr"/>
            <a:r>
              <a:rPr lang="en-US" sz="2800" dirty="0">
                <a:latin typeface="Century Gothic" pitchFamily="34" charset="0"/>
              </a:rPr>
              <a:t>8 – 9pm Technically Funny Don McMillan</a:t>
            </a:r>
          </a:p>
        </p:txBody>
      </p:sp>
    </p:spTree>
    <p:extLst>
      <p:ext uri="{BB962C8B-B14F-4D97-AF65-F5344CB8AC3E}">
        <p14:creationId xmlns:p14="http://schemas.microsoft.com/office/powerpoint/2010/main" val="16988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7874" y="79766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26622"/>
            <a:ext cx="601980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TECHNICALLY FUNNY IEEE 802 SOCIAL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5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Wednesday 6:30 – 9:30 pm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Seaport ABC @ Grand Hyatt Manchester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657600"/>
            <a:ext cx="7543800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Networking reception with entertainment by acclaimed tech industry comedian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Don McMillan.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Attendee &amp; Guest Tickets $US 24.99 each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(not included with registration)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ea typeface="+mn-ea"/>
                <a:hlinkClick r:id="rId3"/>
              </a:rPr>
              <a:t>http://802world.org/plenary/social/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Tickets are transferrable but not refundable.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9:30 pm Bar Open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8pm Reception with Casual Menu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8 – 9pm Technically Funny Don McMillan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  <a:ea typeface="+mn-ea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8856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 smtClean="0"/>
              <a:t>Network and Wired Cafe</a:t>
            </a:r>
            <a:r>
              <a:rPr lang="en-US" sz="3200" dirty="0" smtClean="0"/>
              <a:t>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WIRED CAFÉ</a:t>
            </a:r>
            <a:endParaRPr lang="en-US" sz="2400" dirty="0"/>
          </a:p>
          <a:p>
            <a:r>
              <a:rPr lang="en-US" sz="2400" dirty="0"/>
              <a:t>A wired café is situated in the Palm Foyer. Please report any disruption of service in the café to </a:t>
            </a:r>
            <a:r>
              <a:rPr lang="en-US" sz="2400" dirty="0" err="1"/>
              <a:t>VeriLAN</a:t>
            </a:r>
            <a:r>
              <a:rPr lang="en-US" sz="2400" dirty="0"/>
              <a:t> staff.</a:t>
            </a:r>
          </a:p>
          <a:p>
            <a:endParaRPr lang="en-US" sz="2400" dirty="0"/>
          </a:p>
          <a:p>
            <a:r>
              <a:rPr lang="en-US" sz="2400" b="1" dirty="0" smtClean="0"/>
              <a:t>NETWORK </a:t>
            </a:r>
            <a:r>
              <a:rPr lang="en-US" sz="2400" b="1" dirty="0"/>
              <a:t>HELP DESK</a:t>
            </a:r>
            <a:endParaRPr lang="en-US" sz="2400" dirty="0"/>
          </a:p>
          <a:p>
            <a:r>
              <a:rPr lang="en-US" sz="2400" dirty="0"/>
              <a:t>For attendees experiencing difficulties accessing the meeting network a Help Desk will be located in Palm Foyer.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Breakfast </a:t>
            </a:r>
            <a:r>
              <a:rPr lang="en-US" dirty="0" smtClean="0"/>
              <a:t>and Break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r>
              <a:rPr lang="en-US" sz="2400" b="1" dirty="0"/>
              <a:t>Breakfast</a:t>
            </a:r>
            <a:r>
              <a:rPr lang="en-US" sz="2400" b="1" dirty="0" smtClean="0"/>
              <a:t>:	</a:t>
            </a:r>
            <a:r>
              <a:rPr lang="en-US" sz="2400" b="1" dirty="0"/>
              <a:t>		07:30 to 09:00</a:t>
            </a:r>
          </a:p>
          <a:p>
            <a:r>
              <a:rPr lang="en-US" sz="2400" b="1" dirty="0" smtClean="0"/>
              <a:t>Morning </a:t>
            </a:r>
            <a:r>
              <a:rPr lang="en-US" sz="2400" b="1" dirty="0"/>
              <a:t>Coffee/Tea		10:00 to 11:00</a:t>
            </a:r>
          </a:p>
          <a:p>
            <a:r>
              <a:rPr lang="en-US" sz="2400" b="1" dirty="0" smtClean="0"/>
              <a:t>Afternoon Coffee/Tea/Snacks 15:00 </a:t>
            </a:r>
            <a:r>
              <a:rPr lang="en-US" sz="2400" b="1" dirty="0"/>
              <a:t>to 16:00 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 802.3 </a:t>
            </a:r>
            <a:r>
              <a:rPr lang="en-US" sz="2400" b="1" u="sng" dirty="0">
                <a:solidFill>
                  <a:srgbClr val="FF0000"/>
                </a:solidFill>
              </a:rPr>
              <a:t>&amp; 802.1  at 3 </a:t>
            </a:r>
            <a:r>
              <a:rPr lang="en-US" sz="2400" b="1" u="sng" dirty="0" smtClean="0">
                <a:solidFill>
                  <a:srgbClr val="FF0000"/>
                </a:solidFill>
              </a:rPr>
              <a:t>PM 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</a:t>
            </a:r>
            <a:r>
              <a:rPr lang="en-US" sz="2400" b="1" u="sng" dirty="0">
                <a:solidFill>
                  <a:srgbClr val="FF0000"/>
                </a:solidFill>
              </a:rPr>
              <a:t>Groups at 3:30 PM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Served </a:t>
            </a:r>
            <a:r>
              <a:rPr lang="en-US" sz="2400" b="1" dirty="0" smtClean="0"/>
              <a:t>in </a:t>
            </a:r>
            <a:r>
              <a:rPr lang="en-US" sz="2400" b="1" dirty="0"/>
              <a:t>Palm Foyer</a:t>
            </a:r>
          </a:p>
          <a:p>
            <a:endParaRPr lang="en-US" sz="2400" b="1" dirty="0"/>
          </a:p>
          <a:p>
            <a:r>
              <a:rPr lang="en-US" sz="2400" b="1" dirty="0"/>
              <a:t>For Registered Attendees Only</a:t>
            </a:r>
            <a:r>
              <a:rPr lang="en-US" sz="2400" dirty="0"/>
              <a:t>  </a:t>
            </a:r>
            <a:endParaRPr lang="en-US" sz="2400" b="1" dirty="0" smtClean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/>
              <a:t>Name badge must be visible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5712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On target for Nov Meeting.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to help</a:t>
            </a:r>
          </a:p>
          <a:p>
            <a:pPr lvl="1"/>
            <a:r>
              <a:rPr lang="en-US" dirty="0" smtClean="0"/>
              <a:t>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2971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4.xx: II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Future Venues </a:t>
            </a: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4.xx: MI Network Services Contract Extension</a:t>
            </a:r>
            <a:endParaRPr lang="en-US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/>
              <a:t>Announcement of 802 EC Interim </a:t>
            </a:r>
            <a:r>
              <a:rPr lang="en-US" dirty="0" err="1"/>
              <a:t>Telecon</a:t>
            </a:r>
            <a:r>
              <a:rPr lang="en-US" dirty="0"/>
              <a:t> 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(Tuesday 7 </a:t>
            </a:r>
            <a:r>
              <a:rPr lang="en-US" dirty="0"/>
              <a:t>June 2016, 1300-1500 </a:t>
            </a:r>
            <a:r>
              <a:rPr lang="en-US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8.07  </a:t>
            </a:r>
            <a:r>
              <a:rPr lang="en-US" dirty="0"/>
              <a:t>II Call for Tutorials for </a:t>
            </a:r>
            <a:r>
              <a:rPr lang="en-US" dirty="0" smtClean="0"/>
              <a:t>July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Monday </a:t>
            </a:r>
            <a:r>
              <a:rPr lang="en-US" dirty="0" smtClean="0"/>
              <a:t>25, 2016– Deadline – June 10,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sz="2400" dirty="0" smtClean="0"/>
              <a:t>Future 802 Plenary Sessions:</a:t>
            </a:r>
          </a:p>
          <a:p>
            <a:pPr lvl="1"/>
            <a:r>
              <a:rPr lang="en-US" sz="2400" dirty="0" smtClean="0"/>
              <a:t>Nov </a:t>
            </a:r>
            <a:r>
              <a:rPr lang="en-US" sz="2400" dirty="0" smtClean="0"/>
              <a:t>2016      Grand Hyatt San Antonio</a:t>
            </a:r>
          </a:p>
          <a:p>
            <a:pPr lvl="1"/>
            <a:r>
              <a:rPr lang="en-US" sz="2400" dirty="0" smtClean="0"/>
              <a:t>March 2017   Hyatt Regency/Fairmont – Vancouver</a:t>
            </a:r>
          </a:p>
          <a:p>
            <a:pPr lvl="1"/>
            <a:r>
              <a:rPr lang="en-US" sz="2400" dirty="0" smtClean="0"/>
              <a:t>July 2017       </a:t>
            </a:r>
            <a:r>
              <a:rPr lang="en-US" sz="2400" dirty="0" err="1" smtClean="0"/>
              <a:t>Estrel</a:t>
            </a:r>
            <a:r>
              <a:rPr lang="en-US" sz="2400" dirty="0" smtClean="0"/>
              <a:t> </a:t>
            </a:r>
            <a:r>
              <a:rPr lang="en-US" sz="2400" dirty="0"/>
              <a:t>Hotel – Berlin</a:t>
            </a:r>
          </a:p>
          <a:p>
            <a:pPr lvl="1"/>
            <a:r>
              <a:rPr lang="en-US" sz="2400" dirty="0" smtClean="0"/>
              <a:t>Nov 2017       </a:t>
            </a:r>
            <a:r>
              <a:rPr lang="en-US" sz="2400" dirty="0"/>
              <a:t>Caribe Hotel and Convention Center - Orlando</a:t>
            </a:r>
          </a:p>
          <a:p>
            <a:pPr lvl="1"/>
            <a:r>
              <a:rPr lang="en-US" sz="2400" dirty="0" smtClean="0"/>
              <a:t>March 2018   Hyatt Regency O’Hare – Rosemont, IL</a:t>
            </a:r>
          </a:p>
          <a:p>
            <a:pPr lvl="1"/>
            <a:r>
              <a:rPr lang="en-US" sz="2400" dirty="0" smtClean="0"/>
              <a:t>July 2018   	 Manchester Grand Hyatt – San Diego</a:t>
            </a:r>
          </a:p>
          <a:p>
            <a:pPr lvl="1"/>
            <a:r>
              <a:rPr lang="en-US" sz="2400" dirty="0" smtClean="0"/>
              <a:t>Nov 2018	Suzhou, China -  TBC</a:t>
            </a:r>
          </a:p>
          <a:p>
            <a:pPr lvl="3"/>
            <a:r>
              <a:rPr lang="en-US" dirty="0" smtClean="0"/>
              <a:t>(New facility, pricing model being negotiated, Sponsor capability investigation)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</a:t>
            </a:r>
            <a:r>
              <a:rPr lang="en-US" dirty="0" smtClean="0"/>
              <a:t>November </a:t>
            </a:r>
            <a:r>
              <a:rPr lang="en-US" dirty="0" smtClean="0"/>
              <a:t>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Save the Date: </a:t>
            </a:r>
            <a:r>
              <a:rPr lang="en-US" sz="2400" dirty="0" smtClean="0"/>
              <a:t>6-11 November 2016</a:t>
            </a:r>
            <a:endParaRPr lang="en-US" sz="2400" dirty="0" smtClean="0"/>
          </a:p>
          <a:p>
            <a:r>
              <a:rPr lang="en-US" sz="2400" dirty="0" smtClean="0"/>
              <a:t>Registration target to open </a:t>
            </a:r>
            <a:r>
              <a:rPr lang="en-US" sz="2400" dirty="0" smtClean="0"/>
              <a:t>Sept 1</a:t>
            </a:r>
            <a:r>
              <a:rPr lang="en-US" sz="2400" dirty="0" smtClean="0"/>
              <a:t>, 2015</a:t>
            </a:r>
          </a:p>
          <a:p>
            <a:r>
              <a:rPr lang="en-US" sz="2400" dirty="0" smtClean="0"/>
              <a:t>Hotel Information: </a:t>
            </a:r>
            <a:endParaRPr lang="en-US" sz="2400" dirty="0" smtClean="0"/>
          </a:p>
          <a:p>
            <a:pPr lvl="1"/>
            <a:r>
              <a:rPr lang="en-GB" sz="2000" dirty="0"/>
              <a:t>Grand Hyatt San Antonio , San Antonio, TX, USA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</a:t>
            </a:r>
            <a:r>
              <a:rPr lang="en-US" sz="2400" dirty="0" smtClean="0"/>
              <a:t>4 Oct. </a:t>
            </a:r>
            <a:r>
              <a:rPr lang="en-US" sz="2400" dirty="0" smtClean="0"/>
              <a:t>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4 Oct 2016 </a:t>
            </a:r>
            <a:r>
              <a:rPr lang="en-US" dirty="0" smtClean="0"/>
              <a:t>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Agenda 	</a:t>
            </a:r>
            <a:r>
              <a:rPr lang="en-US" sz="1800" dirty="0"/>
              <a:t> </a:t>
            </a:r>
            <a:r>
              <a:rPr lang="en-US" sz="1800" dirty="0" smtClean="0"/>
              <a:t>  - Nikolich 	5 min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EC Action Item Summary        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</a:t>
            </a:r>
            <a:r>
              <a:rPr lang="en-US" sz="1800" dirty="0" smtClean="0"/>
              <a:t>Nov 2016 </a:t>
            </a:r>
            <a:r>
              <a:rPr lang="en-US" sz="1800" dirty="0" smtClean="0"/>
              <a:t>Plenary Status   	   - Rosdahl 	3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on 2018 Future Venue 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Nov 2016 </a:t>
            </a:r>
            <a:r>
              <a:rPr lang="en-US" sz="2800" dirty="0" smtClean="0"/>
              <a:t>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874053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7 Nov 2016</a:t>
            </a:r>
            <a:endParaRPr lang="en-US" sz="2400" dirty="0" smtClean="0"/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www.ieee802.org/802_tutorials/802_Tutorial_Request_Form.doc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</a:t>
            </a:r>
            <a:r>
              <a:rPr lang="en-US" sz="2400" dirty="0" smtClean="0"/>
              <a:t>.</a:t>
            </a:r>
          </a:p>
          <a:p>
            <a:endParaRPr lang="en-US" sz="1800" dirty="0"/>
          </a:p>
          <a:p>
            <a:r>
              <a:rPr lang="en-US" sz="2400" dirty="0" smtClean="0"/>
              <a:t>Note that Tutorial times </a:t>
            </a:r>
            <a:r>
              <a:rPr lang="en-US" sz="2400" dirty="0" smtClean="0"/>
              <a:t>are 80 minutes with 10 </a:t>
            </a:r>
            <a:r>
              <a:rPr lang="en-US" sz="2400" dirty="0" smtClean="0"/>
              <a:t>minutes to allow for presenters to setup and depart.</a:t>
            </a:r>
          </a:p>
          <a:p>
            <a:endParaRPr lang="en-US" sz="16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23 Sept 2016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678364"/>
          </a:xfrm>
        </p:spPr>
        <p:txBody>
          <a:bodyPr>
            <a:normAutofit fontScale="85000" lnSpcReduction="20000"/>
          </a:bodyPr>
          <a:lstStyle/>
          <a:p>
            <a:pPr marL="385763" indent="-385763">
              <a:buAutoNum type="arabicPeriod"/>
            </a:pPr>
            <a:r>
              <a:rPr lang="en-US" b="1" dirty="0" smtClean="0"/>
              <a:t>Social tickets not included with registration.  </a:t>
            </a:r>
            <a:r>
              <a:rPr lang="en-US" dirty="0" smtClean="0"/>
              <a:t>$24.99 for attendees or guest(s) includes: reception menu + one drink ticket + 60 minute </a:t>
            </a:r>
            <a:r>
              <a:rPr lang="en-US" dirty="0" smtClean="0"/>
              <a:t>show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US" b="1" dirty="0" smtClean="0"/>
              <a:t>Ticket sale cut off is 1:30 pm Tuesday!</a:t>
            </a:r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CA" dirty="0" smtClean="0"/>
              <a:t>Don </a:t>
            </a:r>
            <a:r>
              <a:rPr lang="en-CA" dirty="0"/>
              <a:t>McMillan, </a:t>
            </a:r>
            <a:r>
              <a:rPr lang="en-CA" dirty="0" smtClean="0"/>
              <a:t>who </a:t>
            </a:r>
            <a:r>
              <a:rPr lang="en-CA" dirty="0"/>
              <a:t>has performed </a:t>
            </a:r>
            <a:r>
              <a:rPr lang="en-CA" dirty="0" smtClean="0"/>
              <a:t>shows </a:t>
            </a:r>
            <a:r>
              <a:rPr lang="en-CA" dirty="0"/>
              <a:t>for major tech companies including Microsoft, IBM, Apple and Google. </a:t>
            </a:r>
            <a:r>
              <a:rPr lang="en-CA" dirty="0" smtClean="0"/>
              <a:t>He </a:t>
            </a:r>
            <a:r>
              <a:rPr lang="en-CA" dirty="0"/>
              <a:t>has been headlining comedy clubs and colleges across the US for 16 years and has two big YouTube hits: You can view these and many other of Don’s videos at his website: </a:t>
            </a:r>
            <a:r>
              <a:rPr lang="en-CA" u="sng" dirty="0" smtClean="0">
                <a:hlinkClick r:id="rId2"/>
              </a:rPr>
              <a:t>www.technicallyfunny.com</a:t>
            </a:r>
            <a:endParaRPr lang="en-CA" u="sng" dirty="0">
              <a:hlinkClick r:id="rId2"/>
            </a:endParaRP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489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</a:t>
            </a:r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2. Registration Hours</a:t>
            </a:r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Monday &amp; </a:t>
            </a:r>
            <a:r>
              <a:rPr lang="en-CA" dirty="0"/>
              <a:t>Tuesday</a:t>
            </a:r>
          </a:p>
          <a:p>
            <a:pPr>
              <a:buNone/>
            </a:pPr>
            <a:r>
              <a:rPr lang="en-CA" dirty="0" smtClean="0"/>
              <a:t>	7:30 </a:t>
            </a:r>
            <a:r>
              <a:rPr lang="en-CA" dirty="0"/>
              <a:t>AM - </a:t>
            </a:r>
            <a:r>
              <a:rPr lang="en-CA" dirty="0" smtClean="0"/>
              <a:t>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Wednesday 7:30 – </a:t>
            </a:r>
            <a:r>
              <a:rPr lang="en-US" dirty="0" smtClean="0"/>
              <a:t>2pm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US" b="1" dirty="0" smtClean="0"/>
              <a:t>3. Concierge Hours</a:t>
            </a:r>
          </a:p>
          <a:p>
            <a:pPr>
              <a:buNone/>
            </a:pPr>
            <a:r>
              <a:rPr lang="en-CA" dirty="0" smtClean="0"/>
              <a:t>	Monday Eve 6 – 8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Tuesday 7:30 AM – 5 PM &amp; 6 – 8 PM</a:t>
            </a:r>
            <a:endParaRPr lang="en-CA" dirty="0" smtClean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Wednesday </a:t>
            </a:r>
            <a:r>
              <a:rPr lang="en-US" dirty="0" smtClean="0"/>
              <a:t>7:30 AM – 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CA" dirty="0" smtClean="0"/>
              <a:t>Thursday </a:t>
            </a:r>
            <a:r>
              <a:rPr lang="en-US" dirty="0" smtClean="0"/>
              <a:t>7:30 AM – 5 PM</a:t>
            </a:r>
            <a:endParaRPr lang="en-CA" dirty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Friday 7:30 </a:t>
            </a:r>
            <a:r>
              <a:rPr lang="en-CA" dirty="0"/>
              <a:t>AM </a:t>
            </a:r>
            <a:r>
              <a:rPr lang="en-CA" dirty="0" smtClean="0"/>
              <a:t>– 1 PM</a:t>
            </a:r>
          </a:p>
          <a:p>
            <a:pPr>
              <a:buNone/>
            </a:pPr>
            <a:r>
              <a:rPr lang="en-US" dirty="0" smtClean="0"/>
              <a:t>	Evening contact Donna </a:t>
            </a:r>
            <a:r>
              <a:rPr lang="en-US" dirty="0" smtClean="0"/>
              <a:t>715-617-1445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075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7924800" cy="52437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4. Meeting Space Requests or Issues</a:t>
            </a:r>
          </a:p>
          <a:p>
            <a:pPr>
              <a:buNone/>
            </a:pPr>
            <a:r>
              <a:rPr lang="en-CA" sz="2000" b="1" dirty="0" smtClean="0"/>
              <a:t>	</a:t>
            </a:r>
            <a:r>
              <a:rPr lang="en-CA" sz="2000" dirty="0" smtClean="0"/>
              <a:t>Contact Darcel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CA" sz="2000" dirty="0"/>
              <a:t> </a:t>
            </a:r>
            <a:r>
              <a:rPr lang="en-CA" sz="2000" dirty="0" smtClean="0"/>
              <a:t>Text or Call: 604-808-9624</a:t>
            </a:r>
          </a:p>
          <a:p>
            <a:pPr lvl="2">
              <a:buNone/>
            </a:pPr>
            <a:r>
              <a:rPr lang="en-CA" sz="2000" dirty="0" smtClean="0">
                <a:hlinkClick r:id="rId2"/>
              </a:rPr>
              <a:t>darcel@facetoface-events.com</a:t>
            </a:r>
            <a:endParaRPr lang="en-CA" sz="2000" dirty="0" smtClean="0"/>
          </a:p>
          <a:p>
            <a:pPr>
              <a:buNone/>
            </a:pPr>
            <a:r>
              <a:rPr lang="en-CA" sz="2000" dirty="0"/>
              <a:t>	</a:t>
            </a:r>
            <a:r>
              <a:rPr lang="en-CA" sz="2000" dirty="0" smtClean="0"/>
              <a:t>Skype</a:t>
            </a:r>
            <a:r>
              <a:rPr lang="en-CA" sz="2000" dirty="0"/>
              <a:t>: </a:t>
            </a:r>
            <a:r>
              <a:rPr lang="en-CA" sz="2000" dirty="0" err="1" smtClean="0"/>
              <a:t>darcelmoro</a:t>
            </a:r>
            <a:endParaRPr lang="en-CA" sz="20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5. AV Issues</a:t>
            </a:r>
          </a:p>
          <a:p>
            <a:pPr>
              <a:buNone/>
            </a:pPr>
            <a:r>
              <a:rPr lang="en-US" sz="2000" b="1" dirty="0"/>
              <a:t>	</a:t>
            </a:r>
            <a:r>
              <a:rPr lang="en-US" sz="2000" dirty="0" smtClean="0"/>
              <a:t>Contact Darcel or Meeting Concierge</a:t>
            </a:r>
          </a:p>
          <a:p>
            <a:pPr lvl="1">
              <a:buNone/>
            </a:pPr>
            <a:r>
              <a:rPr lang="en-US" sz="2000" dirty="0" smtClean="0"/>
              <a:t>Note: The default input for every meeting projector is VGA.  Presenters without a video output on their computer are responsible to supply their own VGA dongle</a:t>
            </a:r>
            <a:r>
              <a:rPr lang="en-US" sz="16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6. Network Issues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Contact Darcel or Meeting Concierge and we will inform Verilan.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CA" sz="2000" u="sng" dirty="0">
              <a:hlinkClick r:id="rId3"/>
            </a:endParaRPr>
          </a:p>
          <a:p>
            <a:pPr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75212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7. Food &amp; Beverage Hours</a:t>
            </a:r>
          </a:p>
          <a:p>
            <a:pPr>
              <a:buNone/>
            </a:pPr>
            <a:r>
              <a:rPr lang="en-CA" sz="2400" b="1" dirty="0" smtClean="0"/>
              <a:t>	</a:t>
            </a:r>
            <a:r>
              <a:rPr lang="en-CA" sz="2400" dirty="0" smtClean="0"/>
              <a:t>Continental Breakfast 7:30 – 9 AM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Morning Coffee 10 – 11 AM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Afternoon Coffee &amp; Tea 3 – </a:t>
            </a:r>
            <a:r>
              <a:rPr lang="en-US" sz="2400" dirty="0" smtClean="0"/>
              <a:t>4pm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Afternoon Snacks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802.3 &amp; 802.1  at 3 PM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Groups at 3:30 PM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CA" sz="2400" u="sng" dirty="0">
              <a:hlinkClick r:id="rId2"/>
            </a:endParaRPr>
          </a:p>
          <a:p>
            <a:pPr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22058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8. Hotel Outlets for lunch etc: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CA" sz="2400" dirty="0" smtClean="0"/>
              <a:t>MARKET </a:t>
            </a:r>
            <a:r>
              <a:rPr lang="en-CA" sz="2400" dirty="0"/>
              <a:t>| ONE is </a:t>
            </a:r>
            <a:r>
              <a:rPr lang="en-CA" sz="2400" dirty="0" smtClean="0"/>
              <a:t>open 24 hours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Seaview Breakfast Buffet Restaurant 6:30 – 11 AM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CA" sz="2400" dirty="0"/>
              <a:t>Sally's Seafood on the </a:t>
            </a:r>
            <a:r>
              <a:rPr lang="en-CA" sz="2400" dirty="0" smtClean="0"/>
              <a:t>Water 11:30 AM – 10 PM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Redfield’s Sports Bar 11 AM – 11 PM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More info and options available at Meeting Concierge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CA" sz="2400" u="sng" dirty="0">
              <a:hlinkClick r:id="rId2"/>
            </a:endParaRPr>
          </a:p>
          <a:p>
            <a:pPr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04404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9. Note: </a:t>
            </a:r>
            <a:r>
              <a:rPr lang="en-US" sz="2400" dirty="0" smtClean="0"/>
              <a:t>802 </a:t>
            </a:r>
            <a:r>
              <a:rPr lang="en-US" sz="2400" dirty="0" smtClean="0"/>
              <a:t>Closing </a:t>
            </a:r>
            <a:r>
              <a:rPr lang="en-US" sz="2400" dirty="0" smtClean="0"/>
              <a:t>EC plenary is at a different location on Friday </a:t>
            </a:r>
            <a:r>
              <a:rPr lang="en-US" sz="2400" dirty="0" smtClean="0"/>
              <a:t>in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Harbor AB, 3rd Seaport Tower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/>
              <a:t>10. Come to the social… great food, complimentary drink and entertainment that may include laughs at the expense of your EC colleagues and the wonderful world of IEEE 802 standards.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779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endParaRPr lang="en-US" sz="1800" dirty="0" smtClean="0"/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Deadline Tues 1:30pm</a:t>
            </a:r>
          </a:p>
          <a:p>
            <a:endParaRPr lang="en-US" sz="2000" dirty="0" smtClean="0"/>
          </a:p>
          <a:p>
            <a:r>
              <a:rPr lang="en-US" sz="2000" dirty="0" smtClean="0"/>
              <a:t>SOCIAL </a:t>
            </a:r>
            <a:r>
              <a:rPr lang="en-US" sz="2000" dirty="0"/>
              <a:t>TICKET PRICE: $US 24.99 each – 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</a:t>
            </a:r>
            <a:r>
              <a:rPr lang="en-US" sz="1800" dirty="0" smtClean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75385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2322</TotalTime>
  <Words>623</Words>
  <Application>Microsoft Office PowerPoint</Application>
  <PresentationFormat>On-screen Show (4:3)</PresentationFormat>
  <Paragraphs>184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MS PGothic</vt:lpstr>
      <vt:lpstr>Arial</vt:lpstr>
      <vt:lpstr>Calibri</vt:lpstr>
      <vt:lpstr>Century Gothic</vt:lpstr>
      <vt:lpstr>Times New Roman</vt:lpstr>
      <vt:lpstr>Title slide</vt:lpstr>
      <vt:lpstr>Office Theme</vt:lpstr>
      <vt:lpstr>Executive Secretary Agenda Items July 2016 Plenary</vt:lpstr>
      <vt:lpstr>802 Exec Sec Agenda Items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Social Event Tickets</vt:lpstr>
      <vt:lpstr>Social Event Details</vt:lpstr>
      <vt:lpstr>PowerPoint Presentation</vt:lpstr>
      <vt:lpstr>Network and Wired Cafe </vt:lpstr>
      <vt:lpstr>Breakfast and Break Information</vt:lpstr>
      <vt:lpstr>5.142 Current and Future Venue Report</vt:lpstr>
      <vt:lpstr>Friday Closing EC Plenary</vt:lpstr>
      <vt:lpstr>Future Venue Insight</vt:lpstr>
      <vt:lpstr>802 Plenary November 2016 </vt:lpstr>
      <vt:lpstr> *F8.045 Executive secretary report LMSC 802 – P&amp;P list of major duties:</vt:lpstr>
      <vt:lpstr>*F8.06 – Announcement of 802 EC Interim Telecon (Tuesday 4 Oct. 2016, 1-3pm ET)</vt:lpstr>
      <vt:lpstr>*F8.07 – Call for Tutorials for Nov 2016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July 2016 Plenary</dc:title>
  <dc:subject>IEEE 802 July Plenary 2016</dc:subject>
  <dc:creator>Jon Rosdahl</dc:creator>
  <dc:description>Jon Rosdahl (Qualcomm)</dc:description>
  <cp:lastModifiedBy>Rosdahl, Jon</cp:lastModifiedBy>
  <cp:revision>57</cp:revision>
  <dcterms:created xsi:type="dcterms:W3CDTF">2015-11-09T04:21:45Z</dcterms:created>
  <dcterms:modified xsi:type="dcterms:W3CDTF">2016-07-25T10:04:15Z</dcterms:modified>
</cp:coreProperties>
</file>