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media/image3.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eorgia"/>
        <a:ea typeface="Georgia"/>
        <a:cs typeface="Georgia"/>
        <a:sym typeface="Georgia"/>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eorgia"/>
        <a:ea typeface="Georgia"/>
        <a:cs typeface="Georgia"/>
        <a:sym typeface="Georgia"/>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eorgia"/>
        <a:ea typeface="Georgia"/>
        <a:cs typeface="Georgia"/>
        <a:sym typeface="Georgia"/>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eorgia"/>
        <a:ea typeface="Georgia"/>
        <a:cs typeface="Georgia"/>
        <a:sym typeface="Georgia"/>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eorgia"/>
        <a:ea typeface="Georgia"/>
        <a:cs typeface="Georgia"/>
        <a:sym typeface="Georgia"/>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eorgia"/>
        <a:ea typeface="Georgia"/>
        <a:cs typeface="Georgia"/>
        <a:sym typeface="Georgia"/>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eorgia"/>
        <a:ea typeface="Georgia"/>
        <a:cs typeface="Georgia"/>
        <a:sym typeface="Georgia"/>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eorgia"/>
        <a:ea typeface="Georgia"/>
        <a:cs typeface="Georgia"/>
        <a:sym typeface="Georgia"/>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eorgia"/>
        <a:ea typeface="Georgia"/>
        <a:cs typeface="Georgia"/>
        <a:sym typeface="Georgi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Georgia"/>
          <a:ea typeface="Georgia"/>
          <a:cs typeface="Georgia"/>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CFD9"/>
          </a:solidFill>
        </a:fill>
      </a:tcStyle>
    </a:wholeTbl>
    <a:band2H>
      <a:tcTxStyle b="def" i="def"/>
      <a:tcStyle>
        <a:tcBdr/>
        <a:fill>
          <a:solidFill>
            <a:srgbClr val="E9E9ED"/>
          </a:solidFill>
        </a:fill>
      </a:tcStyle>
    </a:band2H>
    <a:firstCol>
      <a:tcTxStyle b="on" i="off">
        <a:font>
          <a:latin typeface="Georgia"/>
          <a:ea typeface="Georgia"/>
          <a:cs typeface="Georgi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Georgia"/>
          <a:ea typeface="Georgia"/>
          <a:cs typeface="Georgia"/>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Georgia"/>
          <a:ea typeface="Georgia"/>
          <a:cs typeface="Georgi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Georgia"/>
          <a:ea typeface="Georgia"/>
          <a:cs typeface="Georgia"/>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FCFE0"/>
          </a:solidFill>
        </a:fill>
      </a:tcStyle>
    </a:wholeTbl>
    <a:band2H>
      <a:tcTxStyle b="def" i="def"/>
      <a:tcStyle>
        <a:tcBdr/>
        <a:fill>
          <a:solidFill>
            <a:srgbClr val="F0E8F0"/>
          </a:solidFill>
        </a:fill>
      </a:tcStyle>
    </a:band2H>
    <a:firstCol>
      <a:tcTxStyle b="on" i="off">
        <a:font>
          <a:latin typeface="Georgia"/>
          <a:ea typeface="Georgia"/>
          <a:cs typeface="Georgi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Georgia"/>
          <a:ea typeface="Georgia"/>
          <a:cs typeface="Georgia"/>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Georgia"/>
          <a:ea typeface="Georgia"/>
          <a:cs typeface="Georgi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Georgia"/>
          <a:ea typeface="Georgia"/>
          <a:cs typeface="Georgia"/>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DBE5"/>
          </a:solidFill>
        </a:fill>
      </a:tcStyle>
    </a:wholeTbl>
    <a:band2H>
      <a:tcTxStyle b="def" i="def"/>
      <a:tcStyle>
        <a:tcBdr/>
        <a:fill>
          <a:solidFill>
            <a:srgbClr val="E9EEF2"/>
          </a:solidFill>
        </a:fill>
      </a:tcStyle>
    </a:band2H>
    <a:firstCol>
      <a:tcTxStyle b="on" i="off">
        <a:font>
          <a:latin typeface="Georgia"/>
          <a:ea typeface="Georgia"/>
          <a:cs typeface="Georgi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Georgia"/>
          <a:ea typeface="Georgia"/>
          <a:cs typeface="Georgia"/>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Georgia"/>
          <a:ea typeface="Georgia"/>
          <a:cs typeface="Georgi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Georgia"/>
          <a:ea typeface="Georgia"/>
          <a:cs typeface="Georgia"/>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Georgia"/>
          <a:ea typeface="Georgia"/>
          <a:cs typeface="Georgi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Georgia"/>
          <a:ea typeface="Georgia"/>
          <a:cs typeface="Georgia"/>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Georgia"/>
          <a:ea typeface="Georgia"/>
          <a:cs typeface="Georgia"/>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Georgia"/>
          <a:ea typeface="Georgia"/>
          <a:cs typeface="Georgia"/>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Georgia"/>
          <a:ea typeface="Georgia"/>
          <a:cs typeface="Georgi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Georgia"/>
          <a:ea typeface="Georgia"/>
          <a:cs typeface="Georgia"/>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Georgia"/>
          <a:ea typeface="Georgia"/>
          <a:cs typeface="Georgi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Georgia"/>
          <a:ea typeface="Georgia"/>
          <a:cs typeface="Georgia"/>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
          <a:latin typeface="Georgia"/>
          <a:ea typeface="Georgia"/>
          <a:cs typeface="Georgia"/>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Georgia"/>
          <a:ea typeface="Georgia"/>
          <a:cs typeface="Georgia"/>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Georgia"/>
          <a:ea typeface="Georgia"/>
          <a:cs typeface="Georgia"/>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 name="Shape 300"/>
          <p:cNvSpPr/>
          <p:nvPr>
            <p:ph type="sldImg"/>
          </p:nvPr>
        </p:nvSpPr>
        <p:spPr>
          <a:xfrm>
            <a:off x="1143000" y="685800"/>
            <a:ext cx="4572000" cy="3429000"/>
          </a:xfrm>
          <a:prstGeom prst="rect">
            <a:avLst/>
          </a:prstGeom>
        </p:spPr>
        <p:txBody>
          <a:bodyPr/>
          <a:lstStyle/>
          <a:p>
            <a:pPr/>
          </a:p>
        </p:txBody>
      </p:sp>
      <p:sp>
        <p:nvSpPr>
          <p:cNvPr id="301" name="Shape 301"/>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n-lt"/>
        <a:ea typeface="+mn-ea"/>
        <a:cs typeface="+mn-cs"/>
        <a:sym typeface="Calibri"/>
      </a:defRPr>
    </a:lvl1pPr>
    <a:lvl2pPr indent="228600" latinLnBrk="0">
      <a:spcBef>
        <a:spcPts val="400"/>
      </a:spcBef>
      <a:defRPr sz="1200">
        <a:latin typeface="+mn-lt"/>
        <a:ea typeface="+mn-ea"/>
        <a:cs typeface="+mn-cs"/>
        <a:sym typeface="Calibri"/>
      </a:defRPr>
    </a:lvl2pPr>
    <a:lvl3pPr indent="457200" latinLnBrk="0">
      <a:spcBef>
        <a:spcPts val="400"/>
      </a:spcBef>
      <a:defRPr sz="1200">
        <a:latin typeface="+mn-lt"/>
        <a:ea typeface="+mn-ea"/>
        <a:cs typeface="+mn-cs"/>
        <a:sym typeface="Calibri"/>
      </a:defRPr>
    </a:lvl3pPr>
    <a:lvl4pPr indent="685800" latinLnBrk="0">
      <a:spcBef>
        <a:spcPts val="400"/>
      </a:spcBef>
      <a:defRPr sz="1200">
        <a:latin typeface="+mn-lt"/>
        <a:ea typeface="+mn-ea"/>
        <a:cs typeface="+mn-cs"/>
        <a:sym typeface="Calibri"/>
      </a:defRPr>
    </a:lvl4pPr>
    <a:lvl5pPr indent="914400" latinLnBrk="0">
      <a:spcBef>
        <a:spcPts val="400"/>
      </a:spcBef>
      <a:defRPr sz="1200">
        <a:latin typeface="+mn-lt"/>
        <a:ea typeface="+mn-ea"/>
        <a:cs typeface="+mn-cs"/>
        <a:sym typeface="Calibri"/>
      </a:defRPr>
    </a:lvl5pPr>
    <a:lvl6pPr indent="1143000" latinLnBrk="0">
      <a:spcBef>
        <a:spcPts val="400"/>
      </a:spcBef>
      <a:defRPr sz="1200">
        <a:latin typeface="+mn-lt"/>
        <a:ea typeface="+mn-ea"/>
        <a:cs typeface="+mn-cs"/>
        <a:sym typeface="Calibri"/>
      </a:defRPr>
    </a:lvl6pPr>
    <a:lvl7pPr indent="1371600" latinLnBrk="0">
      <a:spcBef>
        <a:spcPts val="400"/>
      </a:spcBef>
      <a:defRPr sz="1200">
        <a:latin typeface="+mn-lt"/>
        <a:ea typeface="+mn-ea"/>
        <a:cs typeface="+mn-cs"/>
        <a:sym typeface="Calibri"/>
      </a:defRPr>
    </a:lvl7pPr>
    <a:lvl8pPr indent="1600200" latinLnBrk="0">
      <a:spcBef>
        <a:spcPts val="400"/>
      </a:spcBef>
      <a:defRPr sz="1200">
        <a:latin typeface="+mn-lt"/>
        <a:ea typeface="+mn-ea"/>
        <a:cs typeface="+mn-cs"/>
        <a:sym typeface="Calibri"/>
      </a:defRPr>
    </a:lvl8pPr>
    <a:lvl9pPr indent="1828800" latinLnBrk="0">
      <a:spcBef>
        <a:spcPts val="400"/>
      </a:spcBef>
      <a:defRPr sz="1200">
        <a:latin typeface="+mn-lt"/>
        <a:ea typeface="+mn-ea"/>
        <a:cs typeface="+mn-cs"/>
        <a:sym typeface="Calibri"/>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0" showMasterPhAnim="1">
  <p:cSld name="Title Slide">
    <p:spTree>
      <p:nvGrpSpPr>
        <p:cNvPr id="1" name=""/>
        <p:cNvGrpSpPr/>
        <p:nvPr/>
      </p:nvGrpSpPr>
      <p:grpSpPr>
        <a:xfrm>
          <a:off x="0" y="0"/>
          <a:ext cx="0" cy="0"/>
          <a:chOff x="0" y="0"/>
          <a:chExt cx="0" cy="0"/>
        </a:xfrm>
      </p:grpSpPr>
      <p:sp>
        <p:nvSpPr>
          <p:cNvPr id="26" name="Shape 26"/>
          <p:cNvSpPr/>
          <p:nvPr/>
        </p:nvSpPr>
        <p:spPr>
          <a:xfrm flipV="1">
            <a:off x="5410200" y="3810000"/>
            <a:ext cx="3733800" cy="90489"/>
          </a:xfrm>
          <a:prstGeom prst="rect">
            <a:avLst/>
          </a:prstGeom>
          <a:solidFill>
            <a:schemeClr val="accent2"/>
          </a:solidFill>
          <a:ln w="12700">
            <a:miter lim="400000"/>
          </a:ln>
        </p:spPr>
        <p:txBody>
          <a:bodyPr lIns="45719" rIns="45719" anchor="ctr"/>
          <a:lstStyle/>
          <a:p>
            <a:pPr algn="ctr">
              <a:defRPr>
                <a:solidFill>
                  <a:srgbClr val="FFFFFF"/>
                </a:solidFill>
              </a:defRPr>
            </a:pPr>
          </a:p>
        </p:txBody>
      </p:sp>
      <p:sp>
        <p:nvSpPr>
          <p:cNvPr id="27" name="Shape 27"/>
          <p:cNvSpPr/>
          <p:nvPr/>
        </p:nvSpPr>
        <p:spPr>
          <a:xfrm flipV="1">
            <a:off x="5410200" y="3897312"/>
            <a:ext cx="3733800" cy="192088"/>
          </a:xfrm>
          <a:prstGeom prst="rect">
            <a:avLst/>
          </a:prstGeom>
          <a:solidFill>
            <a:schemeClr val="accent2">
              <a:alpha val="50000"/>
            </a:schemeClr>
          </a:solidFill>
          <a:ln w="12700">
            <a:miter lim="400000"/>
          </a:ln>
        </p:spPr>
        <p:txBody>
          <a:bodyPr lIns="45719" rIns="45719" anchor="ctr"/>
          <a:lstStyle/>
          <a:p>
            <a:pPr algn="ctr">
              <a:defRPr>
                <a:solidFill>
                  <a:srgbClr val="FFFFFF"/>
                </a:solidFill>
              </a:defRPr>
            </a:pPr>
          </a:p>
        </p:txBody>
      </p:sp>
      <p:sp>
        <p:nvSpPr>
          <p:cNvPr id="28" name="Shape 28"/>
          <p:cNvSpPr/>
          <p:nvPr/>
        </p:nvSpPr>
        <p:spPr>
          <a:xfrm flipV="1">
            <a:off x="5410200" y="4113212"/>
            <a:ext cx="3733800" cy="12701"/>
          </a:xfrm>
          <a:prstGeom prst="rect">
            <a:avLst/>
          </a:prstGeom>
          <a:solidFill>
            <a:schemeClr val="accent2">
              <a:alpha val="64999"/>
            </a:schemeClr>
          </a:solidFill>
          <a:ln w="12700">
            <a:miter lim="400000"/>
          </a:ln>
        </p:spPr>
        <p:txBody>
          <a:bodyPr lIns="45719" rIns="45719" anchor="ctr"/>
          <a:lstStyle/>
          <a:p>
            <a:pPr algn="ctr">
              <a:defRPr>
                <a:solidFill>
                  <a:srgbClr val="FFFFFF"/>
                </a:solidFill>
              </a:defRPr>
            </a:pPr>
          </a:p>
        </p:txBody>
      </p:sp>
      <p:sp>
        <p:nvSpPr>
          <p:cNvPr id="29" name="Shape 29"/>
          <p:cNvSpPr/>
          <p:nvPr/>
        </p:nvSpPr>
        <p:spPr>
          <a:xfrm flipV="1">
            <a:off x="5410200" y="4164012"/>
            <a:ext cx="1965325" cy="19051"/>
          </a:xfrm>
          <a:prstGeom prst="rect">
            <a:avLst/>
          </a:prstGeom>
          <a:solidFill>
            <a:schemeClr val="accent2">
              <a:alpha val="60000"/>
            </a:schemeClr>
          </a:solidFill>
          <a:ln w="12700">
            <a:miter lim="400000"/>
          </a:ln>
        </p:spPr>
        <p:txBody>
          <a:bodyPr lIns="45719" rIns="45719" anchor="ctr"/>
          <a:lstStyle/>
          <a:p>
            <a:pPr algn="ctr">
              <a:defRPr>
                <a:solidFill>
                  <a:srgbClr val="FFFFFF"/>
                </a:solidFill>
              </a:defRPr>
            </a:pPr>
          </a:p>
        </p:txBody>
      </p:sp>
      <p:sp>
        <p:nvSpPr>
          <p:cNvPr id="30" name="Shape 30"/>
          <p:cNvSpPr/>
          <p:nvPr/>
        </p:nvSpPr>
        <p:spPr>
          <a:xfrm flipV="1">
            <a:off x="5410200" y="4197350"/>
            <a:ext cx="1965325" cy="12701"/>
          </a:xfrm>
          <a:prstGeom prst="rect">
            <a:avLst/>
          </a:prstGeom>
          <a:solidFill>
            <a:schemeClr val="accent2">
              <a:alpha val="64999"/>
            </a:schemeClr>
          </a:solidFill>
          <a:ln w="12700">
            <a:miter lim="400000"/>
          </a:ln>
        </p:spPr>
        <p:txBody>
          <a:bodyPr lIns="45719" rIns="45719" anchor="ctr"/>
          <a:lstStyle/>
          <a:p>
            <a:pPr algn="ctr">
              <a:defRPr>
                <a:solidFill>
                  <a:srgbClr val="FFFFFF"/>
                </a:solidFill>
              </a:defRPr>
            </a:pPr>
          </a:p>
        </p:txBody>
      </p:sp>
      <p:sp>
        <p:nvSpPr>
          <p:cNvPr id="31" name="Shape 31"/>
          <p:cNvSpPr/>
          <p:nvPr/>
        </p:nvSpPr>
        <p:spPr>
          <a:xfrm>
            <a:off x="5410200" y="3962400"/>
            <a:ext cx="3063875" cy="26988"/>
          </a:xfrm>
          <a:prstGeom prst="roundRect">
            <a:avLst>
              <a:gd name="adj" fmla="val 16667"/>
            </a:avLst>
          </a:prstGeom>
          <a:solidFill>
            <a:srgbClr val="FFFFFF"/>
          </a:solidFill>
          <a:ln w="12700">
            <a:miter lim="400000"/>
          </a:ln>
        </p:spPr>
        <p:txBody>
          <a:bodyPr lIns="45719" rIns="45719" anchor="ctr"/>
          <a:lstStyle/>
          <a:p>
            <a:pPr algn="ctr">
              <a:defRPr>
                <a:solidFill>
                  <a:srgbClr val="FFFFFF"/>
                </a:solidFill>
              </a:defRPr>
            </a:pPr>
          </a:p>
        </p:txBody>
      </p:sp>
      <p:sp>
        <p:nvSpPr>
          <p:cNvPr id="32" name="Shape 32"/>
          <p:cNvSpPr/>
          <p:nvPr/>
        </p:nvSpPr>
        <p:spPr>
          <a:xfrm>
            <a:off x="7377113" y="4060825"/>
            <a:ext cx="1600201" cy="36513"/>
          </a:xfrm>
          <a:prstGeom prst="roundRect">
            <a:avLst>
              <a:gd name="adj" fmla="val 16667"/>
            </a:avLst>
          </a:prstGeom>
          <a:solidFill>
            <a:srgbClr val="FFFFFF"/>
          </a:solidFill>
          <a:ln w="12700">
            <a:miter lim="400000"/>
          </a:ln>
        </p:spPr>
        <p:txBody>
          <a:bodyPr lIns="45719" rIns="45719" anchor="ctr"/>
          <a:lstStyle/>
          <a:p>
            <a:pPr algn="ctr">
              <a:defRPr>
                <a:solidFill>
                  <a:srgbClr val="FFFFFF"/>
                </a:solidFill>
              </a:defRPr>
            </a:pPr>
          </a:p>
        </p:txBody>
      </p:sp>
      <p:sp>
        <p:nvSpPr>
          <p:cNvPr id="33" name="Shape 33"/>
          <p:cNvSpPr/>
          <p:nvPr/>
        </p:nvSpPr>
        <p:spPr>
          <a:xfrm>
            <a:off x="0" y="3649662"/>
            <a:ext cx="9144000" cy="244476"/>
          </a:xfrm>
          <a:prstGeom prst="rect">
            <a:avLst/>
          </a:prstGeom>
          <a:solidFill>
            <a:schemeClr val="accent2">
              <a:alpha val="50000"/>
            </a:schemeClr>
          </a:solidFill>
          <a:ln w="12700">
            <a:miter lim="400000"/>
          </a:ln>
        </p:spPr>
        <p:txBody>
          <a:bodyPr lIns="45719" rIns="45719" anchor="ctr"/>
          <a:lstStyle/>
          <a:p>
            <a:pPr algn="ctr">
              <a:defRPr>
                <a:solidFill>
                  <a:srgbClr val="FFFFFF"/>
                </a:solidFill>
              </a:defRPr>
            </a:pPr>
          </a:p>
        </p:txBody>
      </p:sp>
      <p:sp>
        <p:nvSpPr>
          <p:cNvPr id="34" name="Shape 34"/>
          <p:cNvSpPr/>
          <p:nvPr/>
        </p:nvSpPr>
        <p:spPr>
          <a:xfrm>
            <a:off x="0" y="3675062"/>
            <a:ext cx="9144000" cy="141288"/>
          </a:xfrm>
          <a:prstGeom prst="rect">
            <a:avLst/>
          </a:prstGeom>
          <a:solidFill>
            <a:schemeClr val="accent2"/>
          </a:solidFill>
          <a:ln w="12700">
            <a:miter lim="400000"/>
          </a:ln>
        </p:spPr>
        <p:txBody>
          <a:bodyPr lIns="45719" rIns="45719" anchor="ctr"/>
          <a:lstStyle/>
          <a:p>
            <a:pPr algn="ctr">
              <a:defRPr>
                <a:solidFill>
                  <a:srgbClr val="FFFFFF"/>
                </a:solidFill>
              </a:defRPr>
            </a:pPr>
          </a:p>
        </p:txBody>
      </p:sp>
      <p:sp>
        <p:nvSpPr>
          <p:cNvPr id="35" name="Shape 35"/>
          <p:cNvSpPr/>
          <p:nvPr/>
        </p:nvSpPr>
        <p:spPr>
          <a:xfrm flipV="1">
            <a:off x="6413500" y="3643312"/>
            <a:ext cx="2730500" cy="247651"/>
          </a:xfrm>
          <a:prstGeom prst="rect">
            <a:avLst/>
          </a:prstGeom>
          <a:solidFill>
            <a:schemeClr val="accent2"/>
          </a:solidFill>
          <a:ln w="12700">
            <a:miter lim="400000"/>
          </a:ln>
        </p:spPr>
        <p:txBody>
          <a:bodyPr lIns="45719" rIns="45719" anchor="ctr"/>
          <a:lstStyle/>
          <a:p>
            <a:pPr algn="ctr">
              <a:defRPr>
                <a:solidFill>
                  <a:srgbClr val="FFFFFF"/>
                </a:solidFill>
              </a:defRPr>
            </a:pPr>
          </a:p>
        </p:txBody>
      </p:sp>
      <p:sp>
        <p:nvSpPr>
          <p:cNvPr id="36" name="Shape 36"/>
          <p:cNvSpPr/>
          <p:nvPr/>
        </p:nvSpPr>
        <p:spPr>
          <a:xfrm>
            <a:off x="0" y="0"/>
            <a:ext cx="9144000" cy="3702050"/>
          </a:xfrm>
          <a:prstGeom prst="rect">
            <a:avLst/>
          </a:prstGeom>
          <a:solidFill>
            <a:srgbClr val="424456"/>
          </a:solidFill>
          <a:ln w="12700">
            <a:miter lim="400000"/>
          </a:ln>
        </p:spPr>
        <p:txBody>
          <a:bodyPr lIns="45719" rIns="45719" anchor="ctr"/>
          <a:lstStyle/>
          <a:p>
            <a:pPr algn="ctr">
              <a:defRPr>
                <a:solidFill>
                  <a:srgbClr val="FFFFFF"/>
                </a:solidFill>
              </a:defRPr>
            </a:pPr>
          </a:p>
        </p:txBody>
      </p:sp>
      <p:sp>
        <p:nvSpPr>
          <p:cNvPr id="37" name="Shape 37"/>
          <p:cNvSpPr/>
          <p:nvPr>
            <p:ph type="title"/>
          </p:nvPr>
        </p:nvSpPr>
        <p:spPr>
          <a:xfrm>
            <a:off x="457200" y="2401886"/>
            <a:ext cx="8458200" cy="1470026"/>
          </a:xfrm>
          <a:prstGeom prst="rect">
            <a:avLst/>
          </a:prstGeom>
        </p:spPr>
        <p:txBody>
          <a:bodyPr anchor="b"/>
          <a:lstStyle>
            <a:lvl1pPr>
              <a:defRPr sz="4400">
                <a:solidFill>
                  <a:srgbClr val="FFFFFF"/>
                </a:solidFill>
              </a:defRPr>
            </a:lvl1pPr>
          </a:lstStyle>
          <a:p>
            <a:pPr/>
            <a:r>
              <a:t>Title Text</a:t>
            </a:r>
          </a:p>
        </p:txBody>
      </p:sp>
      <p:sp>
        <p:nvSpPr>
          <p:cNvPr id="38" name="Shape 38"/>
          <p:cNvSpPr/>
          <p:nvPr>
            <p:ph type="body" sz="quarter" idx="1"/>
          </p:nvPr>
        </p:nvSpPr>
        <p:spPr>
          <a:xfrm>
            <a:off x="457200" y="3899937"/>
            <a:ext cx="4953000" cy="1752601"/>
          </a:xfrm>
          <a:prstGeom prst="rect">
            <a:avLst/>
          </a:prstGeom>
        </p:spPr>
        <p:txBody>
          <a:bodyPr/>
          <a:lstStyle>
            <a:lvl1pPr marL="0" indent="64007">
              <a:buClrTx/>
              <a:buSzTx/>
              <a:buFontTx/>
              <a:buNone/>
              <a:defRPr sz="2400">
                <a:solidFill>
                  <a:srgbClr val="424456"/>
                </a:solidFill>
              </a:defRPr>
            </a:lvl1pPr>
            <a:lvl2pPr marL="0" indent="457200">
              <a:buClrTx/>
              <a:buSzTx/>
              <a:buFontTx/>
              <a:buNone/>
              <a:defRPr sz="2400">
                <a:solidFill>
                  <a:srgbClr val="424456"/>
                </a:solidFill>
              </a:defRPr>
            </a:lvl2pPr>
            <a:lvl3pPr marL="0" indent="914400">
              <a:buClrTx/>
              <a:buSzTx/>
              <a:buFontTx/>
              <a:buNone/>
              <a:defRPr sz="2400">
                <a:solidFill>
                  <a:srgbClr val="424456"/>
                </a:solidFill>
              </a:defRPr>
            </a:lvl3pPr>
            <a:lvl4pPr marL="0" indent="1371600">
              <a:buClrTx/>
              <a:buSzTx/>
              <a:buFontTx/>
              <a:buNone/>
              <a:defRPr sz="2400">
                <a:solidFill>
                  <a:srgbClr val="424456"/>
                </a:solidFill>
              </a:defRPr>
            </a:lvl4pPr>
            <a:lvl5pPr marL="0" indent="1828800">
              <a:buClrTx/>
              <a:buSzTx/>
              <a:buFontTx/>
              <a:buNone/>
              <a:defRPr sz="2400">
                <a:solidFill>
                  <a:srgbClr val="424456"/>
                </a:solidFill>
              </a:defRPr>
            </a:lvl5pPr>
          </a:lstStyle>
          <a:p>
            <a:pPr/>
            <a:r>
              <a:t>Body Level One</a:t>
            </a:r>
          </a:p>
          <a:p>
            <a:pPr lvl="1"/>
            <a:r>
              <a:t>Body Level Two</a:t>
            </a:r>
          </a:p>
          <a:p>
            <a:pPr lvl="2"/>
            <a:r>
              <a:t>Body Level Three</a:t>
            </a:r>
          </a:p>
          <a:p>
            <a:pPr lvl="3"/>
            <a:r>
              <a:t>Body Level Four</a:t>
            </a:r>
          </a:p>
          <a:p>
            <a:pPr lvl="4"/>
            <a:r>
              <a:t>Body Level Five</a:t>
            </a:r>
          </a:p>
        </p:txBody>
      </p:sp>
      <p:sp>
        <p:nvSpPr>
          <p:cNvPr id="39" name="Shape 39"/>
          <p:cNvSpPr/>
          <p:nvPr>
            <p:ph type="sldNum" sz="quarter" idx="2"/>
          </p:nvPr>
        </p:nvSpPr>
        <p:spPr>
          <a:xfrm>
            <a:off x="8709387" y="16051"/>
            <a:ext cx="358413" cy="350662"/>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0" showMasterPhAnim="1">
  <p:cSld name="Title and Vertical Text">
    <p:spTree>
      <p:nvGrpSpPr>
        <p:cNvPr id="1" name=""/>
        <p:cNvGrpSpPr/>
        <p:nvPr/>
      </p:nvGrpSpPr>
      <p:grpSpPr>
        <a:xfrm>
          <a:off x="0" y="0"/>
          <a:ext cx="0" cy="0"/>
          <a:chOff x="0" y="0"/>
          <a:chExt cx="0" cy="0"/>
        </a:xfrm>
      </p:grpSpPr>
      <p:sp>
        <p:nvSpPr>
          <p:cNvPr id="210" name="Shape 210"/>
          <p:cNvSpPr/>
          <p:nvPr/>
        </p:nvSpPr>
        <p:spPr>
          <a:xfrm>
            <a:off x="0" y="366713"/>
            <a:ext cx="9144000" cy="84138"/>
          </a:xfrm>
          <a:prstGeom prst="rect">
            <a:avLst/>
          </a:prstGeom>
          <a:solidFill>
            <a:schemeClr val="accent2">
              <a:alpha val="50000"/>
            </a:schemeClr>
          </a:solidFill>
          <a:ln w="12700">
            <a:miter lim="400000"/>
          </a:ln>
        </p:spPr>
        <p:txBody>
          <a:bodyPr lIns="45719" rIns="45719" anchor="ctr"/>
          <a:lstStyle/>
          <a:p>
            <a:pPr algn="ctr">
              <a:defRPr>
                <a:solidFill>
                  <a:srgbClr val="FFFFFF"/>
                </a:solidFill>
              </a:defRPr>
            </a:pPr>
          </a:p>
        </p:txBody>
      </p:sp>
      <p:sp>
        <p:nvSpPr>
          <p:cNvPr id="211" name="Shape 211"/>
          <p:cNvSpPr/>
          <p:nvPr/>
        </p:nvSpPr>
        <p:spPr>
          <a:xfrm>
            <a:off x="0" y="0"/>
            <a:ext cx="9144000" cy="311150"/>
          </a:xfrm>
          <a:prstGeom prst="rect">
            <a:avLst/>
          </a:prstGeom>
          <a:solidFill>
            <a:srgbClr val="424456"/>
          </a:solidFill>
          <a:ln w="12700">
            <a:miter lim="400000"/>
          </a:ln>
        </p:spPr>
        <p:txBody>
          <a:bodyPr lIns="45719" rIns="45719" anchor="ctr"/>
          <a:lstStyle/>
          <a:p>
            <a:pPr algn="ctr">
              <a:defRPr>
                <a:solidFill>
                  <a:srgbClr val="FFFFFF"/>
                </a:solidFill>
              </a:defRPr>
            </a:pPr>
          </a:p>
        </p:txBody>
      </p:sp>
      <p:sp>
        <p:nvSpPr>
          <p:cNvPr id="212" name="Shape 212"/>
          <p:cNvSpPr/>
          <p:nvPr/>
        </p:nvSpPr>
        <p:spPr>
          <a:xfrm>
            <a:off x="0" y="307975"/>
            <a:ext cx="9144000" cy="92075"/>
          </a:xfrm>
          <a:prstGeom prst="rect">
            <a:avLst/>
          </a:prstGeom>
          <a:solidFill>
            <a:schemeClr val="accent2"/>
          </a:solidFill>
          <a:ln w="12700">
            <a:miter lim="400000"/>
          </a:ln>
        </p:spPr>
        <p:txBody>
          <a:bodyPr lIns="45719" rIns="45719" anchor="ctr"/>
          <a:lstStyle/>
          <a:p>
            <a:pPr algn="ctr">
              <a:defRPr>
                <a:solidFill>
                  <a:srgbClr val="FFFFFF"/>
                </a:solidFill>
              </a:defRPr>
            </a:pPr>
          </a:p>
        </p:txBody>
      </p:sp>
      <p:sp>
        <p:nvSpPr>
          <p:cNvPr id="213" name="Shape 213"/>
          <p:cNvSpPr/>
          <p:nvPr/>
        </p:nvSpPr>
        <p:spPr>
          <a:xfrm flipV="1">
            <a:off x="5410200" y="360363"/>
            <a:ext cx="3733800" cy="90488"/>
          </a:xfrm>
          <a:prstGeom prst="rect">
            <a:avLst/>
          </a:prstGeom>
          <a:solidFill>
            <a:schemeClr val="accent2"/>
          </a:solidFill>
          <a:ln w="12700">
            <a:miter lim="400000"/>
          </a:ln>
        </p:spPr>
        <p:txBody>
          <a:bodyPr lIns="45719" rIns="45719" anchor="ctr"/>
          <a:lstStyle/>
          <a:p>
            <a:pPr algn="ctr">
              <a:defRPr>
                <a:solidFill>
                  <a:srgbClr val="FFFFFF"/>
                </a:solidFill>
              </a:defRPr>
            </a:pPr>
          </a:p>
        </p:txBody>
      </p:sp>
      <p:sp>
        <p:nvSpPr>
          <p:cNvPr id="214" name="Shape 214"/>
          <p:cNvSpPr/>
          <p:nvPr/>
        </p:nvSpPr>
        <p:spPr>
          <a:xfrm flipV="1">
            <a:off x="5410200" y="439737"/>
            <a:ext cx="3733800" cy="180976"/>
          </a:xfrm>
          <a:prstGeom prst="rect">
            <a:avLst/>
          </a:prstGeom>
          <a:solidFill>
            <a:schemeClr val="accent2">
              <a:alpha val="50000"/>
            </a:schemeClr>
          </a:solidFill>
          <a:ln w="12700">
            <a:miter lim="400000"/>
          </a:ln>
        </p:spPr>
        <p:txBody>
          <a:bodyPr lIns="45719" rIns="45719" anchor="ctr"/>
          <a:lstStyle/>
          <a:p>
            <a:pPr algn="ctr">
              <a:defRPr>
                <a:solidFill>
                  <a:srgbClr val="FFFFFF"/>
                </a:solidFill>
              </a:defRPr>
            </a:pPr>
          </a:p>
        </p:txBody>
      </p:sp>
      <p:sp>
        <p:nvSpPr>
          <p:cNvPr id="215" name="Shape 215"/>
          <p:cNvSpPr/>
          <p:nvPr/>
        </p:nvSpPr>
        <p:spPr>
          <a:xfrm>
            <a:off x="5407025" y="496887"/>
            <a:ext cx="3063875" cy="28576"/>
          </a:xfrm>
          <a:prstGeom prst="roundRect">
            <a:avLst>
              <a:gd name="adj" fmla="val 16667"/>
            </a:avLst>
          </a:prstGeom>
          <a:solidFill>
            <a:srgbClr val="FFFFFF"/>
          </a:solidFill>
          <a:ln w="12700">
            <a:miter lim="400000"/>
          </a:ln>
        </p:spPr>
        <p:txBody>
          <a:bodyPr lIns="45719" rIns="45719" anchor="ctr"/>
          <a:lstStyle/>
          <a:p>
            <a:pPr algn="ctr">
              <a:defRPr>
                <a:solidFill>
                  <a:srgbClr val="FFFFFF"/>
                </a:solidFill>
              </a:defRPr>
            </a:pPr>
          </a:p>
        </p:txBody>
      </p:sp>
      <p:sp>
        <p:nvSpPr>
          <p:cNvPr id="216" name="Shape 216"/>
          <p:cNvSpPr/>
          <p:nvPr/>
        </p:nvSpPr>
        <p:spPr>
          <a:xfrm>
            <a:off x="7373938" y="588962"/>
            <a:ext cx="1600201" cy="36513"/>
          </a:xfrm>
          <a:prstGeom prst="roundRect">
            <a:avLst>
              <a:gd name="adj" fmla="val 16667"/>
            </a:avLst>
          </a:prstGeom>
          <a:solidFill>
            <a:srgbClr val="FFFFFF"/>
          </a:solidFill>
          <a:ln w="12700">
            <a:miter lim="400000"/>
          </a:ln>
        </p:spPr>
        <p:txBody>
          <a:bodyPr lIns="45719" rIns="45719" anchor="ctr"/>
          <a:lstStyle/>
          <a:p>
            <a:pPr algn="ctr">
              <a:defRPr>
                <a:solidFill>
                  <a:srgbClr val="FFFFFF"/>
                </a:solidFill>
              </a:defRPr>
            </a:pPr>
          </a:p>
        </p:txBody>
      </p:sp>
      <p:sp>
        <p:nvSpPr>
          <p:cNvPr id="217" name="Shape 217"/>
          <p:cNvSpPr/>
          <p:nvPr/>
        </p:nvSpPr>
        <p:spPr>
          <a:xfrm>
            <a:off x="9085263" y="-1589"/>
            <a:ext cx="57151" cy="620715"/>
          </a:xfrm>
          <a:prstGeom prst="rect">
            <a:avLst/>
          </a:prstGeom>
          <a:solidFill>
            <a:srgbClr val="FFFFFF">
              <a:alpha val="65098"/>
            </a:srgbClr>
          </a:solidFill>
          <a:ln w="12700">
            <a:miter lim="400000"/>
          </a:ln>
        </p:spPr>
        <p:txBody>
          <a:bodyPr lIns="45719" rIns="45719" anchor="ctr"/>
          <a:lstStyle/>
          <a:p>
            <a:pPr algn="ctr">
              <a:defRPr>
                <a:solidFill>
                  <a:srgbClr val="FFFFFF"/>
                </a:solidFill>
              </a:defRPr>
            </a:pPr>
          </a:p>
        </p:txBody>
      </p:sp>
      <p:sp>
        <p:nvSpPr>
          <p:cNvPr id="218" name="Shape 218"/>
          <p:cNvSpPr/>
          <p:nvPr/>
        </p:nvSpPr>
        <p:spPr>
          <a:xfrm>
            <a:off x="9043988" y="-1589"/>
            <a:ext cx="28576" cy="620715"/>
          </a:xfrm>
          <a:prstGeom prst="rect">
            <a:avLst/>
          </a:prstGeom>
          <a:solidFill>
            <a:srgbClr val="FFFFFF">
              <a:alpha val="65098"/>
            </a:srgbClr>
          </a:solidFill>
          <a:ln w="12700">
            <a:miter lim="400000"/>
          </a:ln>
        </p:spPr>
        <p:txBody>
          <a:bodyPr lIns="45719" rIns="45719" anchor="ctr"/>
          <a:lstStyle/>
          <a:p>
            <a:pPr algn="ctr">
              <a:defRPr>
                <a:solidFill>
                  <a:srgbClr val="FFFFFF"/>
                </a:solidFill>
              </a:defRPr>
            </a:pPr>
          </a:p>
        </p:txBody>
      </p:sp>
      <p:sp>
        <p:nvSpPr>
          <p:cNvPr id="219" name="Shape 219"/>
          <p:cNvSpPr/>
          <p:nvPr/>
        </p:nvSpPr>
        <p:spPr>
          <a:xfrm>
            <a:off x="9023350" y="-1589"/>
            <a:ext cx="12701" cy="620715"/>
          </a:xfrm>
          <a:prstGeom prst="rect">
            <a:avLst/>
          </a:prstGeom>
          <a:solidFill>
            <a:srgbClr val="FFFFFF">
              <a:alpha val="60000"/>
            </a:srgbClr>
          </a:solidFill>
          <a:ln w="12700">
            <a:miter lim="400000"/>
          </a:ln>
        </p:spPr>
        <p:txBody>
          <a:bodyPr lIns="45719" rIns="45719" anchor="ctr"/>
          <a:lstStyle/>
          <a:p>
            <a:pPr algn="ctr">
              <a:defRPr>
                <a:solidFill>
                  <a:srgbClr val="FFFFFF"/>
                </a:solidFill>
              </a:defRPr>
            </a:pPr>
          </a:p>
        </p:txBody>
      </p:sp>
      <p:sp>
        <p:nvSpPr>
          <p:cNvPr id="220" name="Shape 220"/>
          <p:cNvSpPr/>
          <p:nvPr/>
        </p:nvSpPr>
        <p:spPr>
          <a:xfrm>
            <a:off x="8975725" y="-1589"/>
            <a:ext cx="26988" cy="620715"/>
          </a:xfrm>
          <a:prstGeom prst="rect">
            <a:avLst/>
          </a:prstGeom>
          <a:solidFill>
            <a:srgbClr val="FFFFFF">
              <a:alpha val="40000"/>
            </a:srgbClr>
          </a:solidFill>
          <a:ln w="12700">
            <a:miter lim="400000"/>
          </a:ln>
        </p:spPr>
        <p:txBody>
          <a:bodyPr lIns="45719" rIns="45719" anchor="ctr"/>
          <a:lstStyle/>
          <a:p>
            <a:pPr algn="ctr">
              <a:defRPr>
                <a:solidFill>
                  <a:srgbClr val="FFFFFF"/>
                </a:solidFill>
              </a:defRPr>
            </a:pPr>
          </a:p>
        </p:txBody>
      </p:sp>
      <p:sp>
        <p:nvSpPr>
          <p:cNvPr id="221" name="Shape 221"/>
          <p:cNvSpPr/>
          <p:nvPr/>
        </p:nvSpPr>
        <p:spPr>
          <a:xfrm>
            <a:off x="8915400" y="0"/>
            <a:ext cx="55564" cy="585788"/>
          </a:xfrm>
          <a:prstGeom prst="rect">
            <a:avLst/>
          </a:prstGeom>
          <a:solidFill>
            <a:srgbClr val="FFFFFF">
              <a:alpha val="20000"/>
            </a:srgbClr>
          </a:solidFill>
          <a:ln w="12700">
            <a:miter lim="400000"/>
          </a:ln>
        </p:spPr>
        <p:txBody>
          <a:bodyPr lIns="45719" rIns="45719" anchor="ctr"/>
          <a:lstStyle/>
          <a:p>
            <a:pPr algn="ctr">
              <a:defRPr>
                <a:solidFill>
                  <a:srgbClr val="FFFFFF"/>
                </a:solidFill>
              </a:defRPr>
            </a:pPr>
          </a:p>
        </p:txBody>
      </p:sp>
      <p:sp>
        <p:nvSpPr>
          <p:cNvPr id="222" name="Shape 222"/>
          <p:cNvSpPr/>
          <p:nvPr/>
        </p:nvSpPr>
        <p:spPr>
          <a:xfrm>
            <a:off x="8871743" y="0"/>
            <a:ext cx="12701" cy="585788"/>
          </a:xfrm>
          <a:prstGeom prst="rect">
            <a:avLst/>
          </a:prstGeom>
          <a:solidFill>
            <a:srgbClr val="FFFFFF">
              <a:alpha val="30196"/>
            </a:srgbClr>
          </a:solidFill>
          <a:ln w="12700">
            <a:miter lim="400000"/>
          </a:ln>
        </p:spPr>
        <p:txBody>
          <a:bodyPr lIns="45719" rIns="45719" anchor="ctr"/>
          <a:lstStyle/>
          <a:p>
            <a:pPr algn="ctr">
              <a:defRPr>
                <a:solidFill>
                  <a:srgbClr val="FFFFFF"/>
                </a:solidFill>
              </a:defRPr>
            </a:pPr>
          </a:p>
        </p:txBody>
      </p:sp>
      <p:sp>
        <p:nvSpPr>
          <p:cNvPr id="223" name="Shape 223"/>
          <p:cNvSpPr/>
          <p:nvPr>
            <p:ph type="title"/>
          </p:nvPr>
        </p:nvSpPr>
        <p:spPr>
          <a:prstGeom prst="rect">
            <a:avLst/>
          </a:prstGeom>
        </p:spPr>
        <p:txBody>
          <a:bodyPr/>
          <a:lstStyle/>
          <a:p>
            <a:pPr/>
            <a:r>
              <a:t>Title Text</a:t>
            </a:r>
          </a:p>
        </p:txBody>
      </p:sp>
      <p:sp>
        <p:nvSpPr>
          <p:cNvPr id="224" name="Shape 224"/>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5" name="Shape 22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0" showMasterPhAnim="1">
  <p:cSld name="Vertical Title and Text">
    <p:spTree>
      <p:nvGrpSpPr>
        <p:cNvPr id="1" name=""/>
        <p:cNvGrpSpPr/>
        <p:nvPr/>
      </p:nvGrpSpPr>
      <p:grpSpPr>
        <a:xfrm>
          <a:off x="0" y="0"/>
          <a:ext cx="0" cy="0"/>
          <a:chOff x="0" y="0"/>
          <a:chExt cx="0" cy="0"/>
        </a:xfrm>
      </p:grpSpPr>
      <p:sp>
        <p:nvSpPr>
          <p:cNvPr id="232" name="Shape 232"/>
          <p:cNvSpPr/>
          <p:nvPr/>
        </p:nvSpPr>
        <p:spPr>
          <a:xfrm>
            <a:off x="0" y="366713"/>
            <a:ext cx="9144000" cy="84138"/>
          </a:xfrm>
          <a:prstGeom prst="rect">
            <a:avLst/>
          </a:prstGeom>
          <a:solidFill>
            <a:schemeClr val="accent2">
              <a:alpha val="50000"/>
            </a:schemeClr>
          </a:solidFill>
          <a:ln w="12700">
            <a:miter lim="400000"/>
          </a:ln>
        </p:spPr>
        <p:txBody>
          <a:bodyPr lIns="45719" rIns="45719" anchor="ctr"/>
          <a:lstStyle/>
          <a:p>
            <a:pPr algn="ctr">
              <a:defRPr>
                <a:solidFill>
                  <a:srgbClr val="FFFFFF"/>
                </a:solidFill>
              </a:defRPr>
            </a:pPr>
          </a:p>
        </p:txBody>
      </p:sp>
      <p:sp>
        <p:nvSpPr>
          <p:cNvPr id="233" name="Shape 233"/>
          <p:cNvSpPr/>
          <p:nvPr/>
        </p:nvSpPr>
        <p:spPr>
          <a:xfrm>
            <a:off x="0" y="0"/>
            <a:ext cx="9144000" cy="311150"/>
          </a:xfrm>
          <a:prstGeom prst="rect">
            <a:avLst/>
          </a:prstGeom>
          <a:solidFill>
            <a:srgbClr val="424456"/>
          </a:solidFill>
          <a:ln w="12700">
            <a:miter lim="400000"/>
          </a:ln>
        </p:spPr>
        <p:txBody>
          <a:bodyPr lIns="45719" rIns="45719" anchor="ctr"/>
          <a:lstStyle/>
          <a:p>
            <a:pPr algn="ctr">
              <a:defRPr>
                <a:solidFill>
                  <a:srgbClr val="FFFFFF"/>
                </a:solidFill>
              </a:defRPr>
            </a:pPr>
          </a:p>
        </p:txBody>
      </p:sp>
      <p:sp>
        <p:nvSpPr>
          <p:cNvPr id="234" name="Shape 234"/>
          <p:cNvSpPr/>
          <p:nvPr/>
        </p:nvSpPr>
        <p:spPr>
          <a:xfrm>
            <a:off x="0" y="307975"/>
            <a:ext cx="9144000" cy="92075"/>
          </a:xfrm>
          <a:prstGeom prst="rect">
            <a:avLst/>
          </a:prstGeom>
          <a:solidFill>
            <a:schemeClr val="accent2"/>
          </a:solidFill>
          <a:ln w="12700">
            <a:miter lim="400000"/>
          </a:ln>
        </p:spPr>
        <p:txBody>
          <a:bodyPr lIns="45719" rIns="45719" anchor="ctr"/>
          <a:lstStyle/>
          <a:p>
            <a:pPr algn="ctr">
              <a:defRPr>
                <a:solidFill>
                  <a:srgbClr val="FFFFFF"/>
                </a:solidFill>
              </a:defRPr>
            </a:pPr>
          </a:p>
        </p:txBody>
      </p:sp>
      <p:sp>
        <p:nvSpPr>
          <p:cNvPr id="235" name="Shape 235"/>
          <p:cNvSpPr/>
          <p:nvPr/>
        </p:nvSpPr>
        <p:spPr>
          <a:xfrm flipV="1">
            <a:off x="5410200" y="360363"/>
            <a:ext cx="3733800" cy="90488"/>
          </a:xfrm>
          <a:prstGeom prst="rect">
            <a:avLst/>
          </a:prstGeom>
          <a:solidFill>
            <a:schemeClr val="accent2"/>
          </a:solidFill>
          <a:ln w="12700">
            <a:miter lim="400000"/>
          </a:ln>
        </p:spPr>
        <p:txBody>
          <a:bodyPr lIns="45719" rIns="45719" anchor="ctr"/>
          <a:lstStyle/>
          <a:p>
            <a:pPr algn="ctr">
              <a:defRPr>
                <a:solidFill>
                  <a:srgbClr val="FFFFFF"/>
                </a:solidFill>
              </a:defRPr>
            </a:pPr>
          </a:p>
        </p:txBody>
      </p:sp>
      <p:sp>
        <p:nvSpPr>
          <p:cNvPr id="236" name="Shape 236"/>
          <p:cNvSpPr/>
          <p:nvPr/>
        </p:nvSpPr>
        <p:spPr>
          <a:xfrm flipV="1">
            <a:off x="5410200" y="439737"/>
            <a:ext cx="3733800" cy="180976"/>
          </a:xfrm>
          <a:prstGeom prst="rect">
            <a:avLst/>
          </a:prstGeom>
          <a:solidFill>
            <a:schemeClr val="accent2">
              <a:alpha val="50000"/>
            </a:schemeClr>
          </a:solidFill>
          <a:ln w="12700">
            <a:miter lim="400000"/>
          </a:ln>
        </p:spPr>
        <p:txBody>
          <a:bodyPr lIns="45719" rIns="45719" anchor="ctr"/>
          <a:lstStyle/>
          <a:p>
            <a:pPr algn="ctr">
              <a:defRPr>
                <a:solidFill>
                  <a:srgbClr val="FFFFFF"/>
                </a:solidFill>
              </a:defRPr>
            </a:pPr>
          </a:p>
        </p:txBody>
      </p:sp>
      <p:sp>
        <p:nvSpPr>
          <p:cNvPr id="237" name="Shape 237"/>
          <p:cNvSpPr/>
          <p:nvPr/>
        </p:nvSpPr>
        <p:spPr>
          <a:xfrm>
            <a:off x="5407025" y="496887"/>
            <a:ext cx="3063875" cy="28576"/>
          </a:xfrm>
          <a:prstGeom prst="roundRect">
            <a:avLst>
              <a:gd name="adj" fmla="val 16667"/>
            </a:avLst>
          </a:prstGeom>
          <a:solidFill>
            <a:srgbClr val="FFFFFF"/>
          </a:solidFill>
          <a:ln w="12700">
            <a:miter lim="400000"/>
          </a:ln>
        </p:spPr>
        <p:txBody>
          <a:bodyPr lIns="45719" rIns="45719" anchor="ctr"/>
          <a:lstStyle/>
          <a:p>
            <a:pPr algn="ctr">
              <a:defRPr>
                <a:solidFill>
                  <a:srgbClr val="FFFFFF"/>
                </a:solidFill>
              </a:defRPr>
            </a:pPr>
          </a:p>
        </p:txBody>
      </p:sp>
      <p:sp>
        <p:nvSpPr>
          <p:cNvPr id="238" name="Shape 238"/>
          <p:cNvSpPr/>
          <p:nvPr/>
        </p:nvSpPr>
        <p:spPr>
          <a:xfrm>
            <a:off x="7373938" y="588962"/>
            <a:ext cx="1600201" cy="36513"/>
          </a:xfrm>
          <a:prstGeom prst="roundRect">
            <a:avLst>
              <a:gd name="adj" fmla="val 16667"/>
            </a:avLst>
          </a:prstGeom>
          <a:solidFill>
            <a:srgbClr val="FFFFFF"/>
          </a:solidFill>
          <a:ln w="12700">
            <a:miter lim="400000"/>
          </a:ln>
        </p:spPr>
        <p:txBody>
          <a:bodyPr lIns="45719" rIns="45719" anchor="ctr"/>
          <a:lstStyle/>
          <a:p>
            <a:pPr algn="ctr">
              <a:defRPr>
                <a:solidFill>
                  <a:srgbClr val="FFFFFF"/>
                </a:solidFill>
              </a:defRPr>
            </a:pPr>
          </a:p>
        </p:txBody>
      </p:sp>
      <p:sp>
        <p:nvSpPr>
          <p:cNvPr id="239" name="Shape 239"/>
          <p:cNvSpPr/>
          <p:nvPr/>
        </p:nvSpPr>
        <p:spPr>
          <a:xfrm>
            <a:off x="9085263" y="-1589"/>
            <a:ext cx="57151" cy="620715"/>
          </a:xfrm>
          <a:prstGeom prst="rect">
            <a:avLst/>
          </a:prstGeom>
          <a:solidFill>
            <a:srgbClr val="FFFFFF">
              <a:alpha val="65098"/>
            </a:srgbClr>
          </a:solidFill>
          <a:ln w="12700">
            <a:miter lim="400000"/>
          </a:ln>
        </p:spPr>
        <p:txBody>
          <a:bodyPr lIns="45719" rIns="45719" anchor="ctr"/>
          <a:lstStyle/>
          <a:p>
            <a:pPr algn="ctr">
              <a:defRPr>
                <a:solidFill>
                  <a:srgbClr val="FFFFFF"/>
                </a:solidFill>
              </a:defRPr>
            </a:pPr>
          </a:p>
        </p:txBody>
      </p:sp>
      <p:sp>
        <p:nvSpPr>
          <p:cNvPr id="240" name="Shape 240"/>
          <p:cNvSpPr/>
          <p:nvPr/>
        </p:nvSpPr>
        <p:spPr>
          <a:xfrm>
            <a:off x="9043988" y="-1589"/>
            <a:ext cx="28576" cy="620715"/>
          </a:xfrm>
          <a:prstGeom prst="rect">
            <a:avLst/>
          </a:prstGeom>
          <a:solidFill>
            <a:srgbClr val="FFFFFF">
              <a:alpha val="65098"/>
            </a:srgbClr>
          </a:solidFill>
          <a:ln w="12700">
            <a:miter lim="400000"/>
          </a:ln>
        </p:spPr>
        <p:txBody>
          <a:bodyPr lIns="45719" rIns="45719" anchor="ctr"/>
          <a:lstStyle/>
          <a:p>
            <a:pPr algn="ctr">
              <a:defRPr>
                <a:solidFill>
                  <a:srgbClr val="FFFFFF"/>
                </a:solidFill>
              </a:defRPr>
            </a:pPr>
          </a:p>
        </p:txBody>
      </p:sp>
      <p:sp>
        <p:nvSpPr>
          <p:cNvPr id="241" name="Shape 241"/>
          <p:cNvSpPr/>
          <p:nvPr/>
        </p:nvSpPr>
        <p:spPr>
          <a:xfrm>
            <a:off x="9023350" y="-1589"/>
            <a:ext cx="12701" cy="620715"/>
          </a:xfrm>
          <a:prstGeom prst="rect">
            <a:avLst/>
          </a:prstGeom>
          <a:solidFill>
            <a:srgbClr val="FFFFFF">
              <a:alpha val="60000"/>
            </a:srgbClr>
          </a:solidFill>
          <a:ln w="12700">
            <a:miter lim="400000"/>
          </a:ln>
        </p:spPr>
        <p:txBody>
          <a:bodyPr lIns="45719" rIns="45719" anchor="ctr"/>
          <a:lstStyle/>
          <a:p>
            <a:pPr algn="ctr">
              <a:defRPr>
                <a:solidFill>
                  <a:srgbClr val="FFFFFF"/>
                </a:solidFill>
              </a:defRPr>
            </a:pPr>
          </a:p>
        </p:txBody>
      </p:sp>
      <p:sp>
        <p:nvSpPr>
          <p:cNvPr id="242" name="Shape 242"/>
          <p:cNvSpPr/>
          <p:nvPr/>
        </p:nvSpPr>
        <p:spPr>
          <a:xfrm>
            <a:off x="8975725" y="-1589"/>
            <a:ext cx="26988" cy="620715"/>
          </a:xfrm>
          <a:prstGeom prst="rect">
            <a:avLst/>
          </a:prstGeom>
          <a:solidFill>
            <a:srgbClr val="FFFFFF">
              <a:alpha val="40000"/>
            </a:srgbClr>
          </a:solidFill>
          <a:ln w="12700">
            <a:miter lim="400000"/>
          </a:ln>
        </p:spPr>
        <p:txBody>
          <a:bodyPr lIns="45719" rIns="45719" anchor="ctr"/>
          <a:lstStyle/>
          <a:p>
            <a:pPr algn="ctr">
              <a:defRPr>
                <a:solidFill>
                  <a:srgbClr val="FFFFFF"/>
                </a:solidFill>
              </a:defRPr>
            </a:pPr>
          </a:p>
        </p:txBody>
      </p:sp>
      <p:sp>
        <p:nvSpPr>
          <p:cNvPr id="243" name="Shape 243"/>
          <p:cNvSpPr/>
          <p:nvPr/>
        </p:nvSpPr>
        <p:spPr>
          <a:xfrm>
            <a:off x="8915400" y="0"/>
            <a:ext cx="55564" cy="585788"/>
          </a:xfrm>
          <a:prstGeom prst="rect">
            <a:avLst/>
          </a:prstGeom>
          <a:solidFill>
            <a:srgbClr val="FFFFFF">
              <a:alpha val="20000"/>
            </a:srgbClr>
          </a:solidFill>
          <a:ln w="12700">
            <a:miter lim="400000"/>
          </a:ln>
        </p:spPr>
        <p:txBody>
          <a:bodyPr lIns="45719" rIns="45719" anchor="ctr"/>
          <a:lstStyle/>
          <a:p>
            <a:pPr algn="ctr">
              <a:defRPr>
                <a:solidFill>
                  <a:srgbClr val="FFFFFF"/>
                </a:solidFill>
              </a:defRPr>
            </a:pPr>
          </a:p>
        </p:txBody>
      </p:sp>
      <p:sp>
        <p:nvSpPr>
          <p:cNvPr id="244" name="Shape 244"/>
          <p:cNvSpPr/>
          <p:nvPr/>
        </p:nvSpPr>
        <p:spPr>
          <a:xfrm>
            <a:off x="8871743" y="0"/>
            <a:ext cx="12701" cy="585788"/>
          </a:xfrm>
          <a:prstGeom prst="rect">
            <a:avLst/>
          </a:prstGeom>
          <a:solidFill>
            <a:srgbClr val="FFFFFF">
              <a:alpha val="30196"/>
            </a:srgbClr>
          </a:solidFill>
          <a:ln w="12700">
            <a:miter lim="400000"/>
          </a:ln>
        </p:spPr>
        <p:txBody>
          <a:bodyPr lIns="45719" rIns="45719" anchor="ctr"/>
          <a:lstStyle/>
          <a:p>
            <a:pPr algn="ctr">
              <a:defRPr>
                <a:solidFill>
                  <a:srgbClr val="FFFFFF"/>
                </a:solidFill>
              </a:defRPr>
            </a:pPr>
          </a:p>
        </p:txBody>
      </p:sp>
      <p:sp>
        <p:nvSpPr>
          <p:cNvPr id="245" name="Shape 245"/>
          <p:cNvSpPr/>
          <p:nvPr>
            <p:ph type="title"/>
          </p:nvPr>
        </p:nvSpPr>
        <p:spPr>
          <a:xfrm>
            <a:off x="6781800" y="1143000"/>
            <a:ext cx="1905000" cy="5486400"/>
          </a:xfrm>
          <a:prstGeom prst="rect">
            <a:avLst/>
          </a:prstGeom>
        </p:spPr>
        <p:txBody>
          <a:bodyPr/>
          <a:lstStyle/>
          <a:p>
            <a:pPr/>
            <a:r>
              <a:t>Title Text</a:t>
            </a:r>
          </a:p>
        </p:txBody>
      </p:sp>
      <p:sp>
        <p:nvSpPr>
          <p:cNvPr id="246" name="Shape 246"/>
          <p:cNvSpPr/>
          <p:nvPr>
            <p:ph type="body" idx="1"/>
          </p:nvPr>
        </p:nvSpPr>
        <p:spPr>
          <a:xfrm>
            <a:off x="457200" y="1143000"/>
            <a:ext cx="6248400" cy="54864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47" name="Shape 247"/>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0" showMasterPhAnim="1">
  <p:cSld name="1_Custom Layout">
    <p:spTree>
      <p:nvGrpSpPr>
        <p:cNvPr id="1" name=""/>
        <p:cNvGrpSpPr/>
        <p:nvPr/>
      </p:nvGrpSpPr>
      <p:grpSpPr>
        <a:xfrm>
          <a:off x="0" y="0"/>
          <a:ext cx="0" cy="0"/>
          <a:chOff x="0" y="0"/>
          <a:chExt cx="0" cy="0"/>
        </a:xfrm>
      </p:grpSpPr>
      <p:sp>
        <p:nvSpPr>
          <p:cNvPr id="254" name="Shape 254"/>
          <p:cNvSpPr/>
          <p:nvPr/>
        </p:nvSpPr>
        <p:spPr>
          <a:xfrm>
            <a:off x="0" y="366713"/>
            <a:ext cx="9144000" cy="84138"/>
          </a:xfrm>
          <a:prstGeom prst="rect">
            <a:avLst/>
          </a:prstGeom>
          <a:solidFill>
            <a:schemeClr val="accent2">
              <a:alpha val="50000"/>
            </a:schemeClr>
          </a:solidFill>
          <a:ln w="12700">
            <a:miter lim="400000"/>
          </a:ln>
        </p:spPr>
        <p:txBody>
          <a:bodyPr lIns="45719" rIns="45719" anchor="ctr"/>
          <a:lstStyle/>
          <a:p>
            <a:pPr algn="ctr">
              <a:defRPr>
                <a:solidFill>
                  <a:srgbClr val="FFFFFF"/>
                </a:solidFill>
              </a:defRPr>
            </a:pPr>
          </a:p>
        </p:txBody>
      </p:sp>
      <p:sp>
        <p:nvSpPr>
          <p:cNvPr id="255" name="Shape 255"/>
          <p:cNvSpPr/>
          <p:nvPr/>
        </p:nvSpPr>
        <p:spPr>
          <a:xfrm>
            <a:off x="0" y="0"/>
            <a:ext cx="9144000" cy="311150"/>
          </a:xfrm>
          <a:prstGeom prst="rect">
            <a:avLst/>
          </a:prstGeom>
          <a:solidFill>
            <a:srgbClr val="424456"/>
          </a:solidFill>
          <a:ln w="12700">
            <a:miter lim="400000"/>
          </a:ln>
        </p:spPr>
        <p:txBody>
          <a:bodyPr lIns="45719" rIns="45719" anchor="ctr"/>
          <a:lstStyle/>
          <a:p>
            <a:pPr algn="ctr">
              <a:defRPr>
                <a:solidFill>
                  <a:srgbClr val="FFFFFF"/>
                </a:solidFill>
              </a:defRPr>
            </a:pPr>
          </a:p>
        </p:txBody>
      </p:sp>
      <p:sp>
        <p:nvSpPr>
          <p:cNvPr id="256" name="Shape 256"/>
          <p:cNvSpPr/>
          <p:nvPr/>
        </p:nvSpPr>
        <p:spPr>
          <a:xfrm>
            <a:off x="0" y="307975"/>
            <a:ext cx="9144000" cy="92075"/>
          </a:xfrm>
          <a:prstGeom prst="rect">
            <a:avLst/>
          </a:prstGeom>
          <a:solidFill>
            <a:schemeClr val="accent2"/>
          </a:solidFill>
          <a:ln w="12700">
            <a:miter lim="400000"/>
          </a:ln>
        </p:spPr>
        <p:txBody>
          <a:bodyPr lIns="45719" rIns="45719" anchor="ctr"/>
          <a:lstStyle/>
          <a:p>
            <a:pPr algn="ctr">
              <a:defRPr>
                <a:solidFill>
                  <a:srgbClr val="FFFFFF"/>
                </a:solidFill>
              </a:defRPr>
            </a:pPr>
          </a:p>
        </p:txBody>
      </p:sp>
      <p:sp>
        <p:nvSpPr>
          <p:cNvPr id="257" name="Shape 257"/>
          <p:cNvSpPr/>
          <p:nvPr/>
        </p:nvSpPr>
        <p:spPr>
          <a:xfrm flipV="1">
            <a:off x="5410200" y="360363"/>
            <a:ext cx="3733800" cy="90488"/>
          </a:xfrm>
          <a:prstGeom prst="rect">
            <a:avLst/>
          </a:prstGeom>
          <a:solidFill>
            <a:schemeClr val="accent2"/>
          </a:solidFill>
          <a:ln w="12700">
            <a:miter lim="400000"/>
          </a:ln>
        </p:spPr>
        <p:txBody>
          <a:bodyPr lIns="45719" rIns="45719" anchor="ctr"/>
          <a:lstStyle/>
          <a:p>
            <a:pPr algn="ctr">
              <a:defRPr>
                <a:solidFill>
                  <a:srgbClr val="FFFFFF"/>
                </a:solidFill>
              </a:defRPr>
            </a:pPr>
          </a:p>
        </p:txBody>
      </p:sp>
      <p:sp>
        <p:nvSpPr>
          <p:cNvPr id="258" name="Shape 258"/>
          <p:cNvSpPr/>
          <p:nvPr/>
        </p:nvSpPr>
        <p:spPr>
          <a:xfrm flipV="1">
            <a:off x="5410200" y="439737"/>
            <a:ext cx="3733800" cy="180976"/>
          </a:xfrm>
          <a:prstGeom prst="rect">
            <a:avLst/>
          </a:prstGeom>
          <a:solidFill>
            <a:schemeClr val="accent2">
              <a:alpha val="50000"/>
            </a:schemeClr>
          </a:solidFill>
          <a:ln w="12700">
            <a:miter lim="400000"/>
          </a:ln>
        </p:spPr>
        <p:txBody>
          <a:bodyPr lIns="45719" rIns="45719" anchor="ctr"/>
          <a:lstStyle/>
          <a:p>
            <a:pPr algn="ctr">
              <a:defRPr>
                <a:solidFill>
                  <a:srgbClr val="FFFFFF"/>
                </a:solidFill>
              </a:defRPr>
            </a:pPr>
          </a:p>
        </p:txBody>
      </p:sp>
      <p:sp>
        <p:nvSpPr>
          <p:cNvPr id="259" name="Shape 259"/>
          <p:cNvSpPr/>
          <p:nvPr/>
        </p:nvSpPr>
        <p:spPr>
          <a:xfrm>
            <a:off x="5407025" y="496887"/>
            <a:ext cx="3063875" cy="28576"/>
          </a:xfrm>
          <a:prstGeom prst="roundRect">
            <a:avLst>
              <a:gd name="adj" fmla="val 16667"/>
            </a:avLst>
          </a:prstGeom>
          <a:solidFill>
            <a:srgbClr val="FFFFFF"/>
          </a:solidFill>
          <a:ln w="12700">
            <a:miter lim="400000"/>
          </a:ln>
        </p:spPr>
        <p:txBody>
          <a:bodyPr lIns="45719" rIns="45719" anchor="ctr"/>
          <a:lstStyle/>
          <a:p>
            <a:pPr algn="ctr">
              <a:defRPr>
                <a:solidFill>
                  <a:srgbClr val="FFFFFF"/>
                </a:solidFill>
              </a:defRPr>
            </a:pPr>
          </a:p>
        </p:txBody>
      </p:sp>
      <p:sp>
        <p:nvSpPr>
          <p:cNvPr id="260" name="Shape 260"/>
          <p:cNvSpPr/>
          <p:nvPr/>
        </p:nvSpPr>
        <p:spPr>
          <a:xfrm>
            <a:off x="7373938" y="588962"/>
            <a:ext cx="1600201" cy="36513"/>
          </a:xfrm>
          <a:prstGeom prst="roundRect">
            <a:avLst>
              <a:gd name="adj" fmla="val 16667"/>
            </a:avLst>
          </a:prstGeom>
          <a:solidFill>
            <a:srgbClr val="FFFFFF"/>
          </a:solidFill>
          <a:ln w="12700">
            <a:miter lim="400000"/>
          </a:ln>
        </p:spPr>
        <p:txBody>
          <a:bodyPr lIns="45719" rIns="45719" anchor="ctr"/>
          <a:lstStyle/>
          <a:p>
            <a:pPr algn="ctr">
              <a:defRPr>
                <a:solidFill>
                  <a:srgbClr val="FFFFFF"/>
                </a:solidFill>
              </a:defRPr>
            </a:pPr>
          </a:p>
        </p:txBody>
      </p:sp>
      <p:sp>
        <p:nvSpPr>
          <p:cNvPr id="261" name="Shape 261"/>
          <p:cNvSpPr/>
          <p:nvPr/>
        </p:nvSpPr>
        <p:spPr>
          <a:xfrm>
            <a:off x="9085263" y="-1589"/>
            <a:ext cx="57151" cy="620715"/>
          </a:xfrm>
          <a:prstGeom prst="rect">
            <a:avLst/>
          </a:prstGeom>
          <a:solidFill>
            <a:srgbClr val="FFFFFF">
              <a:alpha val="65098"/>
            </a:srgbClr>
          </a:solidFill>
          <a:ln w="12700">
            <a:miter lim="400000"/>
          </a:ln>
        </p:spPr>
        <p:txBody>
          <a:bodyPr lIns="45719" rIns="45719" anchor="ctr"/>
          <a:lstStyle/>
          <a:p>
            <a:pPr algn="ctr">
              <a:defRPr>
                <a:solidFill>
                  <a:srgbClr val="FFFFFF"/>
                </a:solidFill>
              </a:defRPr>
            </a:pPr>
          </a:p>
        </p:txBody>
      </p:sp>
      <p:sp>
        <p:nvSpPr>
          <p:cNvPr id="262" name="Shape 262"/>
          <p:cNvSpPr/>
          <p:nvPr/>
        </p:nvSpPr>
        <p:spPr>
          <a:xfrm>
            <a:off x="9043988" y="-1589"/>
            <a:ext cx="28576" cy="620715"/>
          </a:xfrm>
          <a:prstGeom prst="rect">
            <a:avLst/>
          </a:prstGeom>
          <a:solidFill>
            <a:srgbClr val="FFFFFF">
              <a:alpha val="65098"/>
            </a:srgbClr>
          </a:solidFill>
          <a:ln w="12700">
            <a:miter lim="400000"/>
          </a:ln>
        </p:spPr>
        <p:txBody>
          <a:bodyPr lIns="45719" rIns="45719" anchor="ctr"/>
          <a:lstStyle/>
          <a:p>
            <a:pPr algn="ctr">
              <a:defRPr>
                <a:solidFill>
                  <a:srgbClr val="FFFFFF"/>
                </a:solidFill>
              </a:defRPr>
            </a:pPr>
          </a:p>
        </p:txBody>
      </p:sp>
      <p:sp>
        <p:nvSpPr>
          <p:cNvPr id="263" name="Shape 263"/>
          <p:cNvSpPr/>
          <p:nvPr/>
        </p:nvSpPr>
        <p:spPr>
          <a:xfrm>
            <a:off x="9023350" y="-1589"/>
            <a:ext cx="12701" cy="620715"/>
          </a:xfrm>
          <a:prstGeom prst="rect">
            <a:avLst/>
          </a:prstGeom>
          <a:solidFill>
            <a:srgbClr val="FFFFFF">
              <a:alpha val="60000"/>
            </a:srgbClr>
          </a:solidFill>
          <a:ln w="12700">
            <a:miter lim="400000"/>
          </a:ln>
        </p:spPr>
        <p:txBody>
          <a:bodyPr lIns="45719" rIns="45719" anchor="ctr"/>
          <a:lstStyle/>
          <a:p>
            <a:pPr algn="ctr">
              <a:defRPr>
                <a:solidFill>
                  <a:srgbClr val="FFFFFF"/>
                </a:solidFill>
              </a:defRPr>
            </a:pPr>
          </a:p>
        </p:txBody>
      </p:sp>
      <p:sp>
        <p:nvSpPr>
          <p:cNvPr id="264" name="Shape 264"/>
          <p:cNvSpPr/>
          <p:nvPr/>
        </p:nvSpPr>
        <p:spPr>
          <a:xfrm>
            <a:off x="8975725" y="-1589"/>
            <a:ext cx="26988" cy="620715"/>
          </a:xfrm>
          <a:prstGeom prst="rect">
            <a:avLst/>
          </a:prstGeom>
          <a:solidFill>
            <a:srgbClr val="FFFFFF">
              <a:alpha val="40000"/>
            </a:srgbClr>
          </a:solidFill>
          <a:ln w="12700">
            <a:miter lim="400000"/>
          </a:ln>
        </p:spPr>
        <p:txBody>
          <a:bodyPr lIns="45719" rIns="45719" anchor="ctr"/>
          <a:lstStyle/>
          <a:p>
            <a:pPr algn="ctr">
              <a:defRPr>
                <a:solidFill>
                  <a:srgbClr val="FFFFFF"/>
                </a:solidFill>
              </a:defRPr>
            </a:pPr>
          </a:p>
        </p:txBody>
      </p:sp>
      <p:sp>
        <p:nvSpPr>
          <p:cNvPr id="265" name="Shape 265"/>
          <p:cNvSpPr/>
          <p:nvPr/>
        </p:nvSpPr>
        <p:spPr>
          <a:xfrm>
            <a:off x="8915400" y="0"/>
            <a:ext cx="55564" cy="585788"/>
          </a:xfrm>
          <a:prstGeom prst="rect">
            <a:avLst/>
          </a:prstGeom>
          <a:solidFill>
            <a:srgbClr val="FFFFFF">
              <a:alpha val="20000"/>
            </a:srgbClr>
          </a:solidFill>
          <a:ln w="12700">
            <a:miter lim="400000"/>
          </a:ln>
        </p:spPr>
        <p:txBody>
          <a:bodyPr lIns="45719" rIns="45719" anchor="ctr"/>
          <a:lstStyle/>
          <a:p>
            <a:pPr algn="ctr">
              <a:defRPr>
                <a:solidFill>
                  <a:srgbClr val="FFFFFF"/>
                </a:solidFill>
              </a:defRPr>
            </a:pPr>
          </a:p>
        </p:txBody>
      </p:sp>
      <p:sp>
        <p:nvSpPr>
          <p:cNvPr id="266" name="Shape 266"/>
          <p:cNvSpPr/>
          <p:nvPr/>
        </p:nvSpPr>
        <p:spPr>
          <a:xfrm>
            <a:off x="8871743" y="0"/>
            <a:ext cx="12701" cy="585788"/>
          </a:xfrm>
          <a:prstGeom prst="rect">
            <a:avLst/>
          </a:prstGeom>
          <a:solidFill>
            <a:srgbClr val="FFFFFF">
              <a:alpha val="30196"/>
            </a:srgbClr>
          </a:solidFill>
          <a:ln w="12700">
            <a:miter lim="400000"/>
          </a:ln>
        </p:spPr>
        <p:txBody>
          <a:bodyPr lIns="45719" rIns="45719" anchor="ctr"/>
          <a:lstStyle/>
          <a:p>
            <a:pPr algn="ctr">
              <a:defRPr>
                <a:solidFill>
                  <a:srgbClr val="FFFFFF"/>
                </a:solidFill>
              </a:defRPr>
            </a:pPr>
          </a:p>
        </p:txBody>
      </p:sp>
      <p:sp>
        <p:nvSpPr>
          <p:cNvPr id="267" name="Shape 267"/>
          <p:cNvSpPr/>
          <p:nvPr>
            <p:ph type="title"/>
          </p:nvPr>
        </p:nvSpPr>
        <p:spPr>
          <a:prstGeom prst="rect">
            <a:avLst/>
          </a:prstGeom>
        </p:spPr>
        <p:txBody>
          <a:bodyPr/>
          <a:lstStyle/>
          <a:p>
            <a:pPr/>
            <a:r>
              <a:t>Title Text</a:t>
            </a:r>
          </a:p>
        </p:txBody>
      </p:sp>
      <p:sp>
        <p:nvSpPr>
          <p:cNvPr id="268" name="Shape 268"/>
          <p:cNvSpPr/>
          <p:nvPr>
            <p:ph type="body" idx="1"/>
          </p:nvPr>
        </p:nvSpPr>
        <p:spPr>
          <a:xfrm>
            <a:off x="685800" y="1981200"/>
            <a:ext cx="7772400" cy="41148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69" name="Shape 269"/>
          <p:cNvSpPr/>
          <p:nvPr>
            <p:ph type="sldNum" sz="quarter" idx="2"/>
          </p:nvPr>
        </p:nvSpPr>
        <p:spPr>
          <a:xfrm>
            <a:off x="8658587" y="6148563"/>
            <a:ext cx="358413" cy="350662"/>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0" showMasterPhAnim="1">
  <p:cSld name="Title Slide">
    <p:spTree>
      <p:nvGrpSpPr>
        <p:cNvPr id="1" name=""/>
        <p:cNvGrpSpPr/>
        <p:nvPr/>
      </p:nvGrpSpPr>
      <p:grpSpPr>
        <a:xfrm>
          <a:off x="0" y="0"/>
          <a:ext cx="0" cy="0"/>
          <a:chOff x="0" y="0"/>
          <a:chExt cx="0" cy="0"/>
        </a:xfrm>
      </p:grpSpPr>
      <p:sp>
        <p:nvSpPr>
          <p:cNvPr id="276" name="Shape 276"/>
          <p:cNvSpPr/>
          <p:nvPr>
            <p:ph type="title"/>
          </p:nvPr>
        </p:nvSpPr>
        <p:spPr>
          <a:xfrm>
            <a:off x="685800" y="2130425"/>
            <a:ext cx="7772400" cy="1470025"/>
          </a:xfrm>
          <a:prstGeom prst="rect">
            <a:avLst/>
          </a:prstGeom>
        </p:spPr>
        <p:txBody>
          <a:bodyPr/>
          <a:lstStyle>
            <a:lvl1pPr algn="ctr">
              <a:defRPr sz="4400">
                <a:solidFill>
                  <a:srgbClr val="000000"/>
                </a:solidFill>
                <a:latin typeface="+mn-lt"/>
                <a:ea typeface="+mn-ea"/>
                <a:cs typeface="+mn-cs"/>
                <a:sym typeface="Calibri"/>
              </a:defRPr>
            </a:lvl1pPr>
          </a:lstStyle>
          <a:p>
            <a:pPr/>
            <a:r>
              <a:t>Title Text</a:t>
            </a:r>
          </a:p>
        </p:txBody>
      </p:sp>
      <p:sp>
        <p:nvSpPr>
          <p:cNvPr id="277" name="Shape 277"/>
          <p:cNvSpPr/>
          <p:nvPr>
            <p:ph type="body" sz="quarter" idx="1"/>
          </p:nvPr>
        </p:nvSpPr>
        <p:spPr>
          <a:xfrm>
            <a:off x="1371600" y="3886200"/>
            <a:ext cx="6400800" cy="1752600"/>
          </a:xfrm>
          <a:prstGeom prst="rect">
            <a:avLst/>
          </a:prstGeom>
        </p:spPr>
        <p:txBody>
          <a:bodyPr/>
          <a:lstStyle>
            <a:lvl1pPr marL="0" indent="0" algn="ctr">
              <a:spcBef>
                <a:spcPts val="700"/>
              </a:spcBef>
              <a:buClrTx/>
              <a:buSzTx/>
              <a:buFontTx/>
              <a:buNone/>
              <a:defRPr sz="3200">
                <a:solidFill>
                  <a:srgbClr val="888888"/>
                </a:solidFill>
                <a:latin typeface="+mn-lt"/>
                <a:ea typeface="+mn-ea"/>
                <a:cs typeface="+mn-cs"/>
                <a:sym typeface="Calibri"/>
              </a:defRPr>
            </a:lvl1pPr>
            <a:lvl2pPr marL="0" indent="457200" algn="ctr">
              <a:spcBef>
                <a:spcPts val="700"/>
              </a:spcBef>
              <a:buClrTx/>
              <a:buSzTx/>
              <a:buFontTx/>
              <a:buNone/>
              <a:defRPr sz="3200">
                <a:solidFill>
                  <a:srgbClr val="888888"/>
                </a:solidFill>
                <a:latin typeface="+mn-lt"/>
                <a:ea typeface="+mn-ea"/>
                <a:cs typeface="+mn-cs"/>
                <a:sym typeface="Calibri"/>
              </a:defRPr>
            </a:lvl2pPr>
            <a:lvl3pPr marL="0" indent="914400" algn="ctr">
              <a:spcBef>
                <a:spcPts val="700"/>
              </a:spcBef>
              <a:buClrTx/>
              <a:buSzTx/>
              <a:buFontTx/>
              <a:buNone/>
              <a:defRPr sz="3200">
                <a:solidFill>
                  <a:srgbClr val="888888"/>
                </a:solidFill>
                <a:latin typeface="+mn-lt"/>
                <a:ea typeface="+mn-ea"/>
                <a:cs typeface="+mn-cs"/>
                <a:sym typeface="Calibri"/>
              </a:defRPr>
            </a:lvl3pPr>
            <a:lvl4pPr marL="0" indent="1371600" algn="ctr">
              <a:spcBef>
                <a:spcPts val="700"/>
              </a:spcBef>
              <a:buClrTx/>
              <a:buSzTx/>
              <a:buFontTx/>
              <a:buNone/>
              <a:defRPr sz="3200">
                <a:solidFill>
                  <a:srgbClr val="888888"/>
                </a:solidFill>
                <a:latin typeface="+mn-lt"/>
                <a:ea typeface="+mn-ea"/>
                <a:cs typeface="+mn-cs"/>
                <a:sym typeface="Calibri"/>
              </a:defRPr>
            </a:lvl4pPr>
            <a:lvl5pPr marL="0" indent="1828800" algn="ctr">
              <a:spcBef>
                <a:spcPts val="700"/>
              </a:spcBef>
              <a:buClrTx/>
              <a:buSzTx/>
              <a:buFontTx/>
              <a:buNone/>
              <a:defRPr sz="3200">
                <a:solidFill>
                  <a:srgbClr val="888888"/>
                </a:solidFill>
                <a:latin typeface="+mn-lt"/>
                <a:ea typeface="+mn-ea"/>
                <a:cs typeface="+mn-cs"/>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278" name="Shape 278"/>
          <p:cNvSpPr/>
          <p:nvPr>
            <p:ph type="sldNum" sz="quarter" idx="2"/>
          </p:nvPr>
        </p:nvSpPr>
        <p:spPr>
          <a:xfrm>
            <a:off x="8428176" y="6404292"/>
            <a:ext cx="258624" cy="269241"/>
          </a:xfrm>
          <a:prstGeom prst="rect">
            <a:avLst/>
          </a:prstGeom>
        </p:spPr>
        <p:txBody>
          <a:bodyPr anchor="ctr"/>
          <a:lstStyle>
            <a:lvl1pPr>
              <a:defRPr sz="1200">
                <a:solidFill>
                  <a:srgbClr val="888888"/>
                </a:solidFill>
                <a:latin typeface="+mn-lt"/>
                <a:ea typeface="+mn-ea"/>
                <a:cs typeface="+mn-cs"/>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type="tx" showMasterSp="0" showMasterPhAnim="1">
  <p:cSld name="Title Slide">
    <p:spTree>
      <p:nvGrpSpPr>
        <p:cNvPr id="1" name=""/>
        <p:cNvGrpSpPr/>
        <p:nvPr/>
      </p:nvGrpSpPr>
      <p:grpSpPr>
        <a:xfrm>
          <a:off x="0" y="0"/>
          <a:ext cx="0" cy="0"/>
          <a:chOff x="0" y="0"/>
          <a:chExt cx="0" cy="0"/>
        </a:xfrm>
      </p:grpSpPr>
      <p:sp>
        <p:nvSpPr>
          <p:cNvPr id="285" name="Shape 285"/>
          <p:cNvSpPr/>
          <p:nvPr>
            <p:ph type="title"/>
          </p:nvPr>
        </p:nvSpPr>
        <p:spPr>
          <a:xfrm>
            <a:off x="685800" y="2130425"/>
            <a:ext cx="7772400" cy="1470025"/>
          </a:xfrm>
          <a:prstGeom prst="rect">
            <a:avLst/>
          </a:prstGeom>
        </p:spPr>
        <p:txBody>
          <a:bodyPr/>
          <a:lstStyle>
            <a:lvl1pPr algn="ctr">
              <a:defRPr sz="4400">
                <a:solidFill>
                  <a:srgbClr val="000000"/>
                </a:solidFill>
                <a:latin typeface="+mn-lt"/>
                <a:ea typeface="+mn-ea"/>
                <a:cs typeface="+mn-cs"/>
                <a:sym typeface="Calibri"/>
              </a:defRPr>
            </a:lvl1pPr>
          </a:lstStyle>
          <a:p>
            <a:pPr/>
            <a:r>
              <a:t>Title Text</a:t>
            </a:r>
          </a:p>
        </p:txBody>
      </p:sp>
      <p:sp>
        <p:nvSpPr>
          <p:cNvPr id="286" name="Shape 286"/>
          <p:cNvSpPr/>
          <p:nvPr>
            <p:ph type="body" sz="quarter" idx="1"/>
          </p:nvPr>
        </p:nvSpPr>
        <p:spPr>
          <a:xfrm>
            <a:off x="1371600" y="3886200"/>
            <a:ext cx="6400800" cy="1752600"/>
          </a:xfrm>
          <a:prstGeom prst="rect">
            <a:avLst/>
          </a:prstGeom>
        </p:spPr>
        <p:txBody>
          <a:bodyPr/>
          <a:lstStyle>
            <a:lvl1pPr marL="0" indent="0" algn="ctr">
              <a:spcBef>
                <a:spcPts val="700"/>
              </a:spcBef>
              <a:buClrTx/>
              <a:buSzTx/>
              <a:buFontTx/>
              <a:buNone/>
              <a:defRPr sz="3200">
                <a:solidFill>
                  <a:srgbClr val="888888"/>
                </a:solidFill>
                <a:latin typeface="+mn-lt"/>
                <a:ea typeface="+mn-ea"/>
                <a:cs typeface="+mn-cs"/>
                <a:sym typeface="Calibri"/>
              </a:defRPr>
            </a:lvl1pPr>
            <a:lvl2pPr marL="0" indent="457200" algn="ctr">
              <a:spcBef>
                <a:spcPts val="700"/>
              </a:spcBef>
              <a:buClrTx/>
              <a:buSzTx/>
              <a:buFontTx/>
              <a:buNone/>
              <a:defRPr sz="3200">
                <a:solidFill>
                  <a:srgbClr val="888888"/>
                </a:solidFill>
                <a:latin typeface="+mn-lt"/>
                <a:ea typeface="+mn-ea"/>
                <a:cs typeface="+mn-cs"/>
                <a:sym typeface="Calibri"/>
              </a:defRPr>
            </a:lvl2pPr>
            <a:lvl3pPr marL="0" indent="914400" algn="ctr">
              <a:spcBef>
                <a:spcPts val="700"/>
              </a:spcBef>
              <a:buClrTx/>
              <a:buSzTx/>
              <a:buFontTx/>
              <a:buNone/>
              <a:defRPr sz="3200">
                <a:solidFill>
                  <a:srgbClr val="888888"/>
                </a:solidFill>
                <a:latin typeface="+mn-lt"/>
                <a:ea typeface="+mn-ea"/>
                <a:cs typeface="+mn-cs"/>
                <a:sym typeface="Calibri"/>
              </a:defRPr>
            </a:lvl3pPr>
            <a:lvl4pPr marL="0" indent="1371600" algn="ctr">
              <a:spcBef>
                <a:spcPts val="700"/>
              </a:spcBef>
              <a:buClrTx/>
              <a:buSzTx/>
              <a:buFontTx/>
              <a:buNone/>
              <a:defRPr sz="3200">
                <a:solidFill>
                  <a:srgbClr val="888888"/>
                </a:solidFill>
                <a:latin typeface="+mn-lt"/>
                <a:ea typeface="+mn-ea"/>
                <a:cs typeface="+mn-cs"/>
                <a:sym typeface="Calibri"/>
              </a:defRPr>
            </a:lvl4pPr>
            <a:lvl5pPr marL="0" indent="1828800" algn="ctr">
              <a:spcBef>
                <a:spcPts val="700"/>
              </a:spcBef>
              <a:buClrTx/>
              <a:buSzTx/>
              <a:buFontTx/>
              <a:buNone/>
              <a:defRPr sz="3200">
                <a:solidFill>
                  <a:srgbClr val="888888"/>
                </a:solidFill>
                <a:latin typeface="+mn-lt"/>
                <a:ea typeface="+mn-ea"/>
                <a:cs typeface="+mn-cs"/>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287" name="Shape 287"/>
          <p:cNvSpPr/>
          <p:nvPr>
            <p:ph type="sldNum" sz="quarter" idx="2"/>
          </p:nvPr>
        </p:nvSpPr>
        <p:spPr>
          <a:xfrm>
            <a:off x="8428176" y="6404292"/>
            <a:ext cx="258624" cy="269241"/>
          </a:xfrm>
          <a:prstGeom prst="rect">
            <a:avLst/>
          </a:prstGeom>
        </p:spPr>
        <p:txBody>
          <a:bodyPr anchor="ctr"/>
          <a:lstStyle>
            <a:lvl1pPr>
              <a:defRPr sz="1200">
                <a:solidFill>
                  <a:srgbClr val="888888"/>
                </a:solidFill>
                <a:latin typeface="+mn-lt"/>
                <a:ea typeface="+mn-ea"/>
                <a:cs typeface="+mn-cs"/>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type="tx" showMasterSp="0" showMasterPhAnim="1">
  <p:cSld name="Blank">
    <p:spTree>
      <p:nvGrpSpPr>
        <p:cNvPr id="1" name=""/>
        <p:cNvGrpSpPr/>
        <p:nvPr/>
      </p:nvGrpSpPr>
      <p:grpSpPr>
        <a:xfrm>
          <a:off x="0" y="0"/>
          <a:ext cx="0" cy="0"/>
          <a:chOff x="0" y="0"/>
          <a:chExt cx="0" cy="0"/>
        </a:xfrm>
      </p:grpSpPr>
      <p:sp>
        <p:nvSpPr>
          <p:cNvPr id="294" name="Shape 294"/>
          <p:cNvSpPr/>
          <p:nvPr>
            <p:ph type="sldNum" sz="quarter" idx="2"/>
          </p:nvPr>
        </p:nvSpPr>
        <p:spPr>
          <a:xfrm>
            <a:off x="8428176" y="6404292"/>
            <a:ext cx="258624" cy="269241"/>
          </a:xfrm>
          <a:prstGeom prst="rect">
            <a:avLst/>
          </a:prstGeom>
        </p:spPr>
        <p:txBody>
          <a:bodyPr anchor="ctr"/>
          <a:lstStyle>
            <a:lvl1pPr>
              <a:defRPr sz="1200">
                <a:solidFill>
                  <a:srgbClr val="888888"/>
                </a:solidFill>
                <a:latin typeface="+mn-lt"/>
                <a:ea typeface="+mn-ea"/>
                <a:cs typeface="+mn-cs"/>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Title and Content">
    <p:spTree>
      <p:nvGrpSpPr>
        <p:cNvPr id="1" name=""/>
        <p:cNvGrpSpPr/>
        <p:nvPr/>
      </p:nvGrpSpPr>
      <p:grpSpPr>
        <a:xfrm>
          <a:off x="0" y="0"/>
          <a:ext cx="0" cy="0"/>
          <a:chOff x="0" y="0"/>
          <a:chExt cx="0" cy="0"/>
        </a:xfrm>
      </p:grpSpPr>
      <p:sp>
        <p:nvSpPr>
          <p:cNvPr id="46" name="Shape 46"/>
          <p:cNvSpPr/>
          <p:nvPr>
            <p:ph type="title"/>
          </p:nvPr>
        </p:nvSpPr>
        <p:spPr>
          <a:prstGeom prst="rect">
            <a:avLst/>
          </a:prstGeom>
        </p:spPr>
        <p:txBody>
          <a:bodyPr/>
          <a:lstStyle/>
          <a:p>
            <a:pPr/>
            <a:r>
              <a:t>Title Text</a:t>
            </a:r>
          </a:p>
        </p:txBody>
      </p:sp>
      <p:sp>
        <p:nvSpPr>
          <p:cNvPr id="47" name="Shape 47"/>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8" name="Shape 4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Section Header">
    <p:spTree>
      <p:nvGrpSpPr>
        <p:cNvPr id="1" name=""/>
        <p:cNvGrpSpPr/>
        <p:nvPr/>
      </p:nvGrpSpPr>
      <p:grpSpPr>
        <a:xfrm>
          <a:off x="0" y="0"/>
          <a:ext cx="0" cy="0"/>
          <a:chOff x="0" y="0"/>
          <a:chExt cx="0" cy="0"/>
        </a:xfrm>
      </p:grpSpPr>
      <p:sp>
        <p:nvSpPr>
          <p:cNvPr id="55" name="Shape 55"/>
          <p:cNvSpPr/>
          <p:nvPr/>
        </p:nvSpPr>
        <p:spPr>
          <a:xfrm>
            <a:off x="0" y="366713"/>
            <a:ext cx="9144000" cy="84138"/>
          </a:xfrm>
          <a:prstGeom prst="rect">
            <a:avLst/>
          </a:prstGeom>
          <a:solidFill>
            <a:schemeClr val="accent2">
              <a:alpha val="50000"/>
            </a:schemeClr>
          </a:solidFill>
          <a:ln w="12700">
            <a:miter lim="400000"/>
          </a:ln>
        </p:spPr>
        <p:txBody>
          <a:bodyPr lIns="45719" rIns="45719" anchor="ctr"/>
          <a:lstStyle/>
          <a:p>
            <a:pPr algn="ctr">
              <a:defRPr>
                <a:solidFill>
                  <a:srgbClr val="FFFFFF"/>
                </a:solidFill>
              </a:defRPr>
            </a:pPr>
          </a:p>
        </p:txBody>
      </p:sp>
      <p:sp>
        <p:nvSpPr>
          <p:cNvPr id="56" name="Shape 56"/>
          <p:cNvSpPr/>
          <p:nvPr/>
        </p:nvSpPr>
        <p:spPr>
          <a:xfrm>
            <a:off x="0" y="0"/>
            <a:ext cx="9144000" cy="311150"/>
          </a:xfrm>
          <a:prstGeom prst="rect">
            <a:avLst/>
          </a:prstGeom>
          <a:solidFill>
            <a:srgbClr val="424456"/>
          </a:solidFill>
          <a:ln w="12700">
            <a:miter lim="400000"/>
          </a:ln>
        </p:spPr>
        <p:txBody>
          <a:bodyPr lIns="45719" rIns="45719" anchor="ctr"/>
          <a:lstStyle/>
          <a:p>
            <a:pPr algn="ctr">
              <a:defRPr>
                <a:solidFill>
                  <a:srgbClr val="FFFFFF"/>
                </a:solidFill>
              </a:defRPr>
            </a:pPr>
          </a:p>
        </p:txBody>
      </p:sp>
      <p:sp>
        <p:nvSpPr>
          <p:cNvPr id="57" name="Shape 57"/>
          <p:cNvSpPr/>
          <p:nvPr/>
        </p:nvSpPr>
        <p:spPr>
          <a:xfrm>
            <a:off x="0" y="307975"/>
            <a:ext cx="9144000" cy="92075"/>
          </a:xfrm>
          <a:prstGeom prst="rect">
            <a:avLst/>
          </a:prstGeom>
          <a:solidFill>
            <a:schemeClr val="accent2"/>
          </a:solidFill>
          <a:ln w="12700">
            <a:miter lim="400000"/>
          </a:ln>
        </p:spPr>
        <p:txBody>
          <a:bodyPr lIns="45719" rIns="45719" anchor="ctr"/>
          <a:lstStyle/>
          <a:p>
            <a:pPr algn="ctr">
              <a:defRPr>
                <a:solidFill>
                  <a:srgbClr val="FFFFFF"/>
                </a:solidFill>
              </a:defRPr>
            </a:pPr>
          </a:p>
        </p:txBody>
      </p:sp>
      <p:sp>
        <p:nvSpPr>
          <p:cNvPr id="58" name="Shape 58"/>
          <p:cNvSpPr/>
          <p:nvPr/>
        </p:nvSpPr>
        <p:spPr>
          <a:xfrm flipV="1">
            <a:off x="5410200" y="360363"/>
            <a:ext cx="3733800" cy="90488"/>
          </a:xfrm>
          <a:prstGeom prst="rect">
            <a:avLst/>
          </a:prstGeom>
          <a:solidFill>
            <a:schemeClr val="accent2"/>
          </a:solidFill>
          <a:ln w="12700">
            <a:miter lim="400000"/>
          </a:ln>
        </p:spPr>
        <p:txBody>
          <a:bodyPr lIns="45719" rIns="45719" anchor="ctr"/>
          <a:lstStyle/>
          <a:p>
            <a:pPr algn="ctr">
              <a:defRPr>
                <a:solidFill>
                  <a:srgbClr val="FFFFFF"/>
                </a:solidFill>
              </a:defRPr>
            </a:pPr>
          </a:p>
        </p:txBody>
      </p:sp>
      <p:sp>
        <p:nvSpPr>
          <p:cNvPr id="59" name="Shape 59"/>
          <p:cNvSpPr/>
          <p:nvPr/>
        </p:nvSpPr>
        <p:spPr>
          <a:xfrm flipV="1">
            <a:off x="5410200" y="439737"/>
            <a:ext cx="3733800" cy="180976"/>
          </a:xfrm>
          <a:prstGeom prst="rect">
            <a:avLst/>
          </a:prstGeom>
          <a:solidFill>
            <a:schemeClr val="accent2">
              <a:alpha val="50000"/>
            </a:schemeClr>
          </a:solidFill>
          <a:ln w="12700">
            <a:miter lim="400000"/>
          </a:ln>
        </p:spPr>
        <p:txBody>
          <a:bodyPr lIns="45719" rIns="45719" anchor="ctr"/>
          <a:lstStyle/>
          <a:p>
            <a:pPr algn="ctr">
              <a:defRPr>
                <a:solidFill>
                  <a:srgbClr val="FFFFFF"/>
                </a:solidFill>
              </a:defRPr>
            </a:pPr>
          </a:p>
        </p:txBody>
      </p:sp>
      <p:sp>
        <p:nvSpPr>
          <p:cNvPr id="60" name="Shape 60"/>
          <p:cNvSpPr/>
          <p:nvPr/>
        </p:nvSpPr>
        <p:spPr>
          <a:xfrm>
            <a:off x="5407025" y="496887"/>
            <a:ext cx="3063875" cy="28576"/>
          </a:xfrm>
          <a:prstGeom prst="roundRect">
            <a:avLst>
              <a:gd name="adj" fmla="val 16667"/>
            </a:avLst>
          </a:prstGeom>
          <a:solidFill>
            <a:srgbClr val="FFFFFF"/>
          </a:solidFill>
          <a:ln w="12700">
            <a:miter lim="400000"/>
          </a:ln>
        </p:spPr>
        <p:txBody>
          <a:bodyPr lIns="45719" rIns="45719" anchor="ctr"/>
          <a:lstStyle/>
          <a:p>
            <a:pPr algn="ctr">
              <a:defRPr>
                <a:solidFill>
                  <a:srgbClr val="FFFFFF"/>
                </a:solidFill>
              </a:defRPr>
            </a:pPr>
          </a:p>
        </p:txBody>
      </p:sp>
      <p:sp>
        <p:nvSpPr>
          <p:cNvPr id="61" name="Shape 61"/>
          <p:cNvSpPr/>
          <p:nvPr/>
        </p:nvSpPr>
        <p:spPr>
          <a:xfrm>
            <a:off x="7373938" y="588962"/>
            <a:ext cx="1600201" cy="36513"/>
          </a:xfrm>
          <a:prstGeom prst="roundRect">
            <a:avLst>
              <a:gd name="adj" fmla="val 16667"/>
            </a:avLst>
          </a:prstGeom>
          <a:solidFill>
            <a:srgbClr val="FFFFFF"/>
          </a:solidFill>
          <a:ln w="12700">
            <a:miter lim="400000"/>
          </a:ln>
        </p:spPr>
        <p:txBody>
          <a:bodyPr lIns="45719" rIns="45719" anchor="ctr"/>
          <a:lstStyle/>
          <a:p>
            <a:pPr algn="ctr">
              <a:defRPr>
                <a:solidFill>
                  <a:srgbClr val="FFFFFF"/>
                </a:solidFill>
              </a:defRPr>
            </a:pPr>
          </a:p>
        </p:txBody>
      </p:sp>
      <p:sp>
        <p:nvSpPr>
          <p:cNvPr id="62" name="Shape 62"/>
          <p:cNvSpPr/>
          <p:nvPr/>
        </p:nvSpPr>
        <p:spPr>
          <a:xfrm>
            <a:off x="9085263" y="-1589"/>
            <a:ext cx="57151" cy="620715"/>
          </a:xfrm>
          <a:prstGeom prst="rect">
            <a:avLst/>
          </a:prstGeom>
          <a:solidFill>
            <a:srgbClr val="FFFFFF">
              <a:alpha val="65098"/>
            </a:srgbClr>
          </a:solidFill>
          <a:ln w="12700">
            <a:miter lim="400000"/>
          </a:ln>
        </p:spPr>
        <p:txBody>
          <a:bodyPr lIns="45719" rIns="45719" anchor="ctr"/>
          <a:lstStyle/>
          <a:p>
            <a:pPr algn="ctr">
              <a:defRPr>
                <a:solidFill>
                  <a:srgbClr val="FFFFFF"/>
                </a:solidFill>
              </a:defRPr>
            </a:pPr>
          </a:p>
        </p:txBody>
      </p:sp>
      <p:sp>
        <p:nvSpPr>
          <p:cNvPr id="63" name="Shape 63"/>
          <p:cNvSpPr/>
          <p:nvPr/>
        </p:nvSpPr>
        <p:spPr>
          <a:xfrm>
            <a:off x="9043988" y="-1589"/>
            <a:ext cx="28576" cy="620715"/>
          </a:xfrm>
          <a:prstGeom prst="rect">
            <a:avLst/>
          </a:prstGeom>
          <a:solidFill>
            <a:srgbClr val="FFFFFF">
              <a:alpha val="65098"/>
            </a:srgbClr>
          </a:solidFill>
          <a:ln w="12700">
            <a:miter lim="400000"/>
          </a:ln>
        </p:spPr>
        <p:txBody>
          <a:bodyPr lIns="45719" rIns="45719" anchor="ctr"/>
          <a:lstStyle/>
          <a:p>
            <a:pPr algn="ctr">
              <a:defRPr>
                <a:solidFill>
                  <a:srgbClr val="FFFFFF"/>
                </a:solidFill>
              </a:defRPr>
            </a:pPr>
          </a:p>
        </p:txBody>
      </p:sp>
      <p:sp>
        <p:nvSpPr>
          <p:cNvPr id="64" name="Shape 64"/>
          <p:cNvSpPr/>
          <p:nvPr/>
        </p:nvSpPr>
        <p:spPr>
          <a:xfrm>
            <a:off x="9023350" y="-1589"/>
            <a:ext cx="12701" cy="620715"/>
          </a:xfrm>
          <a:prstGeom prst="rect">
            <a:avLst/>
          </a:prstGeom>
          <a:solidFill>
            <a:srgbClr val="FFFFFF">
              <a:alpha val="60000"/>
            </a:srgbClr>
          </a:solidFill>
          <a:ln w="12700">
            <a:miter lim="400000"/>
          </a:ln>
        </p:spPr>
        <p:txBody>
          <a:bodyPr lIns="45719" rIns="45719" anchor="ctr"/>
          <a:lstStyle/>
          <a:p>
            <a:pPr algn="ctr">
              <a:defRPr>
                <a:solidFill>
                  <a:srgbClr val="FFFFFF"/>
                </a:solidFill>
              </a:defRPr>
            </a:pPr>
          </a:p>
        </p:txBody>
      </p:sp>
      <p:sp>
        <p:nvSpPr>
          <p:cNvPr id="65" name="Shape 65"/>
          <p:cNvSpPr/>
          <p:nvPr/>
        </p:nvSpPr>
        <p:spPr>
          <a:xfrm>
            <a:off x="8975725" y="-1589"/>
            <a:ext cx="26988" cy="620715"/>
          </a:xfrm>
          <a:prstGeom prst="rect">
            <a:avLst/>
          </a:prstGeom>
          <a:solidFill>
            <a:srgbClr val="FFFFFF">
              <a:alpha val="40000"/>
            </a:srgbClr>
          </a:solidFill>
          <a:ln w="12700">
            <a:miter lim="400000"/>
          </a:ln>
        </p:spPr>
        <p:txBody>
          <a:bodyPr lIns="45719" rIns="45719" anchor="ctr"/>
          <a:lstStyle/>
          <a:p>
            <a:pPr algn="ctr">
              <a:defRPr>
                <a:solidFill>
                  <a:srgbClr val="FFFFFF"/>
                </a:solidFill>
              </a:defRPr>
            </a:pPr>
          </a:p>
        </p:txBody>
      </p:sp>
      <p:sp>
        <p:nvSpPr>
          <p:cNvPr id="66" name="Shape 66"/>
          <p:cNvSpPr/>
          <p:nvPr/>
        </p:nvSpPr>
        <p:spPr>
          <a:xfrm>
            <a:off x="8915400" y="0"/>
            <a:ext cx="55564" cy="585788"/>
          </a:xfrm>
          <a:prstGeom prst="rect">
            <a:avLst/>
          </a:prstGeom>
          <a:solidFill>
            <a:srgbClr val="FFFFFF">
              <a:alpha val="20000"/>
            </a:srgbClr>
          </a:solidFill>
          <a:ln w="12700">
            <a:miter lim="400000"/>
          </a:ln>
        </p:spPr>
        <p:txBody>
          <a:bodyPr lIns="45719" rIns="45719" anchor="ctr"/>
          <a:lstStyle/>
          <a:p>
            <a:pPr algn="ctr">
              <a:defRPr>
                <a:solidFill>
                  <a:srgbClr val="FFFFFF"/>
                </a:solidFill>
              </a:defRPr>
            </a:pPr>
          </a:p>
        </p:txBody>
      </p:sp>
      <p:sp>
        <p:nvSpPr>
          <p:cNvPr id="67" name="Shape 67"/>
          <p:cNvSpPr/>
          <p:nvPr/>
        </p:nvSpPr>
        <p:spPr>
          <a:xfrm>
            <a:off x="8871743" y="0"/>
            <a:ext cx="12701" cy="585788"/>
          </a:xfrm>
          <a:prstGeom prst="rect">
            <a:avLst/>
          </a:prstGeom>
          <a:solidFill>
            <a:srgbClr val="FFFFFF">
              <a:alpha val="30196"/>
            </a:srgbClr>
          </a:solidFill>
          <a:ln w="12700">
            <a:miter lim="400000"/>
          </a:ln>
        </p:spPr>
        <p:txBody>
          <a:bodyPr lIns="45719" rIns="45719" anchor="ctr"/>
          <a:lstStyle/>
          <a:p>
            <a:pPr algn="ctr">
              <a:defRPr>
                <a:solidFill>
                  <a:srgbClr val="FFFFFF"/>
                </a:solidFill>
              </a:defRPr>
            </a:pPr>
          </a:p>
        </p:txBody>
      </p:sp>
      <p:sp>
        <p:nvSpPr>
          <p:cNvPr id="68" name="Shape 68"/>
          <p:cNvSpPr/>
          <p:nvPr>
            <p:ph type="title"/>
          </p:nvPr>
        </p:nvSpPr>
        <p:spPr>
          <a:xfrm>
            <a:off x="722312" y="1981200"/>
            <a:ext cx="7772401" cy="1362075"/>
          </a:xfrm>
          <a:prstGeom prst="rect">
            <a:avLst/>
          </a:prstGeom>
        </p:spPr>
        <p:txBody>
          <a:bodyPr anchor="b"/>
          <a:lstStyle>
            <a:lvl1pPr>
              <a:defRPr b="1" sz="4300">
                <a:ln w="12700">
                  <a:solidFill>
                    <a:srgbClr val="308790"/>
                  </a:solidFill>
                </a:ln>
                <a:solidFill>
                  <a:srgbClr val="FFFFFF"/>
                </a:solidFill>
                <a:effectLst>
                  <a:outerShdw sx="100000" sy="100000" kx="0" ky="0" algn="b" rotWithShape="0" blurRad="38100" dist="38100" dir="5400000">
                    <a:srgbClr val="000000">
                      <a:alpha val="25000"/>
                    </a:srgbClr>
                  </a:outerShdw>
                </a:effectLst>
              </a:defRPr>
            </a:lvl1pPr>
          </a:lstStyle>
          <a:p>
            <a:pPr/>
            <a:r>
              <a:t>Title Text</a:t>
            </a:r>
          </a:p>
        </p:txBody>
      </p:sp>
      <p:sp>
        <p:nvSpPr>
          <p:cNvPr id="69" name="Shape 69"/>
          <p:cNvSpPr/>
          <p:nvPr>
            <p:ph type="body" sz="quarter" idx="1"/>
          </p:nvPr>
        </p:nvSpPr>
        <p:spPr>
          <a:xfrm>
            <a:off x="722312" y="3367087"/>
            <a:ext cx="7772401" cy="1509713"/>
          </a:xfrm>
          <a:prstGeom prst="rect">
            <a:avLst/>
          </a:prstGeom>
        </p:spPr>
        <p:txBody>
          <a:bodyPr/>
          <a:lstStyle>
            <a:lvl1pPr marL="0" indent="45719">
              <a:buClrTx/>
              <a:buSzTx/>
              <a:buFontTx/>
              <a:buNone/>
              <a:defRPr sz="2100">
                <a:solidFill>
                  <a:srgbClr val="424456"/>
                </a:solidFill>
              </a:defRPr>
            </a:lvl1pPr>
            <a:lvl2pPr marL="0" indent="411162">
              <a:buClrTx/>
              <a:buSzTx/>
              <a:buFontTx/>
              <a:buNone/>
              <a:defRPr sz="2100">
                <a:solidFill>
                  <a:srgbClr val="424456"/>
                </a:solidFill>
              </a:defRPr>
            </a:lvl2pPr>
            <a:lvl3pPr marL="0" indent="703262">
              <a:buClrTx/>
              <a:buSzTx/>
              <a:buFontTx/>
              <a:buNone/>
              <a:defRPr sz="2100">
                <a:solidFill>
                  <a:srgbClr val="424456"/>
                </a:solidFill>
              </a:defRPr>
            </a:lvl3pPr>
            <a:lvl4pPr marL="0" indent="979487">
              <a:buClrTx/>
              <a:buSzTx/>
              <a:buFontTx/>
              <a:buNone/>
              <a:defRPr sz="2100">
                <a:solidFill>
                  <a:srgbClr val="424456"/>
                </a:solidFill>
              </a:defRPr>
            </a:lvl4pPr>
            <a:lvl5pPr marL="0" indent="1206500">
              <a:buClrTx/>
              <a:buSzTx/>
              <a:buFontTx/>
              <a:buNone/>
              <a:defRPr sz="2100">
                <a:solidFill>
                  <a:srgbClr val="424456"/>
                </a:solidFill>
              </a:defRPr>
            </a:lvl5pPr>
          </a:lstStyle>
          <a:p>
            <a:pPr/>
            <a:r>
              <a:t>Body Level One</a:t>
            </a:r>
          </a:p>
          <a:p>
            <a:pPr lvl="1"/>
            <a:r>
              <a:t>Body Level Two</a:t>
            </a:r>
          </a:p>
          <a:p>
            <a:pPr lvl="2"/>
            <a:r>
              <a:t>Body Level Three</a:t>
            </a:r>
          </a:p>
          <a:p>
            <a:pPr lvl="3"/>
            <a:r>
              <a:t>Body Level Four</a:t>
            </a:r>
          </a:p>
          <a:p>
            <a:pPr lvl="4"/>
            <a:r>
              <a:t>Body Level Five</a:t>
            </a:r>
          </a:p>
        </p:txBody>
      </p:sp>
      <p:sp>
        <p:nvSpPr>
          <p:cNvPr id="70" name="Shape 7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0" showMasterPhAnim="1">
  <p:cSld name="Two Content">
    <p:spTree>
      <p:nvGrpSpPr>
        <p:cNvPr id="1" name=""/>
        <p:cNvGrpSpPr/>
        <p:nvPr/>
      </p:nvGrpSpPr>
      <p:grpSpPr>
        <a:xfrm>
          <a:off x="0" y="0"/>
          <a:ext cx="0" cy="0"/>
          <a:chOff x="0" y="0"/>
          <a:chExt cx="0" cy="0"/>
        </a:xfrm>
      </p:grpSpPr>
      <p:sp>
        <p:nvSpPr>
          <p:cNvPr id="77" name="Shape 77"/>
          <p:cNvSpPr/>
          <p:nvPr/>
        </p:nvSpPr>
        <p:spPr>
          <a:xfrm>
            <a:off x="0" y="366713"/>
            <a:ext cx="9144000" cy="84138"/>
          </a:xfrm>
          <a:prstGeom prst="rect">
            <a:avLst/>
          </a:prstGeom>
          <a:solidFill>
            <a:schemeClr val="accent2">
              <a:alpha val="50000"/>
            </a:schemeClr>
          </a:solidFill>
          <a:ln w="12700">
            <a:miter lim="400000"/>
          </a:ln>
        </p:spPr>
        <p:txBody>
          <a:bodyPr lIns="45719" rIns="45719" anchor="ctr"/>
          <a:lstStyle/>
          <a:p>
            <a:pPr algn="ctr">
              <a:defRPr>
                <a:solidFill>
                  <a:srgbClr val="FFFFFF"/>
                </a:solidFill>
              </a:defRPr>
            </a:pPr>
          </a:p>
        </p:txBody>
      </p:sp>
      <p:sp>
        <p:nvSpPr>
          <p:cNvPr id="78" name="Shape 78"/>
          <p:cNvSpPr/>
          <p:nvPr/>
        </p:nvSpPr>
        <p:spPr>
          <a:xfrm>
            <a:off x="0" y="0"/>
            <a:ext cx="9144000" cy="311150"/>
          </a:xfrm>
          <a:prstGeom prst="rect">
            <a:avLst/>
          </a:prstGeom>
          <a:solidFill>
            <a:srgbClr val="424456"/>
          </a:solidFill>
          <a:ln w="12700">
            <a:miter lim="400000"/>
          </a:ln>
        </p:spPr>
        <p:txBody>
          <a:bodyPr lIns="45719" rIns="45719" anchor="ctr"/>
          <a:lstStyle/>
          <a:p>
            <a:pPr algn="ctr">
              <a:defRPr>
                <a:solidFill>
                  <a:srgbClr val="FFFFFF"/>
                </a:solidFill>
              </a:defRPr>
            </a:pPr>
          </a:p>
        </p:txBody>
      </p:sp>
      <p:sp>
        <p:nvSpPr>
          <p:cNvPr id="79" name="Shape 79"/>
          <p:cNvSpPr/>
          <p:nvPr/>
        </p:nvSpPr>
        <p:spPr>
          <a:xfrm>
            <a:off x="0" y="307975"/>
            <a:ext cx="9144000" cy="92075"/>
          </a:xfrm>
          <a:prstGeom prst="rect">
            <a:avLst/>
          </a:prstGeom>
          <a:solidFill>
            <a:schemeClr val="accent2"/>
          </a:solidFill>
          <a:ln w="12700">
            <a:miter lim="400000"/>
          </a:ln>
        </p:spPr>
        <p:txBody>
          <a:bodyPr lIns="45719" rIns="45719" anchor="ctr"/>
          <a:lstStyle/>
          <a:p>
            <a:pPr algn="ctr">
              <a:defRPr>
                <a:solidFill>
                  <a:srgbClr val="FFFFFF"/>
                </a:solidFill>
              </a:defRPr>
            </a:pPr>
          </a:p>
        </p:txBody>
      </p:sp>
      <p:sp>
        <p:nvSpPr>
          <p:cNvPr id="80" name="Shape 80"/>
          <p:cNvSpPr/>
          <p:nvPr/>
        </p:nvSpPr>
        <p:spPr>
          <a:xfrm flipV="1">
            <a:off x="5410200" y="360363"/>
            <a:ext cx="3733800" cy="90488"/>
          </a:xfrm>
          <a:prstGeom prst="rect">
            <a:avLst/>
          </a:prstGeom>
          <a:solidFill>
            <a:schemeClr val="accent2"/>
          </a:solidFill>
          <a:ln w="12700">
            <a:miter lim="400000"/>
          </a:ln>
        </p:spPr>
        <p:txBody>
          <a:bodyPr lIns="45719" rIns="45719" anchor="ctr"/>
          <a:lstStyle/>
          <a:p>
            <a:pPr algn="ctr">
              <a:defRPr>
                <a:solidFill>
                  <a:srgbClr val="FFFFFF"/>
                </a:solidFill>
              </a:defRPr>
            </a:pPr>
          </a:p>
        </p:txBody>
      </p:sp>
      <p:sp>
        <p:nvSpPr>
          <p:cNvPr id="81" name="Shape 81"/>
          <p:cNvSpPr/>
          <p:nvPr/>
        </p:nvSpPr>
        <p:spPr>
          <a:xfrm flipV="1">
            <a:off x="5410200" y="439737"/>
            <a:ext cx="3733800" cy="180976"/>
          </a:xfrm>
          <a:prstGeom prst="rect">
            <a:avLst/>
          </a:prstGeom>
          <a:solidFill>
            <a:schemeClr val="accent2">
              <a:alpha val="50000"/>
            </a:schemeClr>
          </a:solidFill>
          <a:ln w="12700">
            <a:miter lim="400000"/>
          </a:ln>
        </p:spPr>
        <p:txBody>
          <a:bodyPr lIns="45719" rIns="45719" anchor="ctr"/>
          <a:lstStyle/>
          <a:p>
            <a:pPr algn="ctr">
              <a:defRPr>
                <a:solidFill>
                  <a:srgbClr val="FFFFFF"/>
                </a:solidFill>
              </a:defRPr>
            </a:pPr>
          </a:p>
        </p:txBody>
      </p:sp>
      <p:sp>
        <p:nvSpPr>
          <p:cNvPr id="82" name="Shape 82"/>
          <p:cNvSpPr/>
          <p:nvPr/>
        </p:nvSpPr>
        <p:spPr>
          <a:xfrm>
            <a:off x="5407025" y="496887"/>
            <a:ext cx="3063875" cy="28576"/>
          </a:xfrm>
          <a:prstGeom prst="roundRect">
            <a:avLst>
              <a:gd name="adj" fmla="val 16667"/>
            </a:avLst>
          </a:prstGeom>
          <a:solidFill>
            <a:srgbClr val="FFFFFF"/>
          </a:solidFill>
          <a:ln w="12700">
            <a:miter lim="400000"/>
          </a:ln>
        </p:spPr>
        <p:txBody>
          <a:bodyPr lIns="45719" rIns="45719" anchor="ctr"/>
          <a:lstStyle/>
          <a:p>
            <a:pPr algn="ctr">
              <a:defRPr>
                <a:solidFill>
                  <a:srgbClr val="FFFFFF"/>
                </a:solidFill>
              </a:defRPr>
            </a:pPr>
          </a:p>
        </p:txBody>
      </p:sp>
      <p:sp>
        <p:nvSpPr>
          <p:cNvPr id="83" name="Shape 83"/>
          <p:cNvSpPr/>
          <p:nvPr/>
        </p:nvSpPr>
        <p:spPr>
          <a:xfrm>
            <a:off x="7373938" y="588962"/>
            <a:ext cx="1600201" cy="36513"/>
          </a:xfrm>
          <a:prstGeom prst="roundRect">
            <a:avLst>
              <a:gd name="adj" fmla="val 16667"/>
            </a:avLst>
          </a:prstGeom>
          <a:solidFill>
            <a:srgbClr val="FFFFFF"/>
          </a:solidFill>
          <a:ln w="12700">
            <a:miter lim="400000"/>
          </a:ln>
        </p:spPr>
        <p:txBody>
          <a:bodyPr lIns="45719" rIns="45719" anchor="ctr"/>
          <a:lstStyle/>
          <a:p>
            <a:pPr algn="ctr">
              <a:defRPr>
                <a:solidFill>
                  <a:srgbClr val="FFFFFF"/>
                </a:solidFill>
              </a:defRPr>
            </a:pPr>
          </a:p>
        </p:txBody>
      </p:sp>
      <p:sp>
        <p:nvSpPr>
          <p:cNvPr id="84" name="Shape 84"/>
          <p:cNvSpPr/>
          <p:nvPr/>
        </p:nvSpPr>
        <p:spPr>
          <a:xfrm>
            <a:off x="9085263" y="-1589"/>
            <a:ext cx="57151" cy="620715"/>
          </a:xfrm>
          <a:prstGeom prst="rect">
            <a:avLst/>
          </a:prstGeom>
          <a:solidFill>
            <a:srgbClr val="FFFFFF">
              <a:alpha val="65098"/>
            </a:srgbClr>
          </a:solidFill>
          <a:ln w="12700">
            <a:miter lim="400000"/>
          </a:ln>
        </p:spPr>
        <p:txBody>
          <a:bodyPr lIns="45719" rIns="45719" anchor="ctr"/>
          <a:lstStyle/>
          <a:p>
            <a:pPr algn="ctr">
              <a:defRPr>
                <a:solidFill>
                  <a:srgbClr val="FFFFFF"/>
                </a:solidFill>
              </a:defRPr>
            </a:pPr>
          </a:p>
        </p:txBody>
      </p:sp>
      <p:sp>
        <p:nvSpPr>
          <p:cNvPr id="85" name="Shape 85"/>
          <p:cNvSpPr/>
          <p:nvPr/>
        </p:nvSpPr>
        <p:spPr>
          <a:xfrm>
            <a:off x="9043988" y="-1589"/>
            <a:ext cx="28576" cy="620715"/>
          </a:xfrm>
          <a:prstGeom prst="rect">
            <a:avLst/>
          </a:prstGeom>
          <a:solidFill>
            <a:srgbClr val="FFFFFF">
              <a:alpha val="65098"/>
            </a:srgbClr>
          </a:solidFill>
          <a:ln w="12700">
            <a:miter lim="400000"/>
          </a:ln>
        </p:spPr>
        <p:txBody>
          <a:bodyPr lIns="45719" rIns="45719" anchor="ctr"/>
          <a:lstStyle/>
          <a:p>
            <a:pPr algn="ctr">
              <a:defRPr>
                <a:solidFill>
                  <a:srgbClr val="FFFFFF"/>
                </a:solidFill>
              </a:defRPr>
            </a:pPr>
          </a:p>
        </p:txBody>
      </p:sp>
      <p:sp>
        <p:nvSpPr>
          <p:cNvPr id="86" name="Shape 86"/>
          <p:cNvSpPr/>
          <p:nvPr/>
        </p:nvSpPr>
        <p:spPr>
          <a:xfrm>
            <a:off x="9023350" y="-1589"/>
            <a:ext cx="12701" cy="620715"/>
          </a:xfrm>
          <a:prstGeom prst="rect">
            <a:avLst/>
          </a:prstGeom>
          <a:solidFill>
            <a:srgbClr val="FFFFFF">
              <a:alpha val="60000"/>
            </a:srgbClr>
          </a:solidFill>
          <a:ln w="12700">
            <a:miter lim="400000"/>
          </a:ln>
        </p:spPr>
        <p:txBody>
          <a:bodyPr lIns="45719" rIns="45719" anchor="ctr"/>
          <a:lstStyle/>
          <a:p>
            <a:pPr algn="ctr">
              <a:defRPr>
                <a:solidFill>
                  <a:srgbClr val="FFFFFF"/>
                </a:solidFill>
              </a:defRPr>
            </a:pPr>
          </a:p>
        </p:txBody>
      </p:sp>
      <p:sp>
        <p:nvSpPr>
          <p:cNvPr id="87" name="Shape 87"/>
          <p:cNvSpPr/>
          <p:nvPr/>
        </p:nvSpPr>
        <p:spPr>
          <a:xfrm>
            <a:off x="8975725" y="-1589"/>
            <a:ext cx="26988" cy="620715"/>
          </a:xfrm>
          <a:prstGeom prst="rect">
            <a:avLst/>
          </a:prstGeom>
          <a:solidFill>
            <a:srgbClr val="FFFFFF">
              <a:alpha val="40000"/>
            </a:srgbClr>
          </a:solidFill>
          <a:ln w="12700">
            <a:miter lim="400000"/>
          </a:ln>
        </p:spPr>
        <p:txBody>
          <a:bodyPr lIns="45719" rIns="45719" anchor="ctr"/>
          <a:lstStyle/>
          <a:p>
            <a:pPr algn="ctr">
              <a:defRPr>
                <a:solidFill>
                  <a:srgbClr val="FFFFFF"/>
                </a:solidFill>
              </a:defRPr>
            </a:pPr>
          </a:p>
        </p:txBody>
      </p:sp>
      <p:sp>
        <p:nvSpPr>
          <p:cNvPr id="88" name="Shape 88"/>
          <p:cNvSpPr/>
          <p:nvPr/>
        </p:nvSpPr>
        <p:spPr>
          <a:xfrm>
            <a:off x="8915400" y="0"/>
            <a:ext cx="55564" cy="585788"/>
          </a:xfrm>
          <a:prstGeom prst="rect">
            <a:avLst/>
          </a:prstGeom>
          <a:solidFill>
            <a:srgbClr val="FFFFFF">
              <a:alpha val="20000"/>
            </a:srgbClr>
          </a:solidFill>
          <a:ln w="12700">
            <a:miter lim="400000"/>
          </a:ln>
        </p:spPr>
        <p:txBody>
          <a:bodyPr lIns="45719" rIns="45719" anchor="ctr"/>
          <a:lstStyle/>
          <a:p>
            <a:pPr algn="ctr">
              <a:defRPr>
                <a:solidFill>
                  <a:srgbClr val="FFFFFF"/>
                </a:solidFill>
              </a:defRPr>
            </a:pPr>
          </a:p>
        </p:txBody>
      </p:sp>
      <p:sp>
        <p:nvSpPr>
          <p:cNvPr id="89" name="Shape 89"/>
          <p:cNvSpPr/>
          <p:nvPr/>
        </p:nvSpPr>
        <p:spPr>
          <a:xfrm>
            <a:off x="8871743" y="0"/>
            <a:ext cx="12701" cy="585788"/>
          </a:xfrm>
          <a:prstGeom prst="rect">
            <a:avLst/>
          </a:prstGeom>
          <a:solidFill>
            <a:srgbClr val="FFFFFF">
              <a:alpha val="30196"/>
            </a:srgbClr>
          </a:solidFill>
          <a:ln w="12700">
            <a:miter lim="400000"/>
          </a:ln>
        </p:spPr>
        <p:txBody>
          <a:bodyPr lIns="45719" rIns="45719" anchor="ctr"/>
          <a:lstStyle/>
          <a:p>
            <a:pPr algn="ctr">
              <a:defRPr>
                <a:solidFill>
                  <a:srgbClr val="FFFFFF"/>
                </a:solidFill>
              </a:defRPr>
            </a:pPr>
          </a:p>
        </p:txBody>
      </p:sp>
      <p:sp>
        <p:nvSpPr>
          <p:cNvPr id="90" name="Shape 90"/>
          <p:cNvSpPr/>
          <p:nvPr>
            <p:ph type="title"/>
          </p:nvPr>
        </p:nvSpPr>
        <p:spPr>
          <a:prstGeom prst="rect">
            <a:avLst/>
          </a:prstGeom>
        </p:spPr>
        <p:txBody>
          <a:bodyPr/>
          <a:lstStyle/>
          <a:p>
            <a:pPr/>
            <a:r>
              <a:t>Title Text</a:t>
            </a:r>
          </a:p>
        </p:txBody>
      </p:sp>
      <p:sp>
        <p:nvSpPr>
          <p:cNvPr id="91" name="Shape 91"/>
          <p:cNvSpPr/>
          <p:nvPr>
            <p:ph type="body" sz="half" idx="1"/>
          </p:nvPr>
        </p:nvSpPr>
        <p:spPr>
          <a:xfrm>
            <a:off x="457200" y="2249423"/>
            <a:ext cx="4038600" cy="4525964"/>
          </a:xfrm>
          <a:prstGeom prst="rect">
            <a:avLst/>
          </a:prstGeom>
        </p:spPr>
        <p:txBody>
          <a:bodyPr/>
          <a:lstStyle>
            <a:lvl1pPr marL="365125" indent="-255588">
              <a:defRPr sz="2000"/>
            </a:lvl1pPr>
            <a:lvl2pPr marL="670175" indent="-259013">
              <a:defRPr sz="2000"/>
            </a:lvl2pPr>
            <a:lvl3pPr marL="946679" indent="-243416">
              <a:defRPr sz="2000"/>
            </a:lvl3pPr>
            <a:lvl4pPr marL="1201737" indent="-222250">
              <a:defRPr sz="2000"/>
            </a:lvl4pPr>
            <a:lvl5pPr marL="1409347" indent="-202847">
              <a:defRPr sz="2000"/>
            </a:lvl5pPr>
          </a:lstStyle>
          <a:p>
            <a:pPr/>
            <a:r>
              <a:t>Body Level One</a:t>
            </a:r>
          </a:p>
          <a:p>
            <a:pPr lvl="1"/>
            <a:r>
              <a:t>Body Level Two</a:t>
            </a:r>
          </a:p>
          <a:p>
            <a:pPr lvl="2"/>
            <a:r>
              <a:t>Body Level Three</a:t>
            </a:r>
          </a:p>
          <a:p>
            <a:pPr lvl="3"/>
            <a:r>
              <a:t>Body Level Four</a:t>
            </a:r>
          </a:p>
          <a:p>
            <a:pPr lvl="4"/>
            <a:r>
              <a:t>Body Level Five</a:t>
            </a:r>
          </a:p>
        </p:txBody>
      </p:sp>
      <p:sp>
        <p:nvSpPr>
          <p:cNvPr id="92" name="Shape 9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0" showMasterPhAnim="1">
  <p:cSld name="Comparison">
    <p:spTree>
      <p:nvGrpSpPr>
        <p:cNvPr id="1" name=""/>
        <p:cNvGrpSpPr/>
        <p:nvPr/>
      </p:nvGrpSpPr>
      <p:grpSpPr>
        <a:xfrm>
          <a:off x="0" y="0"/>
          <a:ext cx="0" cy="0"/>
          <a:chOff x="0" y="0"/>
          <a:chExt cx="0" cy="0"/>
        </a:xfrm>
      </p:grpSpPr>
      <p:sp>
        <p:nvSpPr>
          <p:cNvPr id="99" name="Shape 99"/>
          <p:cNvSpPr/>
          <p:nvPr/>
        </p:nvSpPr>
        <p:spPr>
          <a:xfrm>
            <a:off x="0" y="366713"/>
            <a:ext cx="9144000" cy="84138"/>
          </a:xfrm>
          <a:prstGeom prst="rect">
            <a:avLst/>
          </a:prstGeom>
          <a:solidFill>
            <a:schemeClr val="accent2">
              <a:alpha val="50000"/>
            </a:schemeClr>
          </a:solidFill>
          <a:ln w="12700">
            <a:miter lim="400000"/>
          </a:ln>
        </p:spPr>
        <p:txBody>
          <a:bodyPr lIns="45719" rIns="45719" anchor="ctr"/>
          <a:lstStyle/>
          <a:p>
            <a:pPr algn="ctr">
              <a:defRPr>
                <a:solidFill>
                  <a:srgbClr val="FFFFFF"/>
                </a:solidFill>
              </a:defRPr>
            </a:pPr>
          </a:p>
        </p:txBody>
      </p:sp>
      <p:sp>
        <p:nvSpPr>
          <p:cNvPr id="100" name="Shape 100"/>
          <p:cNvSpPr/>
          <p:nvPr/>
        </p:nvSpPr>
        <p:spPr>
          <a:xfrm>
            <a:off x="0" y="0"/>
            <a:ext cx="9144000" cy="311150"/>
          </a:xfrm>
          <a:prstGeom prst="rect">
            <a:avLst/>
          </a:prstGeom>
          <a:solidFill>
            <a:srgbClr val="424456"/>
          </a:solidFill>
          <a:ln w="12700">
            <a:miter lim="400000"/>
          </a:ln>
        </p:spPr>
        <p:txBody>
          <a:bodyPr lIns="45719" rIns="45719" anchor="ctr"/>
          <a:lstStyle/>
          <a:p>
            <a:pPr algn="ctr">
              <a:defRPr>
                <a:solidFill>
                  <a:srgbClr val="FFFFFF"/>
                </a:solidFill>
              </a:defRPr>
            </a:pPr>
          </a:p>
        </p:txBody>
      </p:sp>
      <p:sp>
        <p:nvSpPr>
          <p:cNvPr id="101" name="Shape 101"/>
          <p:cNvSpPr/>
          <p:nvPr/>
        </p:nvSpPr>
        <p:spPr>
          <a:xfrm>
            <a:off x="0" y="307975"/>
            <a:ext cx="9144000" cy="92075"/>
          </a:xfrm>
          <a:prstGeom prst="rect">
            <a:avLst/>
          </a:prstGeom>
          <a:solidFill>
            <a:schemeClr val="accent2"/>
          </a:solidFill>
          <a:ln w="12700">
            <a:miter lim="400000"/>
          </a:ln>
        </p:spPr>
        <p:txBody>
          <a:bodyPr lIns="45719" rIns="45719" anchor="ctr"/>
          <a:lstStyle/>
          <a:p>
            <a:pPr algn="ctr">
              <a:defRPr>
                <a:solidFill>
                  <a:srgbClr val="FFFFFF"/>
                </a:solidFill>
              </a:defRPr>
            </a:pPr>
          </a:p>
        </p:txBody>
      </p:sp>
      <p:sp>
        <p:nvSpPr>
          <p:cNvPr id="102" name="Shape 102"/>
          <p:cNvSpPr/>
          <p:nvPr/>
        </p:nvSpPr>
        <p:spPr>
          <a:xfrm flipV="1">
            <a:off x="5410200" y="360363"/>
            <a:ext cx="3733800" cy="90488"/>
          </a:xfrm>
          <a:prstGeom prst="rect">
            <a:avLst/>
          </a:prstGeom>
          <a:solidFill>
            <a:schemeClr val="accent2"/>
          </a:solidFill>
          <a:ln w="12700">
            <a:miter lim="400000"/>
          </a:ln>
        </p:spPr>
        <p:txBody>
          <a:bodyPr lIns="45719" rIns="45719" anchor="ctr"/>
          <a:lstStyle/>
          <a:p>
            <a:pPr algn="ctr">
              <a:defRPr>
                <a:solidFill>
                  <a:srgbClr val="FFFFFF"/>
                </a:solidFill>
              </a:defRPr>
            </a:pPr>
          </a:p>
        </p:txBody>
      </p:sp>
      <p:sp>
        <p:nvSpPr>
          <p:cNvPr id="103" name="Shape 103"/>
          <p:cNvSpPr/>
          <p:nvPr/>
        </p:nvSpPr>
        <p:spPr>
          <a:xfrm flipV="1">
            <a:off x="5410200" y="439737"/>
            <a:ext cx="3733800" cy="180976"/>
          </a:xfrm>
          <a:prstGeom prst="rect">
            <a:avLst/>
          </a:prstGeom>
          <a:solidFill>
            <a:schemeClr val="accent2">
              <a:alpha val="50000"/>
            </a:schemeClr>
          </a:solidFill>
          <a:ln w="12700">
            <a:miter lim="400000"/>
          </a:ln>
        </p:spPr>
        <p:txBody>
          <a:bodyPr lIns="45719" rIns="45719" anchor="ctr"/>
          <a:lstStyle/>
          <a:p>
            <a:pPr algn="ctr">
              <a:defRPr>
                <a:solidFill>
                  <a:srgbClr val="FFFFFF"/>
                </a:solidFill>
              </a:defRPr>
            </a:pPr>
          </a:p>
        </p:txBody>
      </p:sp>
      <p:sp>
        <p:nvSpPr>
          <p:cNvPr id="104" name="Shape 104"/>
          <p:cNvSpPr/>
          <p:nvPr/>
        </p:nvSpPr>
        <p:spPr>
          <a:xfrm>
            <a:off x="5407025" y="496887"/>
            <a:ext cx="3063875" cy="28576"/>
          </a:xfrm>
          <a:prstGeom prst="roundRect">
            <a:avLst>
              <a:gd name="adj" fmla="val 16667"/>
            </a:avLst>
          </a:prstGeom>
          <a:solidFill>
            <a:srgbClr val="FFFFFF"/>
          </a:solidFill>
          <a:ln w="12700">
            <a:miter lim="400000"/>
          </a:ln>
        </p:spPr>
        <p:txBody>
          <a:bodyPr lIns="45719" rIns="45719" anchor="ctr"/>
          <a:lstStyle/>
          <a:p>
            <a:pPr algn="ctr">
              <a:defRPr>
                <a:solidFill>
                  <a:srgbClr val="FFFFFF"/>
                </a:solidFill>
              </a:defRPr>
            </a:pPr>
          </a:p>
        </p:txBody>
      </p:sp>
      <p:sp>
        <p:nvSpPr>
          <p:cNvPr id="105" name="Shape 105"/>
          <p:cNvSpPr/>
          <p:nvPr/>
        </p:nvSpPr>
        <p:spPr>
          <a:xfrm>
            <a:off x="7373938" y="588962"/>
            <a:ext cx="1600201" cy="36513"/>
          </a:xfrm>
          <a:prstGeom prst="roundRect">
            <a:avLst>
              <a:gd name="adj" fmla="val 16667"/>
            </a:avLst>
          </a:prstGeom>
          <a:solidFill>
            <a:srgbClr val="FFFFFF"/>
          </a:solidFill>
          <a:ln w="12700">
            <a:miter lim="400000"/>
          </a:ln>
        </p:spPr>
        <p:txBody>
          <a:bodyPr lIns="45719" rIns="45719" anchor="ctr"/>
          <a:lstStyle/>
          <a:p>
            <a:pPr algn="ctr">
              <a:defRPr>
                <a:solidFill>
                  <a:srgbClr val="FFFFFF"/>
                </a:solidFill>
              </a:defRPr>
            </a:pPr>
          </a:p>
        </p:txBody>
      </p:sp>
      <p:sp>
        <p:nvSpPr>
          <p:cNvPr id="106" name="Shape 106"/>
          <p:cNvSpPr/>
          <p:nvPr/>
        </p:nvSpPr>
        <p:spPr>
          <a:xfrm>
            <a:off x="9085263" y="-1589"/>
            <a:ext cx="57151" cy="620715"/>
          </a:xfrm>
          <a:prstGeom prst="rect">
            <a:avLst/>
          </a:prstGeom>
          <a:solidFill>
            <a:srgbClr val="FFFFFF">
              <a:alpha val="65098"/>
            </a:srgbClr>
          </a:solidFill>
          <a:ln w="12700">
            <a:miter lim="400000"/>
          </a:ln>
        </p:spPr>
        <p:txBody>
          <a:bodyPr lIns="45719" rIns="45719" anchor="ctr"/>
          <a:lstStyle/>
          <a:p>
            <a:pPr algn="ctr">
              <a:defRPr>
                <a:solidFill>
                  <a:srgbClr val="FFFFFF"/>
                </a:solidFill>
              </a:defRPr>
            </a:pPr>
          </a:p>
        </p:txBody>
      </p:sp>
      <p:sp>
        <p:nvSpPr>
          <p:cNvPr id="107" name="Shape 107"/>
          <p:cNvSpPr/>
          <p:nvPr/>
        </p:nvSpPr>
        <p:spPr>
          <a:xfrm>
            <a:off x="9043988" y="-1589"/>
            <a:ext cx="28576" cy="620715"/>
          </a:xfrm>
          <a:prstGeom prst="rect">
            <a:avLst/>
          </a:prstGeom>
          <a:solidFill>
            <a:srgbClr val="FFFFFF">
              <a:alpha val="65098"/>
            </a:srgbClr>
          </a:solidFill>
          <a:ln w="12700">
            <a:miter lim="400000"/>
          </a:ln>
        </p:spPr>
        <p:txBody>
          <a:bodyPr lIns="45719" rIns="45719" anchor="ctr"/>
          <a:lstStyle/>
          <a:p>
            <a:pPr algn="ctr">
              <a:defRPr>
                <a:solidFill>
                  <a:srgbClr val="FFFFFF"/>
                </a:solidFill>
              </a:defRPr>
            </a:pPr>
          </a:p>
        </p:txBody>
      </p:sp>
      <p:sp>
        <p:nvSpPr>
          <p:cNvPr id="108" name="Shape 108"/>
          <p:cNvSpPr/>
          <p:nvPr/>
        </p:nvSpPr>
        <p:spPr>
          <a:xfrm>
            <a:off x="9023350" y="-1589"/>
            <a:ext cx="12701" cy="620715"/>
          </a:xfrm>
          <a:prstGeom prst="rect">
            <a:avLst/>
          </a:prstGeom>
          <a:solidFill>
            <a:srgbClr val="FFFFFF">
              <a:alpha val="60000"/>
            </a:srgbClr>
          </a:solidFill>
          <a:ln w="12700">
            <a:miter lim="400000"/>
          </a:ln>
        </p:spPr>
        <p:txBody>
          <a:bodyPr lIns="45719" rIns="45719" anchor="ctr"/>
          <a:lstStyle/>
          <a:p>
            <a:pPr algn="ctr">
              <a:defRPr>
                <a:solidFill>
                  <a:srgbClr val="FFFFFF"/>
                </a:solidFill>
              </a:defRPr>
            </a:pPr>
          </a:p>
        </p:txBody>
      </p:sp>
      <p:sp>
        <p:nvSpPr>
          <p:cNvPr id="109" name="Shape 109"/>
          <p:cNvSpPr/>
          <p:nvPr/>
        </p:nvSpPr>
        <p:spPr>
          <a:xfrm>
            <a:off x="8975725" y="-1589"/>
            <a:ext cx="26988" cy="620715"/>
          </a:xfrm>
          <a:prstGeom prst="rect">
            <a:avLst/>
          </a:prstGeom>
          <a:solidFill>
            <a:srgbClr val="FFFFFF">
              <a:alpha val="40000"/>
            </a:srgbClr>
          </a:solidFill>
          <a:ln w="12700">
            <a:miter lim="400000"/>
          </a:ln>
        </p:spPr>
        <p:txBody>
          <a:bodyPr lIns="45719" rIns="45719" anchor="ctr"/>
          <a:lstStyle/>
          <a:p>
            <a:pPr algn="ctr">
              <a:defRPr>
                <a:solidFill>
                  <a:srgbClr val="FFFFFF"/>
                </a:solidFill>
              </a:defRPr>
            </a:pPr>
          </a:p>
        </p:txBody>
      </p:sp>
      <p:sp>
        <p:nvSpPr>
          <p:cNvPr id="110" name="Shape 110"/>
          <p:cNvSpPr/>
          <p:nvPr/>
        </p:nvSpPr>
        <p:spPr>
          <a:xfrm>
            <a:off x="8915400" y="0"/>
            <a:ext cx="55564" cy="585788"/>
          </a:xfrm>
          <a:prstGeom prst="rect">
            <a:avLst/>
          </a:prstGeom>
          <a:solidFill>
            <a:srgbClr val="FFFFFF">
              <a:alpha val="20000"/>
            </a:srgbClr>
          </a:solidFill>
          <a:ln w="12700">
            <a:miter lim="400000"/>
          </a:ln>
        </p:spPr>
        <p:txBody>
          <a:bodyPr lIns="45719" rIns="45719" anchor="ctr"/>
          <a:lstStyle/>
          <a:p>
            <a:pPr algn="ctr">
              <a:defRPr>
                <a:solidFill>
                  <a:srgbClr val="FFFFFF"/>
                </a:solidFill>
              </a:defRPr>
            </a:pPr>
          </a:p>
        </p:txBody>
      </p:sp>
      <p:sp>
        <p:nvSpPr>
          <p:cNvPr id="111" name="Shape 111"/>
          <p:cNvSpPr/>
          <p:nvPr/>
        </p:nvSpPr>
        <p:spPr>
          <a:xfrm>
            <a:off x="8871743" y="0"/>
            <a:ext cx="12701" cy="585788"/>
          </a:xfrm>
          <a:prstGeom prst="rect">
            <a:avLst/>
          </a:prstGeom>
          <a:solidFill>
            <a:srgbClr val="FFFFFF">
              <a:alpha val="30196"/>
            </a:srgbClr>
          </a:solidFill>
          <a:ln w="12700">
            <a:miter lim="400000"/>
          </a:ln>
        </p:spPr>
        <p:txBody>
          <a:bodyPr lIns="45719" rIns="45719" anchor="ctr"/>
          <a:lstStyle/>
          <a:p>
            <a:pPr algn="ctr">
              <a:defRPr>
                <a:solidFill>
                  <a:srgbClr val="FFFFFF"/>
                </a:solidFill>
              </a:defRPr>
            </a:pPr>
          </a:p>
        </p:txBody>
      </p:sp>
      <p:sp>
        <p:nvSpPr>
          <p:cNvPr id="112" name="Shape 112"/>
          <p:cNvSpPr/>
          <p:nvPr>
            <p:ph type="title"/>
          </p:nvPr>
        </p:nvSpPr>
        <p:spPr>
          <a:xfrm>
            <a:off x="381000" y="1143000"/>
            <a:ext cx="8382000" cy="1069848"/>
          </a:xfrm>
          <a:prstGeom prst="rect">
            <a:avLst/>
          </a:prstGeom>
        </p:spPr>
        <p:txBody>
          <a:bodyPr/>
          <a:lstStyle/>
          <a:p>
            <a:pPr/>
            <a:r>
              <a:t>Title Text</a:t>
            </a:r>
          </a:p>
        </p:txBody>
      </p:sp>
      <p:sp>
        <p:nvSpPr>
          <p:cNvPr id="113" name="Shape 113"/>
          <p:cNvSpPr/>
          <p:nvPr>
            <p:ph type="body" sz="quarter" idx="1"/>
          </p:nvPr>
        </p:nvSpPr>
        <p:spPr>
          <a:xfrm>
            <a:off x="381000" y="2244969"/>
            <a:ext cx="4041648" cy="457201"/>
          </a:xfrm>
          <a:prstGeom prst="rect">
            <a:avLst/>
          </a:prstGeom>
          <a:solidFill>
            <a:srgbClr val="328E97">
              <a:alpha val="25000"/>
            </a:srgbClr>
          </a:solidFill>
          <a:ln>
            <a:solidFill>
              <a:schemeClr val="accent2"/>
            </a:solidFill>
            <a:round/>
          </a:ln>
        </p:spPr>
        <p:txBody>
          <a:bodyPr anchor="ctr"/>
          <a:lstStyle>
            <a:lvl1pPr marL="0" indent="45719">
              <a:buClrTx/>
              <a:buSzTx/>
              <a:buFontTx/>
              <a:buNone/>
              <a:defRPr b="1" sz="1900">
                <a:solidFill>
                  <a:srgbClr val="414141"/>
                </a:solidFill>
              </a:defRPr>
            </a:lvl1pPr>
            <a:lvl2pPr marL="0" indent="411162">
              <a:buClrTx/>
              <a:buSzTx/>
              <a:buFontTx/>
              <a:buNone/>
              <a:defRPr b="1" sz="1900">
                <a:solidFill>
                  <a:srgbClr val="414141"/>
                </a:solidFill>
              </a:defRPr>
            </a:lvl2pPr>
            <a:lvl3pPr marL="0" indent="703262">
              <a:buClrTx/>
              <a:buSzTx/>
              <a:buFontTx/>
              <a:buNone/>
              <a:defRPr b="1" sz="1900">
                <a:solidFill>
                  <a:srgbClr val="414141"/>
                </a:solidFill>
              </a:defRPr>
            </a:lvl3pPr>
            <a:lvl4pPr marL="0" indent="979487">
              <a:buClrTx/>
              <a:buSzTx/>
              <a:buFontTx/>
              <a:buNone/>
              <a:defRPr b="1" sz="1900">
                <a:solidFill>
                  <a:srgbClr val="414141"/>
                </a:solidFill>
              </a:defRPr>
            </a:lvl4pPr>
            <a:lvl5pPr marL="0" indent="1206500">
              <a:buClrTx/>
              <a:buSzTx/>
              <a:buFontTx/>
              <a:buNone/>
              <a:defRPr b="1" sz="1900">
                <a:solidFill>
                  <a:srgbClr val="414141"/>
                </a:solidFill>
              </a:defRPr>
            </a:lvl5pPr>
          </a:lstStyle>
          <a:p>
            <a:pPr/>
            <a:r>
              <a:t>Body Level One</a:t>
            </a:r>
          </a:p>
          <a:p>
            <a:pPr lvl="1"/>
            <a:r>
              <a:t>Body Level Two</a:t>
            </a:r>
          </a:p>
          <a:p>
            <a:pPr lvl="2"/>
            <a:r>
              <a:t>Body Level Three</a:t>
            </a:r>
          </a:p>
          <a:p>
            <a:pPr lvl="3"/>
            <a:r>
              <a:t>Body Level Four</a:t>
            </a:r>
          </a:p>
          <a:p>
            <a:pPr lvl="4"/>
            <a:r>
              <a:t>Body Level Five</a:t>
            </a:r>
          </a:p>
        </p:txBody>
      </p:sp>
      <p:sp>
        <p:nvSpPr>
          <p:cNvPr id="114" name="Shape 114"/>
          <p:cNvSpPr/>
          <p:nvPr>
            <p:ph type="body" sz="quarter" idx="13"/>
          </p:nvPr>
        </p:nvSpPr>
        <p:spPr>
          <a:xfrm>
            <a:off x="4721225" y="2244969"/>
            <a:ext cx="4041775" cy="457201"/>
          </a:xfrm>
          <a:prstGeom prst="rect">
            <a:avLst/>
          </a:prstGeom>
          <a:solidFill>
            <a:srgbClr val="328E97">
              <a:alpha val="25000"/>
            </a:srgbClr>
          </a:solidFill>
          <a:ln>
            <a:solidFill>
              <a:schemeClr val="accent2"/>
            </a:solidFill>
            <a:round/>
          </a:ln>
        </p:spPr>
        <p:txBody>
          <a:bodyPr anchor="ctr"/>
          <a:lstStyle/>
          <a:p>
            <a:pPr marL="0" indent="45719">
              <a:buClrTx/>
              <a:buSzTx/>
              <a:buFontTx/>
              <a:buNone/>
              <a:defRPr b="1" sz="1900">
                <a:solidFill>
                  <a:srgbClr val="414141"/>
                </a:solidFill>
              </a:defRPr>
            </a:pPr>
          </a:p>
        </p:txBody>
      </p:sp>
      <p:sp>
        <p:nvSpPr>
          <p:cNvPr id="115" name="Shape 11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0" showMasterPhAnim="1">
  <p:cSld name="Title Only">
    <p:spTree>
      <p:nvGrpSpPr>
        <p:cNvPr id="1" name=""/>
        <p:cNvGrpSpPr/>
        <p:nvPr/>
      </p:nvGrpSpPr>
      <p:grpSpPr>
        <a:xfrm>
          <a:off x="0" y="0"/>
          <a:ext cx="0" cy="0"/>
          <a:chOff x="0" y="0"/>
          <a:chExt cx="0" cy="0"/>
        </a:xfrm>
      </p:grpSpPr>
      <p:sp>
        <p:nvSpPr>
          <p:cNvPr id="122" name="Shape 122"/>
          <p:cNvSpPr/>
          <p:nvPr/>
        </p:nvSpPr>
        <p:spPr>
          <a:xfrm>
            <a:off x="0" y="366713"/>
            <a:ext cx="9144000" cy="84138"/>
          </a:xfrm>
          <a:prstGeom prst="rect">
            <a:avLst/>
          </a:prstGeom>
          <a:solidFill>
            <a:schemeClr val="accent2">
              <a:alpha val="50000"/>
            </a:schemeClr>
          </a:solidFill>
          <a:ln w="12700">
            <a:miter lim="400000"/>
          </a:ln>
        </p:spPr>
        <p:txBody>
          <a:bodyPr lIns="45719" rIns="45719" anchor="ctr"/>
          <a:lstStyle/>
          <a:p>
            <a:pPr algn="ctr">
              <a:defRPr>
                <a:solidFill>
                  <a:srgbClr val="FFFFFF"/>
                </a:solidFill>
              </a:defRPr>
            </a:pPr>
          </a:p>
        </p:txBody>
      </p:sp>
      <p:sp>
        <p:nvSpPr>
          <p:cNvPr id="123" name="Shape 123"/>
          <p:cNvSpPr/>
          <p:nvPr/>
        </p:nvSpPr>
        <p:spPr>
          <a:xfrm>
            <a:off x="0" y="0"/>
            <a:ext cx="9144000" cy="311150"/>
          </a:xfrm>
          <a:prstGeom prst="rect">
            <a:avLst/>
          </a:prstGeom>
          <a:solidFill>
            <a:srgbClr val="424456"/>
          </a:solidFill>
          <a:ln w="12700">
            <a:miter lim="400000"/>
          </a:ln>
        </p:spPr>
        <p:txBody>
          <a:bodyPr lIns="45719" rIns="45719" anchor="ctr"/>
          <a:lstStyle/>
          <a:p>
            <a:pPr algn="ctr">
              <a:defRPr>
                <a:solidFill>
                  <a:srgbClr val="FFFFFF"/>
                </a:solidFill>
              </a:defRPr>
            </a:pPr>
          </a:p>
        </p:txBody>
      </p:sp>
      <p:sp>
        <p:nvSpPr>
          <p:cNvPr id="124" name="Shape 124"/>
          <p:cNvSpPr/>
          <p:nvPr/>
        </p:nvSpPr>
        <p:spPr>
          <a:xfrm>
            <a:off x="0" y="307975"/>
            <a:ext cx="9144000" cy="92075"/>
          </a:xfrm>
          <a:prstGeom prst="rect">
            <a:avLst/>
          </a:prstGeom>
          <a:solidFill>
            <a:schemeClr val="accent2"/>
          </a:solidFill>
          <a:ln w="12700">
            <a:miter lim="400000"/>
          </a:ln>
        </p:spPr>
        <p:txBody>
          <a:bodyPr lIns="45719" rIns="45719" anchor="ctr"/>
          <a:lstStyle/>
          <a:p>
            <a:pPr algn="ctr">
              <a:defRPr>
                <a:solidFill>
                  <a:srgbClr val="FFFFFF"/>
                </a:solidFill>
              </a:defRPr>
            </a:pPr>
          </a:p>
        </p:txBody>
      </p:sp>
      <p:sp>
        <p:nvSpPr>
          <p:cNvPr id="125" name="Shape 125"/>
          <p:cNvSpPr/>
          <p:nvPr/>
        </p:nvSpPr>
        <p:spPr>
          <a:xfrm flipV="1">
            <a:off x="5410200" y="360363"/>
            <a:ext cx="3733800" cy="90488"/>
          </a:xfrm>
          <a:prstGeom prst="rect">
            <a:avLst/>
          </a:prstGeom>
          <a:solidFill>
            <a:schemeClr val="accent2"/>
          </a:solidFill>
          <a:ln w="12700">
            <a:miter lim="400000"/>
          </a:ln>
        </p:spPr>
        <p:txBody>
          <a:bodyPr lIns="45719" rIns="45719" anchor="ctr"/>
          <a:lstStyle/>
          <a:p>
            <a:pPr algn="ctr">
              <a:defRPr>
                <a:solidFill>
                  <a:srgbClr val="FFFFFF"/>
                </a:solidFill>
              </a:defRPr>
            </a:pPr>
          </a:p>
        </p:txBody>
      </p:sp>
      <p:sp>
        <p:nvSpPr>
          <p:cNvPr id="126" name="Shape 126"/>
          <p:cNvSpPr/>
          <p:nvPr/>
        </p:nvSpPr>
        <p:spPr>
          <a:xfrm flipV="1">
            <a:off x="5410200" y="439737"/>
            <a:ext cx="3733800" cy="180976"/>
          </a:xfrm>
          <a:prstGeom prst="rect">
            <a:avLst/>
          </a:prstGeom>
          <a:solidFill>
            <a:schemeClr val="accent2">
              <a:alpha val="50000"/>
            </a:schemeClr>
          </a:solidFill>
          <a:ln w="12700">
            <a:miter lim="400000"/>
          </a:ln>
        </p:spPr>
        <p:txBody>
          <a:bodyPr lIns="45719" rIns="45719" anchor="ctr"/>
          <a:lstStyle/>
          <a:p>
            <a:pPr algn="ctr">
              <a:defRPr>
                <a:solidFill>
                  <a:srgbClr val="FFFFFF"/>
                </a:solidFill>
              </a:defRPr>
            </a:pPr>
          </a:p>
        </p:txBody>
      </p:sp>
      <p:sp>
        <p:nvSpPr>
          <p:cNvPr id="127" name="Shape 127"/>
          <p:cNvSpPr/>
          <p:nvPr/>
        </p:nvSpPr>
        <p:spPr>
          <a:xfrm>
            <a:off x="5407025" y="496887"/>
            <a:ext cx="3063875" cy="28576"/>
          </a:xfrm>
          <a:prstGeom prst="roundRect">
            <a:avLst>
              <a:gd name="adj" fmla="val 16667"/>
            </a:avLst>
          </a:prstGeom>
          <a:solidFill>
            <a:srgbClr val="FFFFFF"/>
          </a:solidFill>
          <a:ln w="12700">
            <a:miter lim="400000"/>
          </a:ln>
        </p:spPr>
        <p:txBody>
          <a:bodyPr lIns="45719" rIns="45719" anchor="ctr"/>
          <a:lstStyle/>
          <a:p>
            <a:pPr algn="ctr">
              <a:defRPr>
                <a:solidFill>
                  <a:srgbClr val="FFFFFF"/>
                </a:solidFill>
              </a:defRPr>
            </a:pPr>
          </a:p>
        </p:txBody>
      </p:sp>
      <p:sp>
        <p:nvSpPr>
          <p:cNvPr id="128" name="Shape 128"/>
          <p:cNvSpPr/>
          <p:nvPr/>
        </p:nvSpPr>
        <p:spPr>
          <a:xfrm>
            <a:off x="7373938" y="588962"/>
            <a:ext cx="1600201" cy="36513"/>
          </a:xfrm>
          <a:prstGeom prst="roundRect">
            <a:avLst>
              <a:gd name="adj" fmla="val 16667"/>
            </a:avLst>
          </a:prstGeom>
          <a:solidFill>
            <a:srgbClr val="FFFFFF"/>
          </a:solidFill>
          <a:ln w="12700">
            <a:miter lim="400000"/>
          </a:ln>
        </p:spPr>
        <p:txBody>
          <a:bodyPr lIns="45719" rIns="45719" anchor="ctr"/>
          <a:lstStyle/>
          <a:p>
            <a:pPr algn="ctr">
              <a:defRPr>
                <a:solidFill>
                  <a:srgbClr val="FFFFFF"/>
                </a:solidFill>
              </a:defRPr>
            </a:pPr>
          </a:p>
        </p:txBody>
      </p:sp>
      <p:sp>
        <p:nvSpPr>
          <p:cNvPr id="129" name="Shape 129"/>
          <p:cNvSpPr/>
          <p:nvPr/>
        </p:nvSpPr>
        <p:spPr>
          <a:xfrm>
            <a:off x="9085263" y="-1589"/>
            <a:ext cx="57151" cy="620715"/>
          </a:xfrm>
          <a:prstGeom prst="rect">
            <a:avLst/>
          </a:prstGeom>
          <a:solidFill>
            <a:srgbClr val="FFFFFF">
              <a:alpha val="65098"/>
            </a:srgbClr>
          </a:solidFill>
          <a:ln w="12700">
            <a:miter lim="400000"/>
          </a:ln>
        </p:spPr>
        <p:txBody>
          <a:bodyPr lIns="45719" rIns="45719" anchor="ctr"/>
          <a:lstStyle/>
          <a:p>
            <a:pPr algn="ctr">
              <a:defRPr>
                <a:solidFill>
                  <a:srgbClr val="FFFFFF"/>
                </a:solidFill>
              </a:defRPr>
            </a:pPr>
          </a:p>
        </p:txBody>
      </p:sp>
      <p:sp>
        <p:nvSpPr>
          <p:cNvPr id="130" name="Shape 130"/>
          <p:cNvSpPr/>
          <p:nvPr/>
        </p:nvSpPr>
        <p:spPr>
          <a:xfrm>
            <a:off x="9043988" y="-1589"/>
            <a:ext cx="28576" cy="620715"/>
          </a:xfrm>
          <a:prstGeom prst="rect">
            <a:avLst/>
          </a:prstGeom>
          <a:solidFill>
            <a:srgbClr val="FFFFFF">
              <a:alpha val="65098"/>
            </a:srgbClr>
          </a:solidFill>
          <a:ln w="12700">
            <a:miter lim="400000"/>
          </a:ln>
        </p:spPr>
        <p:txBody>
          <a:bodyPr lIns="45719" rIns="45719" anchor="ctr"/>
          <a:lstStyle/>
          <a:p>
            <a:pPr algn="ctr">
              <a:defRPr>
                <a:solidFill>
                  <a:srgbClr val="FFFFFF"/>
                </a:solidFill>
              </a:defRPr>
            </a:pPr>
          </a:p>
        </p:txBody>
      </p:sp>
      <p:sp>
        <p:nvSpPr>
          <p:cNvPr id="131" name="Shape 131"/>
          <p:cNvSpPr/>
          <p:nvPr/>
        </p:nvSpPr>
        <p:spPr>
          <a:xfrm>
            <a:off x="9023350" y="-1589"/>
            <a:ext cx="12701" cy="620715"/>
          </a:xfrm>
          <a:prstGeom prst="rect">
            <a:avLst/>
          </a:prstGeom>
          <a:solidFill>
            <a:srgbClr val="FFFFFF">
              <a:alpha val="60000"/>
            </a:srgbClr>
          </a:solidFill>
          <a:ln w="12700">
            <a:miter lim="400000"/>
          </a:ln>
        </p:spPr>
        <p:txBody>
          <a:bodyPr lIns="45719" rIns="45719" anchor="ctr"/>
          <a:lstStyle/>
          <a:p>
            <a:pPr algn="ctr">
              <a:defRPr>
                <a:solidFill>
                  <a:srgbClr val="FFFFFF"/>
                </a:solidFill>
              </a:defRPr>
            </a:pPr>
          </a:p>
        </p:txBody>
      </p:sp>
      <p:sp>
        <p:nvSpPr>
          <p:cNvPr id="132" name="Shape 132"/>
          <p:cNvSpPr/>
          <p:nvPr/>
        </p:nvSpPr>
        <p:spPr>
          <a:xfrm>
            <a:off x="8975725" y="-1589"/>
            <a:ext cx="26988" cy="620715"/>
          </a:xfrm>
          <a:prstGeom prst="rect">
            <a:avLst/>
          </a:prstGeom>
          <a:solidFill>
            <a:srgbClr val="FFFFFF">
              <a:alpha val="40000"/>
            </a:srgbClr>
          </a:solidFill>
          <a:ln w="12700">
            <a:miter lim="400000"/>
          </a:ln>
        </p:spPr>
        <p:txBody>
          <a:bodyPr lIns="45719" rIns="45719" anchor="ctr"/>
          <a:lstStyle/>
          <a:p>
            <a:pPr algn="ctr">
              <a:defRPr>
                <a:solidFill>
                  <a:srgbClr val="FFFFFF"/>
                </a:solidFill>
              </a:defRPr>
            </a:pPr>
          </a:p>
        </p:txBody>
      </p:sp>
      <p:sp>
        <p:nvSpPr>
          <p:cNvPr id="133" name="Shape 133"/>
          <p:cNvSpPr/>
          <p:nvPr/>
        </p:nvSpPr>
        <p:spPr>
          <a:xfrm>
            <a:off x="8915400" y="0"/>
            <a:ext cx="55564" cy="585788"/>
          </a:xfrm>
          <a:prstGeom prst="rect">
            <a:avLst/>
          </a:prstGeom>
          <a:solidFill>
            <a:srgbClr val="FFFFFF">
              <a:alpha val="20000"/>
            </a:srgbClr>
          </a:solidFill>
          <a:ln w="12700">
            <a:miter lim="400000"/>
          </a:ln>
        </p:spPr>
        <p:txBody>
          <a:bodyPr lIns="45719" rIns="45719" anchor="ctr"/>
          <a:lstStyle/>
          <a:p>
            <a:pPr algn="ctr">
              <a:defRPr>
                <a:solidFill>
                  <a:srgbClr val="FFFFFF"/>
                </a:solidFill>
              </a:defRPr>
            </a:pPr>
          </a:p>
        </p:txBody>
      </p:sp>
      <p:sp>
        <p:nvSpPr>
          <p:cNvPr id="134" name="Shape 134"/>
          <p:cNvSpPr/>
          <p:nvPr/>
        </p:nvSpPr>
        <p:spPr>
          <a:xfrm>
            <a:off x="8871743" y="0"/>
            <a:ext cx="12701" cy="585788"/>
          </a:xfrm>
          <a:prstGeom prst="rect">
            <a:avLst/>
          </a:prstGeom>
          <a:solidFill>
            <a:srgbClr val="FFFFFF">
              <a:alpha val="30196"/>
            </a:srgbClr>
          </a:solidFill>
          <a:ln w="12700">
            <a:miter lim="400000"/>
          </a:ln>
        </p:spPr>
        <p:txBody>
          <a:bodyPr lIns="45719" rIns="45719" anchor="ctr"/>
          <a:lstStyle/>
          <a:p>
            <a:pPr algn="ctr">
              <a:defRPr>
                <a:solidFill>
                  <a:srgbClr val="FFFFFF"/>
                </a:solidFill>
              </a:defRPr>
            </a:pPr>
          </a:p>
        </p:txBody>
      </p:sp>
      <p:sp>
        <p:nvSpPr>
          <p:cNvPr id="135" name="Shape 135"/>
          <p:cNvSpPr/>
          <p:nvPr>
            <p:ph type="title"/>
          </p:nvPr>
        </p:nvSpPr>
        <p:spPr>
          <a:xfrm>
            <a:off x="457200" y="1143000"/>
            <a:ext cx="8229600" cy="1069848"/>
          </a:xfrm>
          <a:prstGeom prst="rect">
            <a:avLst/>
          </a:prstGeom>
        </p:spPr>
        <p:txBody>
          <a:bodyPr/>
          <a:lstStyle/>
          <a:p>
            <a:pPr/>
            <a:r>
              <a:t>Title Text</a:t>
            </a:r>
          </a:p>
        </p:txBody>
      </p:sp>
      <p:sp>
        <p:nvSpPr>
          <p:cNvPr id="136" name="Shape 13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0" showMasterPhAnim="1">
  <p:cSld name="Blank">
    <p:spTree>
      <p:nvGrpSpPr>
        <p:cNvPr id="1" name=""/>
        <p:cNvGrpSpPr/>
        <p:nvPr/>
      </p:nvGrpSpPr>
      <p:grpSpPr>
        <a:xfrm>
          <a:off x="0" y="0"/>
          <a:ext cx="0" cy="0"/>
          <a:chOff x="0" y="0"/>
          <a:chExt cx="0" cy="0"/>
        </a:xfrm>
      </p:grpSpPr>
      <p:sp>
        <p:nvSpPr>
          <p:cNvPr id="143" name="Shape 143"/>
          <p:cNvSpPr/>
          <p:nvPr/>
        </p:nvSpPr>
        <p:spPr>
          <a:xfrm>
            <a:off x="0" y="366713"/>
            <a:ext cx="9144000" cy="84138"/>
          </a:xfrm>
          <a:prstGeom prst="rect">
            <a:avLst/>
          </a:prstGeom>
          <a:solidFill>
            <a:schemeClr val="accent2">
              <a:alpha val="50000"/>
            </a:schemeClr>
          </a:solidFill>
          <a:ln w="12700">
            <a:miter lim="400000"/>
          </a:ln>
        </p:spPr>
        <p:txBody>
          <a:bodyPr lIns="45719" rIns="45719" anchor="ctr"/>
          <a:lstStyle/>
          <a:p>
            <a:pPr algn="ctr">
              <a:defRPr>
                <a:solidFill>
                  <a:srgbClr val="FFFFFF"/>
                </a:solidFill>
              </a:defRPr>
            </a:pPr>
          </a:p>
        </p:txBody>
      </p:sp>
      <p:sp>
        <p:nvSpPr>
          <p:cNvPr id="144" name="Shape 144"/>
          <p:cNvSpPr/>
          <p:nvPr/>
        </p:nvSpPr>
        <p:spPr>
          <a:xfrm>
            <a:off x="0" y="0"/>
            <a:ext cx="9144000" cy="311150"/>
          </a:xfrm>
          <a:prstGeom prst="rect">
            <a:avLst/>
          </a:prstGeom>
          <a:solidFill>
            <a:srgbClr val="424456"/>
          </a:solidFill>
          <a:ln w="12700">
            <a:miter lim="400000"/>
          </a:ln>
        </p:spPr>
        <p:txBody>
          <a:bodyPr lIns="45719" rIns="45719" anchor="ctr"/>
          <a:lstStyle/>
          <a:p>
            <a:pPr algn="ctr">
              <a:defRPr>
                <a:solidFill>
                  <a:srgbClr val="FFFFFF"/>
                </a:solidFill>
              </a:defRPr>
            </a:pPr>
          </a:p>
        </p:txBody>
      </p:sp>
      <p:sp>
        <p:nvSpPr>
          <p:cNvPr id="145" name="Shape 145"/>
          <p:cNvSpPr/>
          <p:nvPr/>
        </p:nvSpPr>
        <p:spPr>
          <a:xfrm>
            <a:off x="0" y="307975"/>
            <a:ext cx="9144000" cy="92075"/>
          </a:xfrm>
          <a:prstGeom prst="rect">
            <a:avLst/>
          </a:prstGeom>
          <a:solidFill>
            <a:schemeClr val="accent2"/>
          </a:solidFill>
          <a:ln w="12700">
            <a:miter lim="400000"/>
          </a:ln>
        </p:spPr>
        <p:txBody>
          <a:bodyPr lIns="45719" rIns="45719" anchor="ctr"/>
          <a:lstStyle/>
          <a:p>
            <a:pPr algn="ctr">
              <a:defRPr>
                <a:solidFill>
                  <a:srgbClr val="FFFFFF"/>
                </a:solidFill>
              </a:defRPr>
            </a:pPr>
          </a:p>
        </p:txBody>
      </p:sp>
      <p:sp>
        <p:nvSpPr>
          <p:cNvPr id="146" name="Shape 146"/>
          <p:cNvSpPr/>
          <p:nvPr/>
        </p:nvSpPr>
        <p:spPr>
          <a:xfrm flipV="1">
            <a:off x="5410200" y="360363"/>
            <a:ext cx="3733800" cy="90488"/>
          </a:xfrm>
          <a:prstGeom prst="rect">
            <a:avLst/>
          </a:prstGeom>
          <a:solidFill>
            <a:schemeClr val="accent2"/>
          </a:solidFill>
          <a:ln w="12700">
            <a:miter lim="400000"/>
          </a:ln>
        </p:spPr>
        <p:txBody>
          <a:bodyPr lIns="45719" rIns="45719" anchor="ctr"/>
          <a:lstStyle/>
          <a:p>
            <a:pPr algn="ctr">
              <a:defRPr>
                <a:solidFill>
                  <a:srgbClr val="FFFFFF"/>
                </a:solidFill>
              </a:defRPr>
            </a:pPr>
          </a:p>
        </p:txBody>
      </p:sp>
      <p:sp>
        <p:nvSpPr>
          <p:cNvPr id="147" name="Shape 147"/>
          <p:cNvSpPr/>
          <p:nvPr/>
        </p:nvSpPr>
        <p:spPr>
          <a:xfrm flipV="1">
            <a:off x="5410200" y="439737"/>
            <a:ext cx="3733800" cy="180976"/>
          </a:xfrm>
          <a:prstGeom prst="rect">
            <a:avLst/>
          </a:prstGeom>
          <a:solidFill>
            <a:schemeClr val="accent2">
              <a:alpha val="50000"/>
            </a:schemeClr>
          </a:solidFill>
          <a:ln w="12700">
            <a:miter lim="400000"/>
          </a:ln>
        </p:spPr>
        <p:txBody>
          <a:bodyPr lIns="45719" rIns="45719" anchor="ctr"/>
          <a:lstStyle/>
          <a:p>
            <a:pPr algn="ctr">
              <a:defRPr>
                <a:solidFill>
                  <a:srgbClr val="FFFFFF"/>
                </a:solidFill>
              </a:defRPr>
            </a:pPr>
          </a:p>
        </p:txBody>
      </p:sp>
      <p:sp>
        <p:nvSpPr>
          <p:cNvPr id="148" name="Shape 148"/>
          <p:cNvSpPr/>
          <p:nvPr/>
        </p:nvSpPr>
        <p:spPr>
          <a:xfrm>
            <a:off x="5407025" y="496887"/>
            <a:ext cx="3063875" cy="28576"/>
          </a:xfrm>
          <a:prstGeom prst="roundRect">
            <a:avLst>
              <a:gd name="adj" fmla="val 16667"/>
            </a:avLst>
          </a:prstGeom>
          <a:solidFill>
            <a:srgbClr val="FFFFFF"/>
          </a:solidFill>
          <a:ln w="12700">
            <a:miter lim="400000"/>
          </a:ln>
        </p:spPr>
        <p:txBody>
          <a:bodyPr lIns="45719" rIns="45719" anchor="ctr"/>
          <a:lstStyle/>
          <a:p>
            <a:pPr algn="ctr">
              <a:defRPr>
                <a:solidFill>
                  <a:srgbClr val="FFFFFF"/>
                </a:solidFill>
              </a:defRPr>
            </a:pPr>
          </a:p>
        </p:txBody>
      </p:sp>
      <p:sp>
        <p:nvSpPr>
          <p:cNvPr id="149" name="Shape 149"/>
          <p:cNvSpPr/>
          <p:nvPr/>
        </p:nvSpPr>
        <p:spPr>
          <a:xfrm>
            <a:off x="7373938" y="588962"/>
            <a:ext cx="1600201" cy="36513"/>
          </a:xfrm>
          <a:prstGeom prst="roundRect">
            <a:avLst>
              <a:gd name="adj" fmla="val 16667"/>
            </a:avLst>
          </a:prstGeom>
          <a:solidFill>
            <a:srgbClr val="FFFFFF"/>
          </a:solidFill>
          <a:ln w="12700">
            <a:miter lim="400000"/>
          </a:ln>
        </p:spPr>
        <p:txBody>
          <a:bodyPr lIns="45719" rIns="45719" anchor="ctr"/>
          <a:lstStyle/>
          <a:p>
            <a:pPr algn="ctr">
              <a:defRPr>
                <a:solidFill>
                  <a:srgbClr val="FFFFFF"/>
                </a:solidFill>
              </a:defRPr>
            </a:pPr>
          </a:p>
        </p:txBody>
      </p:sp>
      <p:sp>
        <p:nvSpPr>
          <p:cNvPr id="150" name="Shape 150"/>
          <p:cNvSpPr/>
          <p:nvPr/>
        </p:nvSpPr>
        <p:spPr>
          <a:xfrm>
            <a:off x="9085263" y="-1589"/>
            <a:ext cx="57151" cy="620715"/>
          </a:xfrm>
          <a:prstGeom prst="rect">
            <a:avLst/>
          </a:prstGeom>
          <a:solidFill>
            <a:srgbClr val="FFFFFF">
              <a:alpha val="65098"/>
            </a:srgbClr>
          </a:solidFill>
          <a:ln w="12700">
            <a:miter lim="400000"/>
          </a:ln>
        </p:spPr>
        <p:txBody>
          <a:bodyPr lIns="45719" rIns="45719" anchor="ctr"/>
          <a:lstStyle/>
          <a:p>
            <a:pPr algn="ctr">
              <a:defRPr>
                <a:solidFill>
                  <a:srgbClr val="FFFFFF"/>
                </a:solidFill>
              </a:defRPr>
            </a:pPr>
          </a:p>
        </p:txBody>
      </p:sp>
      <p:sp>
        <p:nvSpPr>
          <p:cNvPr id="151" name="Shape 151"/>
          <p:cNvSpPr/>
          <p:nvPr/>
        </p:nvSpPr>
        <p:spPr>
          <a:xfrm>
            <a:off x="9043988" y="-1589"/>
            <a:ext cx="28576" cy="620715"/>
          </a:xfrm>
          <a:prstGeom prst="rect">
            <a:avLst/>
          </a:prstGeom>
          <a:solidFill>
            <a:srgbClr val="FFFFFF">
              <a:alpha val="65098"/>
            </a:srgbClr>
          </a:solidFill>
          <a:ln w="12700">
            <a:miter lim="400000"/>
          </a:ln>
        </p:spPr>
        <p:txBody>
          <a:bodyPr lIns="45719" rIns="45719" anchor="ctr"/>
          <a:lstStyle/>
          <a:p>
            <a:pPr algn="ctr">
              <a:defRPr>
                <a:solidFill>
                  <a:srgbClr val="FFFFFF"/>
                </a:solidFill>
              </a:defRPr>
            </a:pPr>
          </a:p>
        </p:txBody>
      </p:sp>
      <p:sp>
        <p:nvSpPr>
          <p:cNvPr id="152" name="Shape 152"/>
          <p:cNvSpPr/>
          <p:nvPr/>
        </p:nvSpPr>
        <p:spPr>
          <a:xfrm>
            <a:off x="9023350" y="-1589"/>
            <a:ext cx="12701" cy="620715"/>
          </a:xfrm>
          <a:prstGeom prst="rect">
            <a:avLst/>
          </a:prstGeom>
          <a:solidFill>
            <a:srgbClr val="FFFFFF">
              <a:alpha val="60000"/>
            </a:srgbClr>
          </a:solidFill>
          <a:ln w="12700">
            <a:miter lim="400000"/>
          </a:ln>
        </p:spPr>
        <p:txBody>
          <a:bodyPr lIns="45719" rIns="45719" anchor="ctr"/>
          <a:lstStyle/>
          <a:p>
            <a:pPr algn="ctr">
              <a:defRPr>
                <a:solidFill>
                  <a:srgbClr val="FFFFFF"/>
                </a:solidFill>
              </a:defRPr>
            </a:pPr>
          </a:p>
        </p:txBody>
      </p:sp>
      <p:sp>
        <p:nvSpPr>
          <p:cNvPr id="153" name="Shape 153"/>
          <p:cNvSpPr/>
          <p:nvPr/>
        </p:nvSpPr>
        <p:spPr>
          <a:xfrm>
            <a:off x="8975725" y="-1589"/>
            <a:ext cx="26988" cy="620715"/>
          </a:xfrm>
          <a:prstGeom prst="rect">
            <a:avLst/>
          </a:prstGeom>
          <a:solidFill>
            <a:srgbClr val="FFFFFF">
              <a:alpha val="40000"/>
            </a:srgbClr>
          </a:solidFill>
          <a:ln w="12700">
            <a:miter lim="400000"/>
          </a:ln>
        </p:spPr>
        <p:txBody>
          <a:bodyPr lIns="45719" rIns="45719" anchor="ctr"/>
          <a:lstStyle/>
          <a:p>
            <a:pPr algn="ctr">
              <a:defRPr>
                <a:solidFill>
                  <a:srgbClr val="FFFFFF"/>
                </a:solidFill>
              </a:defRPr>
            </a:pPr>
          </a:p>
        </p:txBody>
      </p:sp>
      <p:sp>
        <p:nvSpPr>
          <p:cNvPr id="154" name="Shape 154"/>
          <p:cNvSpPr/>
          <p:nvPr/>
        </p:nvSpPr>
        <p:spPr>
          <a:xfrm>
            <a:off x="8915400" y="0"/>
            <a:ext cx="55564" cy="585788"/>
          </a:xfrm>
          <a:prstGeom prst="rect">
            <a:avLst/>
          </a:prstGeom>
          <a:solidFill>
            <a:srgbClr val="FFFFFF">
              <a:alpha val="20000"/>
            </a:srgbClr>
          </a:solidFill>
          <a:ln w="12700">
            <a:miter lim="400000"/>
          </a:ln>
        </p:spPr>
        <p:txBody>
          <a:bodyPr lIns="45719" rIns="45719" anchor="ctr"/>
          <a:lstStyle/>
          <a:p>
            <a:pPr algn="ctr">
              <a:defRPr>
                <a:solidFill>
                  <a:srgbClr val="FFFFFF"/>
                </a:solidFill>
              </a:defRPr>
            </a:pPr>
          </a:p>
        </p:txBody>
      </p:sp>
      <p:sp>
        <p:nvSpPr>
          <p:cNvPr id="155" name="Shape 155"/>
          <p:cNvSpPr/>
          <p:nvPr/>
        </p:nvSpPr>
        <p:spPr>
          <a:xfrm>
            <a:off x="8871743" y="0"/>
            <a:ext cx="12701" cy="585788"/>
          </a:xfrm>
          <a:prstGeom prst="rect">
            <a:avLst/>
          </a:prstGeom>
          <a:solidFill>
            <a:srgbClr val="FFFFFF">
              <a:alpha val="30196"/>
            </a:srgbClr>
          </a:solidFill>
          <a:ln w="12700">
            <a:miter lim="400000"/>
          </a:ln>
        </p:spPr>
        <p:txBody>
          <a:bodyPr lIns="45719" rIns="45719" anchor="ctr"/>
          <a:lstStyle/>
          <a:p>
            <a:pPr algn="ctr">
              <a:defRPr>
                <a:solidFill>
                  <a:srgbClr val="FFFFFF"/>
                </a:solidFill>
              </a:defRPr>
            </a:pPr>
          </a:p>
        </p:txBody>
      </p:sp>
      <p:sp>
        <p:nvSpPr>
          <p:cNvPr id="156" name="Shape 156"/>
          <p:cNvSpPr/>
          <p:nvPr>
            <p:ph type="sldNum" sz="quarter" idx="2"/>
          </p:nvPr>
        </p:nvSpPr>
        <p:spPr>
          <a:prstGeom prst="rect">
            <a:avLst/>
          </a:prstGeom>
        </p:spPr>
        <p:txBody>
          <a:bodyPr/>
          <a:lstStyle/>
          <a:p>
            <a:pPr/>
            <a:fld id="{86CB4B4D-7CA3-9044-876B-883B54F8677D}" type="slidenum"/>
          </a:p>
        </p:txBody>
      </p:sp>
      <p:sp>
        <p:nvSpPr>
          <p:cNvPr id="157" name="Shape 157"/>
          <p:cNvSpPr/>
          <p:nvPr/>
        </p:nvSpPr>
        <p:spPr>
          <a:xfrm>
            <a:off x="5393928" y="650875"/>
            <a:ext cx="1965326" cy="20241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r">
              <a:defRPr sz="800">
                <a:solidFill>
                  <a:schemeClr val="accent2"/>
                </a:solidFill>
                <a:latin typeface="Arial"/>
                <a:ea typeface="Arial"/>
                <a:cs typeface="Arial"/>
                <a:sym typeface="Arial"/>
              </a:defRPr>
            </a:lvl1pPr>
          </a:lstStyle>
          <a:p>
            <a:pPr/>
            <a:r>
              <a:t>Mentor DCN:  802-EC-16-0094-02-5GSG</a:t>
            </a:r>
          </a:p>
        </p:txBody>
      </p:sp>
      <p:sp>
        <p:nvSpPr>
          <p:cNvPr id="158" name="Shape 158"/>
          <p:cNvSpPr/>
          <p:nvPr/>
        </p:nvSpPr>
        <p:spPr>
          <a:xfrm>
            <a:off x="7523559" y="650875"/>
            <a:ext cx="960438" cy="20241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800">
                <a:solidFill>
                  <a:schemeClr val="accent2"/>
                </a:solidFill>
                <a:latin typeface="Arial"/>
                <a:ea typeface="Arial"/>
                <a:cs typeface="Arial"/>
                <a:sym typeface="Arial"/>
              </a:defRPr>
            </a:lvl1pPr>
          </a:lstStyle>
          <a:p>
            <a:pPr/>
            <a:r>
              <a:t>2016-06-24</a:t>
            </a:r>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0" showMasterPhAnim="1">
  <p:cSld name="Content with Caption">
    <p:spTree>
      <p:nvGrpSpPr>
        <p:cNvPr id="1" name=""/>
        <p:cNvGrpSpPr/>
        <p:nvPr/>
      </p:nvGrpSpPr>
      <p:grpSpPr>
        <a:xfrm>
          <a:off x="0" y="0"/>
          <a:ext cx="0" cy="0"/>
          <a:chOff x="0" y="0"/>
          <a:chExt cx="0" cy="0"/>
        </a:xfrm>
      </p:grpSpPr>
      <p:sp>
        <p:nvSpPr>
          <p:cNvPr id="165" name="Shape 165"/>
          <p:cNvSpPr/>
          <p:nvPr/>
        </p:nvSpPr>
        <p:spPr>
          <a:xfrm>
            <a:off x="0" y="366713"/>
            <a:ext cx="9144000" cy="84138"/>
          </a:xfrm>
          <a:prstGeom prst="rect">
            <a:avLst/>
          </a:prstGeom>
          <a:solidFill>
            <a:schemeClr val="accent2">
              <a:alpha val="50000"/>
            </a:schemeClr>
          </a:solidFill>
          <a:ln w="12700">
            <a:miter lim="400000"/>
          </a:ln>
        </p:spPr>
        <p:txBody>
          <a:bodyPr lIns="45719" rIns="45719" anchor="ctr"/>
          <a:lstStyle/>
          <a:p>
            <a:pPr algn="ctr">
              <a:defRPr>
                <a:solidFill>
                  <a:srgbClr val="FFFFFF"/>
                </a:solidFill>
              </a:defRPr>
            </a:pPr>
          </a:p>
        </p:txBody>
      </p:sp>
      <p:sp>
        <p:nvSpPr>
          <p:cNvPr id="166" name="Shape 166"/>
          <p:cNvSpPr/>
          <p:nvPr/>
        </p:nvSpPr>
        <p:spPr>
          <a:xfrm>
            <a:off x="0" y="0"/>
            <a:ext cx="9144000" cy="311150"/>
          </a:xfrm>
          <a:prstGeom prst="rect">
            <a:avLst/>
          </a:prstGeom>
          <a:solidFill>
            <a:srgbClr val="424456"/>
          </a:solidFill>
          <a:ln w="12700">
            <a:miter lim="400000"/>
          </a:ln>
        </p:spPr>
        <p:txBody>
          <a:bodyPr lIns="45719" rIns="45719" anchor="ctr"/>
          <a:lstStyle/>
          <a:p>
            <a:pPr algn="ctr">
              <a:defRPr>
                <a:solidFill>
                  <a:srgbClr val="FFFFFF"/>
                </a:solidFill>
              </a:defRPr>
            </a:pPr>
          </a:p>
        </p:txBody>
      </p:sp>
      <p:sp>
        <p:nvSpPr>
          <p:cNvPr id="167" name="Shape 167"/>
          <p:cNvSpPr/>
          <p:nvPr/>
        </p:nvSpPr>
        <p:spPr>
          <a:xfrm>
            <a:off x="0" y="307975"/>
            <a:ext cx="9144000" cy="92075"/>
          </a:xfrm>
          <a:prstGeom prst="rect">
            <a:avLst/>
          </a:prstGeom>
          <a:solidFill>
            <a:schemeClr val="accent2"/>
          </a:solidFill>
          <a:ln w="12700">
            <a:miter lim="400000"/>
          </a:ln>
        </p:spPr>
        <p:txBody>
          <a:bodyPr lIns="45719" rIns="45719" anchor="ctr"/>
          <a:lstStyle/>
          <a:p>
            <a:pPr algn="ctr">
              <a:defRPr>
                <a:solidFill>
                  <a:srgbClr val="FFFFFF"/>
                </a:solidFill>
              </a:defRPr>
            </a:pPr>
          </a:p>
        </p:txBody>
      </p:sp>
      <p:sp>
        <p:nvSpPr>
          <p:cNvPr id="168" name="Shape 168"/>
          <p:cNvSpPr/>
          <p:nvPr/>
        </p:nvSpPr>
        <p:spPr>
          <a:xfrm flipV="1">
            <a:off x="5410200" y="360363"/>
            <a:ext cx="3733800" cy="90488"/>
          </a:xfrm>
          <a:prstGeom prst="rect">
            <a:avLst/>
          </a:prstGeom>
          <a:solidFill>
            <a:schemeClr val="accent2"/>
          </a:solidFill>
          <a:ln w="12700">
            <a:miter lim="400000"/>
          </a:ln>
        </p:spPr>
        <p:txBody>
          <a:bodyPr lIns="45719" rIns="45719" anchor="ctr"/>
          <a:lstStyle/>
          <a:p>
            <a:pPr algn="ctr">
              <a:defRPr>
                <a:solidFill>
                  <a:srgbClr val="FFFFFF"/>
                </a:solidFill>
              </a:defRPr>
            </a:pPr>
          </a:p>
        </p:txBody>
      </p:sp>
      <p:sp>
        <p:nvSpPr>
          <p:cNvPr id="169" name="Shape 169"/>
          <p:cNvSpPr/>
          <p:nvPr/>
        </p:nvSpPr>
        <p:spPr>
          <a:xfrm flipV="1">
            <a:off x="5410200" y="439737"/>
            <a:ext cx="3733800" cy="180976"/>
          </a:xfrm>
          <a:prstGeom prst="rect">
            <a:avLst/>
          </a:prstGeom>
          <a:solidFill>
            <a:schemeClr val="accent2">
              <a:alpha val="50000"/>
            </a:schemeClr>
          </a:solidFill>
          <a:ln w="12700">
            <a:miter lim="400000"/>
          </a:ln>
        </p:spPr>
        <p:txBody>
          <a:bodyPr lIns="45719" rIns="45719" anchor="ctr"/>
          <a:lstStyle/>
          <a:p>
            <a:pPr algn="ctr">
              <a:defRPr>
                <a:solidFill>
                  <a:srgbClr val="FFFFFF"/>
                </a:solidFill>
              </a:defRPr>
            </a:pPr>
          </a:p>
        </p:txBody>
      </p:sp>
      <p:sp>
        <p:nvSpPr>
          <p:cNvPr id="170" name="Shape 170"/>
          <p:cNvSpPr/>
          <p:nvPr/>
        </p:nvSpPr>
        <p:spPr>
          <a:xfrm>
            <a:off x="5407025" y="496887"/>
            <a:ext cx="3063875" cy="28576"/>
          </a:xfrm>
          <a:prstGeom prst="roundRect">
            <a:avLst>
              <a:gd name="adj" fmla="val 16667"/>
            </a:avLst>
          </a:prstGeom>
          <a:solidFill>
            <a:srgbClr val="FFFFFF"/>
          </a:solidFill>
          <a:ln w="12700">
            <a:miter lim="400000"/>
          </a:ln>
        </p:spPr>
        <p:txBody>
          <a:bodyPr lIns="45719" rIns="45719" anchor="ctr"/>
          <a:lstStyle/>
          <a:p>
            <a:pPr algn="ctr">
              <a:defRPr>
                <a:solidFill>
                  <a:srgbClr val="FFFFFF"/>
                </a:solidFill>
              </a:defRPr>
            </a:pPr>
          </a:p>
        </p:txBody>
      </p:sp>
      <p:sp>
        <p:nvSpPr>
          <p:cNvPr id="171" name="Shape 171"/>
          <p:cNvSpPr/>
          <p:nvPr/>
        </p:nvSpPr>
        <p:spPr>
          <a:xfrm>
            <a:off x="7373938" y="588962"/>
            <a:ext cx="1600201" cy="36513"/>
          </a:xfrm>
          <a:prstGeom prst="roundRect">
            <a:avLst>
              <a:gd name="adj" fmla="val 16667"/>
            </a:avLst>
          </a:prstGeom>
          <a:solidFill>
            <a:srgbClr val="FFFFFF"/>
          </a:solidFill>
          <a:ln w="12700">
            <a:miter lim="400000"/>
          </a:ln>
        </p:spPr>
        <p:txBody>
          <a:bodyPr lIns="45719" rIns="45719" anchor="ctr"/>
          <a:lstStyle/>
          <a:p>
            <a:pPr algn="ctr">
              <a:defRPr>
                <a:solidFill>
                  <a:srgbClr val="FFFFFF"/>
                </a:solidFill>
              </a:defRPr>
            </a:pPr>
          </a:p>
        </p:txBody>
      </p:sp>
      <p:sp>
        <p:nvSpPr>
          <p:cNvPr id="172" name="Shape 172"/>
          <p:cNvSpPr/>
          <p:nvPr/>
        </p:nvSpPr>
        <p:spPr>
          <a:xfrm>
            <a:off x="9085263" y="-1589"/>
            <a:ext cx="57151" cy="620715"/>
          </a:xfrm>
          <a:prstGeom prst="rect">
            <a:avLst/>
          </a:prstGeom>
          <a:solidFill>
            <a:srgbClr val="FFFFFF">
              <a:alpha val="65098"/>
            </a:srgbClr>
          </a:solidFill>
          <a:ln w="12700">
            <a:miter lim="400000"/>
          </a:ln>
        </p:spPr>
        <p:txBody>
          <a:bodyPr lIns="45719" rIns="45719" anchor="ctr"/>
          <a:lstStyle/>
          <a:p>
            <a:pPr algn="ctr">
              <a:defRPr>
                <a:solidFill>
                  <a:srgbClr val="FFFFFF"/>
                </a:solidFill>
              </a:defRPr>
            </a:pPr>
          </a:p>
        </p:txBody>
      </p:sp>
      <p:sp>
        <p:nvSpPr>
          <p:cNvPr id="173" name="Shape 173"/>
          <p:cNvSpPr/>
          <p:nvPr/>
        </p:nvSpPr>
        <p:spPr>
          <a:xfrm>
            <a:off x="9043988" y="-1589"/>
            <a:ext cx="28576" cy="620715"/>
          </a:xfrm>
          <a:prstGeom prst="rect">
            <a:avLst/>
          </a:prstGeom>
          <a:solidFill>
            <a:srgbClr val="FFFFFF">
              <a:alpha val="65098"/>
            </a:srgbClr>
          </a:solidFill>
          <a:ln w="12700">
            <a:miter lim="400000"/>
          </a:ln>
        </p:spPr>
        <p:txBody>
          <a:bodyPr lIns="45719" rIns="45719" anchor="ctr"/>
          <a:lstStyle/>
          <a:p>
            <a:pPr algn="ctr">
              <a:defRPr>
                <a:solidFill>
                  <a:srgbClr val="FFFFFF"/>
                </a:solidFill>
              </a:defRPr>
            </a:pPr>
          </a:p>
        </p:txBody>
      </p:sp>
      <p:sp>
        <p:nvSpPr>
          <p:cNvPr id="174" name="Shape 174"/>
          <p:cNvSpPr/>
          <p:nvPr/>
        </p:nvSpPr>
        <p:spPr>
          <a:xfrm>
            <a:off x="9023350" y="-1589"/>
            <a:ext cx="12701" cy="620715"/>
          </a:xfrm>
          <a:prstGeom prst="rect">
            <a:avLst/>
          </a:prstGeom>
          <a:solidFill>
            <a:srgbClr val="FFFFFF">
              <a:alpha val="60000"/>
            </a:srgbClr>
          </a:solidFill>
          <a:ln w="12700">
            <a:miter lim="400000"/>
          </a:ln>
        </p:spPr>
        <p:txBody>
          <a:bodyPr lIns="45719" rIns="45719" anchor="ctr"/>
          <a:lstStyle/>
          <a:p>
            <a:pPr algn="ctr">
              <a:defRPr>
                <a:solidFill>
                  <a:srgbClr val="FFFFFF"/>
                </a:solidFill>
              </a:defRPr>
            </a:pPr>
          </a:p>
        </p:txBody>
      </p:sp>
      <p:sp>
        <p:nvSpPr>
          <p:cNvPr id="175" name="Shape 175"/>
          <p:cNvSpPr/>
          <p:nvPr/>
        </p:nvSpPr>
        <p:spPr>
          <a:xfrm>
            <a:off x="8975725" y="-1589"/>
            <a:ext cx="26988" cy="620715"/>
          </a:xfrm>
          <a:prstGeom prst="rect">
            <a:avLst/>
          </a:prstGeom>
          <a:solidFill>
            <a:srgbClr val="FFFFFF">
              <a:alpha val="40000"/>
            </a:srgbClr>
          </a:solidFill>
          <a:ln w="12700">
            <a:miter lim="400000"/>
          </a:ln>
        </p:spPr>
        <p:txBody>
          <a:bodyPr lIns="45719" rIns="45719" anchor="ctr"/>
          <a:lstStyle/>
          <a:p>
            <a:pPr algn="ctr">
              <a:defRPr>
                <a:solidFill>
                  <a:srgbClr val="FFFFFF"/>
                </a:solidFill>
              </a:defRPr>
            </a:pPr>
          </a:p>
        </p:txBody>
      </p:sp>
      <p:sp>
        <p:nvSpPr>
          <p:cNvPr id="176" name="Shape 176"/>
          <p:cNvSpPr/>
          <p:nvPr/>
        </p:nvSpPr>
        <p:spPr>
          <a:xfrm>
            <a:off x="8915400" y="0"/>
            <a:ext cx="55564" cy="585788"/>
          </a:xfrm>
          <a:prstGeom prst="rect">
            <a:avLst/>
          </a:prstGeom>
          <a:solidFill>
            <a:srgbClr val="FFFFFF">
              <a:alpha val="20000"/>
            </a:srgbClr>
          </a:solidFill>
          <a:ln w="12700">
            <a:miter lim="400000"/>
          </a:ln>
        </p:spPr>
        <p:txBody>
          <a:bodyPr lIns="45719" rIns="45719" anchor="ctr"/>
          <a:lstStyle/>
          <a:p>
            <a:pPr algn="ctr">
              <a:defRPr>
                <a:solidFill>
                  <a:srgbClr val="FFFFFF"/>
                </a:solidFill>
              </a:defRPr>
            </a:pPr>
          </a:p>
        </p:txBody>
      </p:sp>
      <p:sp>
        <p:nvSpPr>
          <p:cNvPr id="177" name="Shape 177"/>
          <p:cNvSpPr/>
          <p:nvPr/>
        </p:nvSpPr>
        <p:spPr>
          <a:xfrm>
            <a:off x="8871743" y="0"/>
            <a:ext cx="12701" cy="585788"/>
          </a:xfrm>
          <a:prstGeom prst="rect">
            <a:avLst/>
          </a:prstGeom>
          <a:solidFill>
            <a:srgbClr val="FFFFFF">
              <a:alpha val="30196"/>
            </a:srgbClr>
          </a:solidFill>
          <a:ln w="12700">
            <a:miter lim="400000"/>
          </a:ln>
        </p:spPr>
        <p:txBody>
          <a:bodyPr lIns="45719" rIns="45719" anchor="ctr"/>
          <a:lstStyle/>
          <a:p>
            <a:pPr algn="ctr">
              <a:defRPr>
                <a:solidFill>
                  <a:srgbClr val="FFFFFF"/>
                </a:solidFill>
              </a:defRPr>
            </a:pPr>
          </a:p>
        </p:txBody>
      </p:sp>
      <p:sp>
        <p:nvSpPr>
          <p:cNvPr id="178" name="Shape 178"/>
          <p:cNvSpPr/>
          <p:nvPr>
            <p:ph type="title"/>
          </p:nvPr>
        </p:nvSpPr>
        <p:spPr>
          <a:xfrm>
            <a:off x="5353496" y="1101970"/>
            <a:ext cx="3383281" cy="877825"/>
          </a:xfrm>
          <a:prstGeom prst="rect">
            <a:avLst/>
          </a:prstGeom>
        </p:spPr>
        <p:txBody>
          <a:bodyPr anchor="b"/>
          <a:lstStyle>
            <a:lvl1pPr>
              <a:defRPr b="1" sz="1800"/>
            </a:lvl1pPr>
          </a:lstStyle>
          <a:p>
            <a:pPr/>
            <a:r>
              <a:t>Title Text</a:t>
            </a:r>
          </a:p>
        </p:txBody>
      </p:sp>
      <p:sp>
        <p:nvSpPr>
          <p:cNvPr id="179" name="Shape 179"/>
          <p:cNvSpPr/>
          <p:nvPr>
            <p:ph type="body" sz="half" idx="1"/>
          </p:nvPr>
        </p:nvSpPr>
        <p:spPr>
          <a:xfrm>
            <a:off x="5353496" y="2010727"/>
            <a:ext cx="3383281" cy="4617721"/>
          </a:xfrm>
          <a:prstGeom prst="rect">
            <a:avLst/>
          </a:prstGeom>
        </p:spPr>
        <p:txBody>
          <a:bodyPr/>
          <a:lstStyle>
            <a:lvl1pPr marL="0" indent="9144">
              <a:buClrTx/>
              <a:buSzTx/>
              <a:buFontTx/>
              <a:buNone/>
              <a:defRPr sz="1400"/>
            </a:lvl1pPr>
            <a:lvl2pPr marL="0" indent="411162">
              <a:buClrTx/>
              <a:buSzTx/>
              <a:buFontTx/>
              <a:buNone/>
              <a:defRPr sz="1400"/>
            </a:lvl2pPr>
            <a:lvl3pPr marL="0" indent="703262">
              <a:buClrTx/>
              <a:buSzTx/>
              <a:buFontTx/>
              <a:buNone/>
              <a:defRPr sz="1400"/>
            </a:lvl3pPr>
            <a:lvl4pPr marL="0" indent="979487">
              <a:buClrTx/>
              <a:buSzTx/>
              <a:buFontTx/>
              <a:buNone/>
              <a:defRPr sz="1400"/>
            </a:lvl4pPr>
            <a:lvl5pPr marL="0" indent="1206500">
              <a:buClrTx/>
              <a:buSzTx/>
              <a:buFontTx/>
              <a:buNone/>
              <a:defRPr sz="1400"/>
            </a:lvl5pPr>
          </a:lstStyle>
          <a:p>
            <a:pPr/>
            <a:r>
              <a:t>Body Level One</a:t>
            </a:r>
          </a:p>
          <a:p>
            <a:pPr lvl="1"/>
            <a:r>
              <a:t>Body Level Two</a:t>
            </a:r>
          </a:p>
          <a:p>
            <a:pPr lvl="2"/>
            <a:r>
              <a:t>Body Level Three</a:t>
            </a:r>
          </a:p>
          <a:p>
            <a:pPr lvl="3"/>
            <a:r>
              <a:t>Body Level Four</a:t>
            </a:r>
          </a:p>
          <a:p>
            <a:pPr lvl="4"/>
            <a:r>
              <a:t>Body Level Five</a:t>
            </a:r>
          </a:p>
        </p:txBody>
      </p:sp>
      <p:sp>
        <p:nvSpPr>
          <p:cNvPr id="180" name="Shape 18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0" showMasterPhAnim="1">
  <p:cSld name="Picture with Caption">
    <p:spTree>
      <p:nvGrpSpPr>
        <p:cNvPr id="1" name=""/>
        <p:cNvGrpSpPr/>
        <p:nvPr/>
      </p:nvGrpSpPr>
      <p:grpSpPr>
        <a:xfrm>
          <a:off x="0" y="0"/>
          <a:ext cx="0" cy="0"/>
          <a:chOff x="0" y="0"/>
          <a:chExt cx="0" cy="0"/>
        </a:xfrm>
      </p:grpSpPr>
      <p:sp>
        <p:nvSpPr>
          <p:cNvPr id="187" name="Shape 187"/>
          <p:cNvSpPr/>
          <p:nvPr/>
        </p:nvSpPr>
        <p:spPr>
          <a:xfrm>
            <a:off x="0" y="366713"/>
            <a:ext cx="9144000" cy="84138"/>
          </a:xfrm>
          <a:prstGeom prst="rect">
            <a:avLst/>
          </a:prstGeom>
          <a:solidFill>
            <a:schemeClr val="accent2">
              <a:alpha val="50000"/>
            </a:schemeClr>
          </a:solidFill>
          <a:ln w="12700">
            <a:miter lim="400000"/>
          </a:ln>
        </p:spPr>
        <p:txBody>
          <a:bodyPr lIns="45719" rIns="45719" anchor="ctr"/>
          <a:lstStyle/>
          <a:p>
            <a:pPr algn="ctr">
              <a:defRPr>
                <a:solidFill>
                  <a:srgbClr val="FFFFFF"/>
                </a:solidFill>
              </a:defRPr>
            </a:pPr>
          </a:p>
        </p:txBody>
      </p:sp>
      <p:sp>
        <p:nvSpPr>
          <p:cNvPr id="188" name="Shape 188"/>
          <p:cNvSpPr/>
          <p:nvPr/>
        </p:nvSpPr>
        <p:spPr>
          <a:xfrm>
            <a:off x="0" y="0"/>
            <a:ext cx="9144000" cy="311150"/>
          </a:xfrm>
          <a:prstGeom prst="rect">
            <a:avLst/>
          </a:prstGeom>
          <a:solidFill>
            <a:srgbClr val="424456"/>
          </a:solidFill>
          <a:ln w="12700">
            <a:miter lim="400000"/>
          </a:ln>
        </p:spPr>
        <p:txBody>
          <a:bodyPr lIns="45719" rIns="45719" anchor="ctr"/>
          <a:lstStyle/>
          <a:p>
            <a:pPr algn="ctr">
              <a:defRPr>
                <a:solidFill>
                  <a:srgbClr val="FFFFFF"/>
                </a:solidFill>
              </a:defRPr>
            </a:pPr>
          </a:p>
        </p:txBody>
      </p:sp>
      <p:sp>
        <p:nvSpPr>
          <p:cNvPr id="189" name="Shape 189"/>
          <p:cNvSpPr/>
          <p:nvPr/>
        </p:nvSpPr>
        <p:spPr>
          <a:xfrm>
            <a:off x="0" y="307975"/>
            <a:ext cx="9144000" cy="92075"/>
          </a:xfrm>
          <a:prstGeom prst="rect">
            <a:avLst/>
          </a:prstGeom>
          <a:solidFill>
            <a:schemeClr val="accent2"/>
          </a:solidFill>
          <a:ln w="12700">
            <a:miter lim="400000"/>
          </a:ln>
        </p:spPr>
        <p:txBody>
          <a:bodyPr lIns="45719" rIns="45719" anchor="ctr"/>
          <a:lstStyle/>
          <a:p>
            <a:pPr algn="ctr">
              <a:defRPr>
                <a:solidFill>
                  <a:srgbClr val="FFFFFF"/>
                </a:solidFill>
              </a:defRPr>
            </a:pPr>
          </a:p>
        </p:txBody>
      </p:sp>
      <p:sp>
        <p:nvSpPr>
          <p:cNvPr id="190" name="Shape 190"/>
          <p:cNvSpPr/>
          <p:nvPr/>
        </p:nvSpPr>
        <p:spPr>
          <a:xfrm flipV="1">
            <a:off x="5410200" y="360363"/>
            <a:ext cx="3733800" cy="90488"/>
          </a:xfrm>
          <a:prstGeom prst="rect">
            <a:avLst/>
          </a:prstGeom>
          <a:solidFill>
            <a:schemeClr val="accent2"/>
          </a:solidFill>
          <a:ln w="12700">
            <a:miter lim="400000"/>
          </a:ln>
        </p:spPr>
        <p:txBody>
          <a:bodyPr lIns="45719" rIns="45719" anchor="ctr"/>
          <a:lstStyle/>
          <a:p>
            <a:pPr algn="ctr">
              <a:defRPr>
                <a:solidFill>
                  <a:srgbClr val="FFFFFF"/>
                </a:solidFill>
              </a:defRPr>
            </a:pPr>
          </a:p>
        </p:txBody>
      </p:sp>
      <p:sp>
        <p:nvSpPr>
          <p:cNvPr id="191" name="Shape 191"/>
          <p:cNvSpPr/>
          <p:nvPr/>
        </p:nvSpPr>
        <p:spPr>
          <a:xfrm flipV="1">
            <a:off x="5410200" y="439737"/>
            <a:ext cx="3733800" cy="180976"/>
          </a:xfrm>
          <a:prstGeom prst="rect">
            <a:avLst/>
          </a:prstGeom>
          <a:solidFill>
            <a:schemeClr val="accent2">
              <a:alpha val="50000"/>
            </a:schemeClr>
          </a:solidFill>
          <a:ln w="12700">
            <a:miter lim="400000"/>
          </a:ln>
        </p:spPr>
        <p:txBody>
          <a:bodyPr lIns="45719" rIns="45719" anchor="ctr"/>
          <a:lstStyle/>
          <a:p>
            <a:pPr algn="ctr">
              <a:defRPr>
                <a:solidFill>
                  <a:srgbClr val="FFFFFF"/>
                </a:solidFill>
              </a:defRPr>
            </a:pPr>
          </a:p>
        </p:txBody>
      </p:sp>
      <p:sp>
        <p:nvSpPr>
          <p:cNvPr id="192" name="Shape 192"/>
          <p:cNvSpPr/>
          <p:nvPr/>
        </p:nvSpPr>
        <p:spPr>
          <a:xfrm>
            <a:off x="5407025" y="496887"/>
            <a:ext cx="3063875" cy="28576"/>
          </a:xfrm>
          <a:prstGeom prst="roundRect">
            <a:avLst>
              <a:gd name="adj" fmla="val 16667"/>
            </a:avLst>
          </a:prstGeom>
          <a:solidFill>
            <a:srgbClr val="FFFFFF"/>
          </a:solidFill>
          <a:ln w="12700">
            <a:miter lim="400000"/>
          </a:ln>
        </p:spPr>
        <p:txBody>
          <a:bodyPr lIns="45719" rIns="45719" anchor="ctr"/>
          <a:lstStyle/>
          <a:p>
            <a:pPr algn="ctr">
              <a:defRPr>
                <a:solidFill>
                  <a:srgbClr val="FFFFFF"/>
                </a:solidFill>
              </a:defRPr>
            </a:pPr>
          </a:p>
        </p:txBody>
      </p:sp>
      <p:sp>
        <p:nvSpPr>
          <p:cNvPr id="193" name="Shape 193"/>
          <p:cNvSpPr/>
          <p:nvPr/>
        </p:nvSpPr>
        <p:spPr>
          <a:xfrm>
            <a:off x="7373938" y="588962"/>
            <a:ext cx="1600201" cy="36513"/>
          </a:xfrm>
          <a:prstGeom prst="roundRect">
            <a:avLst>
              <a:gd name="adj" fmla="val 16667"/>
            </a:avLst>
          </a:prstGeom>
          <a:solidFill>
            <a:srgbClr val="FFFFFF"/>
          </a:solidFill>
          <a:ln w="12700">
            <a:miter lim="400000"/>
          </a:ln>
        </p:spPr>
        <p:txBody>
          <a:bodyPr lIns="45719" rIns="45719" anchor="ctr"/>
          <a:lstStyle/>
          <a:p>
            <a:pPr algn="ctr">
              <a:defRPr>
                <a:solidFill>
                  <a:srgbClr val="FFFFFF"/>
                </a:solidFill>
              </a:defRPr>
            </a:pPr>
          </a:p>
        </p:txBody>
      </p:sp>
      <p:sp>
        <p:nvSpPr>
          <p:cNvPr id="194" name="Shape 194"/>
          <p:cNvSpPr/>
          <p:nvPr/>
        </p:nvSpPr>
        <p:spPr>
          <a:xfrm>
            <a:off x="9085263" y="-1589"/>
            <a:ext cx="57151" cy="620715"/>
          </a:xfrm>
          <a:prstGeom prst="rect">
            <a:avLst/>
          </a:prstGeom>
          <a:solidFill>
            <a:srgbClr val="FFFFFF">
              <a:alpha val="65098"/>
            </a:srgbClr>
          </a:solidFill>
          <a:ln w="12700">
            <a:miter lim="400000"/>
          </a:ln>
        </p:spPr>
        <p:txBody>
          <a:bodyPr lIns="45719" rIns="45719" anchor="ctr"/>
          <a:lstStyle/>
          <a:p>
            <a:pPr algn="ctr">
              <a:defRPr>
                <a:solidFill>
                  <a:srgbClr val="FFFFFF"/>
                </a:solidFill>
              </a:defRPr>
            </a:pPr>
          </a:p>
        </p:txBody>
      </p:sp>
      <p:sp>
        <p:nvSpPr>
          <p:cNvPr id="195" name="Shape 195"/>
          <p:cNvSpPr/>
          <p:nvPr/>
        </p:nvSpPr>
        <p:spPr>
          <a:xfrm>
            <a:off x="9043988" y="-1589"/>
            <a:ext cx="28576" cy="620715"/>
          </a:xfrm>
          <a:prstGeom prst="rect">
            <a:avLst/>
          </a:prstGeom>
          <a:solidFill>
            <a:srgbClr val="FFFFFF">
              <a:alpha val="65098"/>
            </a:srgbClr>
          </a:solidFill>
          <a:ln w="12700">
            <a:miter lim="400000"/>
          </a:ln>
        </p:spPr>
        <p:txBody>
          <a:bodyPr lIns="45719" rIns="45719" anchor="ctr"/>
          <a:lstStyle/>
          <a:p>
            <a:pPr algn="ctr">
              <a:defRPr>
                <a:solidFill>
                  <a:srgbClr val="FFFFFF"/>
                </a:solidFill>
              </a:defRPr>
            </a:pPr>
          </a:p>
        </p:txBody>
      </p:sp>
      <p:sp>
        <p:nvSpPr>
          <p:cNvPr id="196" name="Shape 196"/>
          <p:cNvSpPr/>
          <p:nvPr/>
        </p:nvSpPr>
        <p:spPr>
          <a:xfrm>
            <a:off x="9023350" y="-1589"/>
            <a:ext cx="12701" cy="620715"/>
          </a:xfrm>
          <a:prstGeom prst="rect">
            <a:avLst/>
          </a:prstGeom>
          <a:solidFill>
            <a:srgbClr val="FFFFFF">
              <a:alpha val="60000"/>
            </a:srgbClr>
          </a:solidFill>
          <a:ln w="12700">
            <a:miter lim="400000"/>
          </a:ln>
        </p:spPr>
        <p:txBody>
          <a:bodyPr lIns="45719" rIns="45719" anchor="ctr"/>
          <a:lstStyle/>
          <a:p>
            <a:pPr algn="ctr">
              <a:defRPr>
                <a:solidFill>
                  <a:srgbClr val="FFFFFF"/>
                </a:solidFill>
              </a:defRPr>
            </a:pPr>
          </a:p>
        </p:txBody>
      </p:sp>
      <p:sp>
        <p:nvSpPr>
          <p:cNvPr id="197" name="Shape 197"/>
          <p:cNvSpPr/>
          <p:nvPr/>
        </p:nvSpPr>
        <p:spPr>
          <a:xfrm>
            <a:off x="8975725" y="-1589"/>
            <a:ext cx="26988" cy="620715"/>
          </a:xfrm>
          <a:prstGeom prst="rect">
            <a:avLst/>
          </a:prstGeom>
          <a:solidFill>
            <a:srgbClr val="FFFFFF">
              <a:alpha val="40000"/>
            </a:srgbClr>
          </a:solidFill>
          <a:ln w="12700">
            <a:miter lim="400000"/>
          </a:ln>
        </p:spPr>
        <p:txBody>
          <a:bodyPr lIns="45719" rIns="45719" anchor="ctr"/>
          <a:lstStyle/>
          <a:p>
            <a:pPr algn="ctr">
              <a:defRPr>
                <a:solidFill>
                  <a:srgbClr val="FFFFFF"/>
                </a:solidFill>
              </a:defRPr>
            </a:pPr>
          </a:p>
        </p:txBody>
      </p:sp>
      <p:sp>
        <p:nvSpPr>
          <p:cNvPr id="198" name="Shape 198"/>
          <p:cNvSpPr/>
          <p:nvPr/>
        </p:nvSpPr>
        <p:spPr>
          <a:xfrm>
            <a:off x="8915400" y="0"/>
            <a:ext cx="55564" cy="585788"/>
          </a:xfrm>
          <a:prstGeom prst="rect">
            <a:avLst/>
          </a:prstGeom>
          <a:solidFill>
            <a:srgbClr val="FFFFFF">
              <a:alpha val="20000"/>
            </a:srgbClr>
          </a:solidFill>
          <a:ln w="12700">
            <a:miter lim="400000"/>
          </a:ln>
        </p:spPr>
        <p:txBody>
          <a:bodyPr lIns="45719" rIns="45719" anchor="ctr"/>
          <a:lstStyle/>
          <a:p>
            <a:pPr algn="ctr">
              <a:defRPr>
                <a:solidFill>
                  <a:srgbClr val="FFFFFF"/>
                </a:solidFill>
              </a:defRPr>
            </a:pPr>
          </a:p>
        </p:txBody>
      </p:sp>
      <p:sp>
        <p:nvSpPr>
          <p:cNvPr id="199" name="Shape 199"/>
          <p:cNvSpPr/>
          <p:nvPr/>
        </p:nvSpPr>
        <p:spPr>
          <a:xfrm>
            <a:off x="8871743" y="0"/>
            <a:ext cx="12701" cy="585788"/>
          </a:xfrm>
          <a:prstGeom prst="rect">
            <a:avLst/>
          </a:prstGeom>
          <a:solidFill>
            <a:srgbClr val="FFFFFF">
              <a:alpha val="30196"/>
            </a:srgbClr>
          </a:solidFill>
          <a:ln w="12700">
            <a:miter lim="400000"/>
          </a:ln>
        </p:spPr>
        <p:txBody>
          <a:bodyPr lIns="45719" rIns="45719" anchor="ctr"/>
          <a:lstStyle/>
          <a:p>
            <a:pPr algn="ctr">
              <a:defRPr>
                <a:solidFill>
                  <a:srgbClr val="FFFFFF"/>
                </a:solidFill>
              </a:defRPr>
            </a:pPr>
          </a:p>
        </p:txBody>
      </p:sp>
      <p:sp>
        <p:nvSpPr>
          <p:cNvPr id="200" name="Shape 200"/>
          <p:cNvSpPr/>
          <p:nvPr>
            <p:ph type="title"/>
          </p:nvPr>
        </p:nvSpPr>
        <p:spPr>
          <a:xfrm>
            <a:off x="5440433" y="1109160"/>
            <a:ext cx="586804" cy="4681638"/>
          </a:xfrm>
          <a:prstGeom prst="rect">
            <a:avLst/>
          </a:prstGeom>
        </p:spPr>
        <p:txBody>
          <a:bodyPr lIns="0" tIns="0" rIns="0" bIns="0" anchor="t"/>
          <a:lstStyle>
            <a:lvl1pPr algn="ctr">
              <a:defRPr b="1" sz="2000"/>
            </a:lvl1pPr>
          </a:lstStyle>
          <a:p>
            <a:pPr/>
            <a:r>
              <a:t>Title Text</a:t>
            </a:r>
          </a:p>
        </p:txBody>
      </p:sp>
      <p:sp>
        <p:nvSpPr>
          <p:cNvPr id="201" name="Shape 201"/>
          <p:cNvSpPr/>
          <p:nvPr>
            <p:ph type="pic" sz="half" idx="13"/>
          </p:nvPr>
        </p:nvSpPr>
        <p:spPr>
          <a:xfrm>
            <a:off x="403670" y="1143000"/>
            <a:ext cx="4572001" cy="4572000"/>
          </a:xfrm>
          <a:prstGeom prst="rect">
            <a:avLst/>
          </a:prstGeom>
          <a:ln w="50800">
            <a:solidFill>
              <a:srgbClr val="FFFFFF"/>
            </a:solidFill>
            <a:miter lim="800000"/>
          </a:ln>
          <a:effectLst>
            <a:outerShdw sx="100000" sy="100000" kx="0" ky="0" algn="b" rotWithShape="0" blurRad="63500" dist="31750" dir="4800000">
              <a:srgbClr val="000000">
                <a:alpha val="25000"/>
              </a:srgbClr>
            </a:outerShdw>
          </a:effectLst>
        </p:spPr>
        <p:txBody>
          <a:bodyPr lIns="91439" rIns="91439">
            <a:noAutofit/>
          </a:bodyPr>
          <a:lstStyle/>
          <a:p>
            <a:pPr/>
          </a:p>
        </p:txBody>
      </p:sp>
      <p:sp>
        <p:nvSpPr>
          <p:cNvPr id="202" name="Shape 202"/>
          <p:cNvSpPr/>
          <p:nvPr>
            <p:ph type="body" sz="quarter" idx="1"/>
          </p:nvPr>
        </p:nvSpPr>
        <p:spPr>
          <a:xfrm>
            <a:off x="6088443" y="3274307"/>
            <a:ext cx="2590801" cy="2516490"/>
          </a:xfrm>
          <a:prstGeom prst="rect">
            <a:avLst/>
          </a:prstGeom>
        </p:spPr>
        <p:txBody>
          <a:bodyPr lIns="0" tIns="0" rIns="0" bIns="0"/>
          <a:lstStyle>
            <a:lvl1pPr marL="0" indent="0">
              <a:spcBef>
                <a:spcPts val="0"/>
              </a:spcBef>
              <a:buClrTx/>
              <a:buSzTx/>
              <a:buFontTx/>
              <a:buNone/>
              <a:defRPr sz="1300"/>
            </a:lvl1pPr>
            <a:lvl2pPr marL="0" indent="411162">
              <a:spcBef>
                <a:spcPts val="0"/>
              </a:spcBef>
              <a:buClrTx/>
              <a:buSzTx/>
              <a:buFontTx/>
              <a:buNone/>
              <a:defRPr sz="1300"/>
            </a:lvl2pPr>
            <a:lvl3pPr marL="0" indent="703262">
              <a:spcBef>
                <a:spcPts val="0"/>
              </a:spcBef>
              <a:buClrTx/>
              <a:buSzTx/>
              <a:buFontTx/>
              <a:buNone/>
              <a:defRPr sz="1300"/>
            </a:lvl3pPr>
            <a:lvl4pPr marL="0" indent="979487">
              <a:spcBef>
                <a:spcPts val="0"/>
              </a:spcBef>
              <a:buClrTx/>
              <a:buSzTx/>
              <a:buFontTx/>
              <a:buNone/>
              <a:defRPr sz="1300"/>
            </a:lvl4pPr>
            <a:lvl5pPr marL="0" indent="1206500">
              <a:spcBef>
                <a:spcPts val="0"/>
              </a:spcBef>
              <a:buClrTx/>
              <a:buSzTx/>
              <a:buFontTx/>
              <a:buNone/>
              <a:defRPr sz="1300"/>
            </a:lvl5pPr>
          </a:lstStyle>
          <a:p>
            <a:pPr/>
            <a:r>
              <a:t>Body Level One</a:t>
            </a:r>
          </a:p>
          <a:p>
            <a:pPr lvl="1"/>
            <a:r>
              <a:t>Body Level Two</a:t>
            </a:r>
          </a:p>
          <a:p>
            <a:pPr lvl="2"/>
            <a:r>
              <a:t>Body Level Three</a:t>
            </a:r>
          </a:p>
          <a:p>
            <a:pPr lvl="3"/>
            <a:r>
              <a:t>Body Level Four</a:t>
            </a:r>
          </a:p>
          <a:p>
            <a:pPr lvl="4"/>
            <a:r>
              <a:t>Body Level Five</a:t>
            </a:r>
          </a:p>
        </p:txBody>
      </p:sp>
      <p:sp>
        <p:nvSpPr>
          <p:cNvPr id="203" name="Shape 20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nvSpPr>
        <p:spPr>
          <a:xfrm>
            <a:off x="0" y="366713"/>
            <a:ext cx="9144000" cy="84138"/>
          </a:xfrm>
          <a:prstGeom prst="rect">
            <a:avLst/>
          </a:prstGeom>
          <a:solidFill>
            <a:schemeClr val="accent2">
              <a:alpha val="50000"/>
            </a:schemeClr>
          </a:solidFill>
          <a:ln w="12700">
            <a:miter lim="400000"/>
          </a:ln>
        </p:spPr>
        <p:txBody>
          <a:bodyPr lIns="45719" rIns="45719" anchor="ctr"/>
          <a:lstStyle/>
          <a:p>
            <a:pPr algn="ctr">
              <a:defRPr>
                <a:solidFill>
                  <a:srgbClr val="FFFFFF"/>
                </a:solidFill>
              </a:defRPr>
            </a:pPr>
          </a:p>
        </p:txBody>
      </p:sp>
      <p:sp>
        <p:nvSpPr>
          <p:cNvPr id="3" name="Shape 3"/>
          <p:cNvSpPr/>
          <p:nvPr/>
        </p:nvSpPr>
        <p:spPr>
          <a:xfrm>
            <a:off x="0" y="0"/>
            <a:ext cx="9144000" cy="311150"/>
          </a:xfrm>
          <a:prstGeom prst="rect">
            <a:avLst/>
          </a:prstGeom>
          <a:solidFill>
            <a:srgbClr val="424456"/>
          </a:solidFill>
          <a:ln w="12700">
            <a:miter lim="400000"/>
          </a:ln>
        </p:spPr>
        <p:txBody>
          <a:bodyPr lIns="45719" rIns="45719" anchor="ctr"/>
          <a:lstStyle/>
          <a:p>
            <a:pPr algn="ctr">
              <a:defRPr>
                <a:solidFill>
                  <a:srgbClr val="FFFFFF"/>
                </a:solidFill>
              </a:defRPr>
            </a:pPr>
          </a:p>
        </p:txBody>
      </p:sp>
      <p:sp>
        <p:nvSpPr>
          <p:cNvPr id="4" name="Shape 4"/>
          <p:cNvSpPr/>
          <p:nvPr/>
        </p:nvSpPr>
        <p:spPr>
          <a:xfrm>
            <a:off x="0" y="307975"/>
            <a:ext cx="9144000" cy="92075"/>
          </a:xfrm>
          <a:prstGeom prst="rect">
            <a:avLst/>
          </a:prstGeom>
          <a:solidFill>
            <a:schemeClr val="accent2"/>
          </a:solidFill>
          <a:ln w="12700">
            <a:miter lim="400000"/>
          </a:ln>
        </p:spPr>
        <p:txBody>
          <a:bodyPr lIns="45719" rIns="45719" anchor="ctr"/>
          <a:lstStyle/>
          <a:p>
            <a:pPr algn="ctr">
              <a:defRPr>
                <a:solidFill>
                  <a:srgbClr val="FFFFFF"/>
                </a:solidFill>
              </a:defRPr>
            </a:pPr>
          </a:p>
        </p:txBody>
      </p:sp>
      <p:sp>
        <p:nvSpPr>
          <p:cNvPr id="5" name="Shape 5"/>
          <p:cNvSpPr/>
          <p:nvPr/>
        </p:nvSpPr>
        <p:spPr>
          <a:xfrm flipV="1">
            <a:off x="5410200" y="360363"/>
            <a:ext cx="3733800" cy="90488"/>
          </a:xfrm>
          <a:prstGeom prst="rect">
            <a:avLst/>
          </a:prstGeom>
          <a:solidFill>
            <a:schemeClr val="accent2"/>
          </a:solidFill>
          <a:ln w="12700">
            <a:miter lim="400000"/>
          </a:ln>
        </p:spPr>
        <p:txBody>
          <a:bodyPr lIns="45719" rIns="45719" anchor="ctr"/>
          <a:lstStyle/>
          <a:p>
            <a:pPr algn="ctr">
              <a:defRPr>
                <a:solidFill>
                  <a:srgbClr val="FFFFFF"/>
                </a:solidFill>
              </a:defRPr>
            </a:pPr>
          </a:p>
        </p:txBody>
      </p:sp>
      <p:sp>
        <p:nvSpPr>
          <p:cNvPr id="6" name="Shape 6"/>
          <p:cNvSpPr/>
          <p:nvPr/>
        </p:nvSpPr>
        <p:spPr>
          <a:xfrm flipV="1">
            <a:off x="5410200" y="439737"/>
            <a:ext cx="3733800" cy="180976"/>
          </a:xfrm>
          <a:prstGeom prst="rect">
            <a:avLst/>
          </a:prstGeom>
          <a:solidFill>
            <a:schemeClr val="accent2">
              <a:alpha val="50000"/>
            </a:schemeClr>
          </a:solidFill>
          <a:ln w="12700">
            <a:miter lim="400000"/>
          </a:ln>
        </p:spPr>
        <p:txBody>
          <a:bodyPr lIns="45719" rIns="45719" anchor="ctr"/>
          <a:lstStyle/>
          <a:p>
            <a:pPr algn="ctr">
              <a:defRPr>
                <a:solidFill>
                  <a:srgbClr val="FFFFFF"/>
                </a:solidFill>
              </a:defRPr>
            </a:pPr>
          </a:p>
        </p:txBody>
      </p:sp>
      <p:sp>
        <p:nvSpPr>
          <p:cNvPr id="7" name="Shape 7"/>
          <p:cNvSpPr/>
          <p:nvPr/>
        </p:nvSpPr>
        <p:spPr>
          <a:xfrm>
            <a:off x="5407025" y="496887"/>
            <a:ext cx="3063875" cy="28576"/>
          </a:xfrm>
          <a:prstGeom prst="roundRect">
            <a:avLst>
              <a:gd name="adj" fmla="val 16667"/>
            </a:avLst>
          </a:prstGeom>
          <a:solidFill>
            <a:srgbClr val="FFFFFF"/>
          </a:solidFill>
          <a:ln w="12700">
            <a:miter lim="400000"/>
          </a:ln>
        </p:spPr>
        <p:txBody>
          <a:bodyPr lIns="45719" rIns="45719" anchor="ctr"/>
          <a:lstStyle/>
          <a:p>
            <a:pPr algn="ctr">
              <a:defRPr>
                <a:solidFill>
                  <a:srgbClr val="FFFFFF"/>
                </a:solidFill>
              </a:defRPr>
            </a:pPr>
          </a:p>
        </p:txBody>
      </p:sp>
      <p:sp>
        <p:nvSpPr>
          <p:cNvPr id="8" name="Shape 8"/>
          <p:cNvSpPr/>
          <p:nvPr/>
        </p:nvSpPr>
        <p:spPr>
          <a:xfrm>
            <a:off x="7373938" y="588962"/>
            <a:ext cx="1600201" cy="36513"/>
          </a:xfrm>
          <a:prstGeom prst="roundRect">
            <a:avLst>
              <a:gd name="adj" fmla="val 16667"/>
            </a:avLst>
          </a:prstGeom>
          <a:solidFill>
            <a:srgbClr val="FFFFFF"/>
          </a:solidFill>
          <a:ln w="12700">
            <a:miter lim="400000"/>
          </a:ln>
        </p:spPr>
        <p:txBody>
          <a:bodyPr lIns="45719" rIns="45719" anchor="ctr"/>
          <a:lstStyle/>
          <a:p>
            <a:pPr algn="ctr">
              <a:defRPr>
                <a:solidFill>
                  <a:srgbClr val="FFFFFF"/>
                </a:solidFill>
              </a:defRPr>
            </a:pPr>
          </a:p>
        </p:txBody>
      </p:sp>
      <p:sp>
        <p:nvSpPr>
          <p:cNvPr id="9" name="Shape 9"/>
          <p:cNvSpPr/>
          <p:nvPr/>
        </p:nvSpPr>
        <p:spPr>
          <a:xfrm>
            <a:off x="9085263" y="-1589"/>
            <a:ext cx="57151" cy="620715"/>
          </a:xfrm>
          <a:prstGeom prst="rect">
            <a:avLst/>
          </a:prstGeom>
          <a:solidFill>
            <a:srgbClr val="FFFFFF">
              <a:alpha val="65098"/>
            </a:srgbClr>
          </a:solidFill>
          <a:ln w="12700">
            <a:miter lim="400000"/>
          </a:ln>
        </p:spPr>
        <p:txBody>
          <a:bodyPr lIns="45719" rIns="45719" anchor="ctr"/>
          <a:lstStyle/>
          <a:p>
            <a:pPr algn="ctr">
              <a:defRPr>
                <a:solidFill>
                  <a:srgbClr val="FFFFFF"/>
                </a:solidFill>
              </a:defRPr>
            </a:pPr>
          </a:p>
        </p:txBody>
      </p:sp>
      <p:sp>
        <p:nvSpPr>
          <p:cNvPr id="10" name="Shape 10"/>
          <p:cNvSpPr/>
          <p:nvPr/>
        </p:nvSpPr>
        <p:spPr>
          <a:xfrm>
            <a:off x="9043988" y="-1589"/>
            <a:ext cx="28576" cy="620715"/>
          </a:xfrm>
          <a:prstGeom prst="rect">
            <a:avLst/>
          </a:prstGeom>
          <a:solidFill>
            <a:srgbClr val="FFFFFF">
              <a:alpha val="65098"/>
            </a:srgbClr>
          </a:solidFill>
          <a:ln w="12700">
            <a:miter lim="400000"/>
          </a:ln>
        </p:spPr>
        <p:txBody>
          <a:bodyPr lIns="45719" rIns="45719" anchor="ctr"/>
          <a:lstStyle/>
          <a:p>
            <a:pPr algn="ctr">
              <a:defRPr>
                <a:solidFill>
                  <a:srgbClr val="FFFFFF"/>
                </a:solidFill>
              </a:defRPr>
            </a:pPr>
          </a:p>
        </p:txBody>
      </p:sp>
      <p:sp>
        <p:nvSpPr>
          <p:cNvPr id="11" name="Shape 11"/>
          <p:cNvSpPr/>
          <p:nvPr/>
        </p:nvSpPr>
        <p:spPr>
          <a:xfrm>
            <a:off x="9023350" y="-1589"/>
            <a:ext cx="12701" cy="620715"/>
          </a:xfrm>
          <a:prstGeom prst="rect">
            <a:avLst/>
          </a:prstGeom>
          <a:solidFill>
            <a:srgbClr val="FFFFFF">
              <a:alpha val="60000"/>
            </a:srgbClr>
          </a:solidFill>
          <a:ln w="12700">
            <a:miter lim="400000"/>
          </a:ln>
        </p:spPr>
        <p:txBody>
          <a:bodyPr lIns="45719" rIns="45719" anchor="ctr"/>
          <a:lstStyle/>
          <a:p>
            <a:pPr algn="ctr">
              <a:defRPr>
                <a:solidFill>
                  <a:srgbClr val="FFFFFF"/>
                </a:solidFill>
              </a:defRPr>
            </a:pPr>
          </a:p>
        </p:txBody>
      </p:sp>
      <p:sp>
        <p:nvSpPr>
          <p:cNvPr id="12" name="Shape 12"/>
          <p:cNvSpPr/>
          <p:nvPr/>
        </p:nvSpPr>
        <p:spPr>
          <a:xfrm>
            <a:off x="8975725" y="-1589"/>
            <a:ext cx="26988" cy="620715"/>
          </a:xfrm>
          <a:prstGeom prst="rect">
            <a:avLst/>
          </a:prstGeom>
          <a:solidFill>
            <a:srgbClr val="FFFFFF">
              <a:alpha val="40000"/>
            </a:srgbClr>
          </a:solidFill>
          <a:ln w="12700">
            <a:miter lim="400000"/>
          </a:ln>
        </p:spPr>
        <p:txBody>
          <a:bodyPr lIns="45719" rIns="45719" anchor="ctr"/>
          <a:lstStyle/>
          <a:p>
            <a:pPr algn="ctr">
              <a:defRPr>
                <a:solidFill>
                  <a:srgbClr val="FFFFFF"/>
                </a:solidFill>
              </a:defRPr>
            </a:pPr>
          </a:p>
        </p:txBody>
      </p:sp>
      <p:sp>
        <p:nvSpPr>
          <p:cNvPr id="13" name="Shape 13"/>
          <p:cNvSpPr/>
          <p:nvPr/>
        </p:nvSpPr>
        <p:spPr>
          <a:xfrm>
            <a:off x="8915400" y="0"/>
            <a:ext cx="55564" cy="585788"/>
          </a:xfrm>
          <a:prstGeom prst="rect">
            <a:avLst/>
          </a:prstGeom>
          <a:solidFill>
            <a:srgbClr val="FFFFFF">
              <a:alpha val="20000"/>
            </a:srgbClr>
          </a:solidFill>
          <a:ln w="12700">
            <a:miter lim="400000"/>
          </a:ln>
        </p:spPr>
        <p:txBody>
          <a:bodyPr lIns="45719" rIns="45719" anchor="ctr"/>
          <a:lstStyle/>
          <a:p>
            <a:pPr algn="ctr">
              <a:defRPr>
                <a:solidFill>
                  <a:srgbClr val="FFFFFF"/>
                </a:solidFill>
              </a:defRPr>
            </a:pPr>
          </a:p>
        </p:txBody>
      </p:sp>
      <p:sp>
        <p:nvSpPr>
          <p:cNvPr id="14" name="Shape 14"/>
          <p:cNvSpPr/>
          <p:nvPr/>
        </p:nvSpPr>
        <p:spPr>
          <a:xfrm>
            <a:off x="8871743" y="0"/>
            <a:ext cx="12701" cy="585788"/>
          </a:xfrm>
          <a:prstGeom prst="rect">
            <a:avLst/>
          </a:prstGeom>
          <a:solidFill>
            <a:srgbClr val="FFFFFF">
              <a:alpha val="30196"/>
            </a:srgbClr>
          </a:solidFill>
          <a:ln w="12700">
            <a:miter lim="400000"/>
          </a:ln>
        </p:spPr>
        <p:txBody>
          <a:bodyPr lIns="45719" rIns="45719" anchor="ctr"/>
          <a:lstStyle/>
          <a:p>
            <a:pPr algn="ctr">
              <a:defRPr>
                <a:solidFill>
                  <a:srgbClr val="FFFFFF"/>
                </a:solidFill>
              </a:defRPr>
            </a:pPr>
          </a:p>
        </p:txBody>
      </p:sp>
      <p:sp>
        <p:nvSpPr>
          <p:cNvPr id="15" name="Shape 15"/>
          <p:cNvSpPr/>
          <p:nvPr>
            <p:ph type="title"/>
          </p:nvPr>
        </p:nvSpPr>
        <p:spPr>
          <a:xfrm>
            <a:off x="457200" y="1143000"/>
            <a:ext cx="8229600" cy="1066800"/>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16" name="Shape 16"/>
          <p:cNvSpPr/>
          <p:nvPr>
            <p:ph type="body" idx="1"/>
          </p:nvPr>
        </p:nvSpPr>
        <p:spPr>
          <a:xfrm>
            <a:off x="457200" y="2249488"/>
            <a:ext cx="8229600" cy="4324351"/>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17" name="Shape 17"/>
          <p:cNvSpPr/>
          <p:nvPr>
            <p:ph type="sldNum" sz="quarter" idx="2"/>
          </p:nvPr>
        </p:nvSpPr>
        <p:spPr>
          <a:xfrm>
            <a:off x="8577625" y="17638"/>
            <a:ext cx="358414" cy="350662"/>
          </a:xfrm>
          <a:prstGeom prst="rect">
            <a:avLst/>
          </a:prstGeom>
          <a:ln w="12700">
            <a:miter lim="400000"/>
          </a:ln>
        </p:spPr>
        <p:txBody>
          <a:bodyPr wrap="none" lIns="45719" rIns="45719" anchor="b">
            <a:spAutoFit/>
          </a:bodyPr>
          <a:lstStyle>
            <a:lvl1pPr algn="r">
              <a:defRPr>
                <a:solidFill>
                  <a:srgbClr val="FFFFFF"/>
                </a:solidFill>
                <a:latin typeface="Arial"/>
                <a:ea typeface="Arial"/>
                <a:cs typeface="Arial"/>
                <a:sym typeface="Arial"/>
              </a:defRPr>
            </a:lvl1pPr>
          </a:lstStyle>
          <a:p>
            <a:pPr/>
            <a:fld id="{86CB4B4D-7CA3-9044-876B-883B54F8677D}" type="slidenum"/>
          </a:p>
        </p:txBody>
      </p:sp>
      <p:sp>
        <p:nvSpPr>
          <p:cNvPr id="18" name="Shape 18"/>
          <p:cNvSpPr/>
          <p:nvPr/>
        </p:nvSpPr>
        <p:spPr>
          <a:xfrm>
            <a:off x="5257800" y="612775"/>
            <a:ext cx="1906589" cy="20241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r">
              <a:defRPr sz="800">
                <a:solidFill>
                  <a:schemeClr val="accent2"/>
                </a:solidFill>
                <a:latin typeface="Arial"/>
                <a:ea typeface="Arial"/>
                <a:cs typeface="Arial"/>
                <a:sym typeface="Arial"/>
              </a:defRPr>
            </a:lvl1pPr>
          </a:lstStyle>
          <a:p>
            <a:pPr/>
            <a:r>
              <a:t>Mentor DCN:  EC-16-0065-10-5GSG</a:t>
            </a:r>
          </a:p>
        </p:txBody>
      </p:sp>
      <p:sp>
        <p:nvSpPr>
          <p:cNvPr id="19" name="Shape 19"/>
          <p:cNvSpPr/>
          <p:nvPr/>
        </p:nvSpPr>
        <p:spPr>
          <a:xfrm>
            <a:off x="7278688" y="607218"/>
            <a:ext cx="957263" cy="20241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800">
                <a:solidFill>
                  <a:schemeClr val="accent2"/>
                </a:solidFill>
                <a:latin typeface="Arial"/>
                <a:ea typeface="Arial"/>
                <a:cs typeface="Arial"/>
                <a:sym typeface="Arial"/>
              </a:defRPr>
            </a:lvl1pPr>
          </a:lstStyle>
          <a:p>
            <a:pPr/>
            <a:r>
              <a:t>6/24/2016</a:t>
            </a:r>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transition xmlns:p14="http://schemas.microsoft.com/office/powerpoint/2010/main" spd="med" advClick="1"/>
  <p:txStyles>
    <p:titleStyle>
      <a:lvl1pPr marL="0" marR="0" indent="0" algn="l" defTabSz="914400" rtl="0" latinLnBrk="0">
        <a:lnSpc>
          <a:spcPct val="100000"/>
        </a:lnSpc>
        <a:spcBef>
          <a:spcPts val="0"/>
        </a:spcBef>
        <a:spcAft>
          <a:spcPts val="0"/>
        </a:spcAft>
        <a:buClrTx/>
        <a:buSzTx/>
        <a:buFontTx/>
        <a:buNone/>
        <a:tabLst/>
        <a:defRPr b="0" baseline="0" cap="none" i="0" spc="0" strike="noStrike" sz="4000" u="none">
          <a:ln>
            <a:noFill/>
          </a:ln>
          <a:solidFill>
            <a:srgbClr val="424456"/>
          </a:solidFill>
          <a:uFillTx/>
          <a:latin typeface="Trebuchet MS"/>
          <a:ea typeface="Trebuchet MS"/>
          <a:cs typeface="Trebuchet MS"/>
          <a:sym typeface="Trebuchet MS"/>
        </a:defRPr>
      </a:lvl1pPr>
      <a:lvl2pPr marL="0" marR="0" indent="0" algn="l" defTabSz="914400" rtl="0" latinLnBrk="0">
        <a:lnSpc>
          <a:spcPct val="100000"/>
        </a:lnSpc>
        <a:spcBef>
          <a:spcPts val="0"/>
        </a:spcBef>
        <a:spcAft>
          <a:spcPts val="0"/>
        </a:spcAft>
        <a:buClrTx/>
        <a:buSzTx/>
        <a:buFontTx/>
        <a:buNone/>
        <a:tabLst/>
        <a:defRPr b="0" baseline="0" cap="none" i="0" spc="0" strike="noStrike" sz="4000" u="none">
          <a:ln>
            <a:noFill/>
          </a:ln>
          <a:solidFill>
            <a:srgbClr val="424456"/>
          </a:solidFill>
          <a:uFillTx/>
          <a:latin typeface="Trebuchet MS"/>
          <a:ea typeface="Trebuchet MS"/>
          <a:cs typeface="Trebuchet MS"/>
          <a:sym typeface="Trebuchet MS"/>
        </a:defRPr>
      </a:lvl2pPr>
      <a:lvl3pPr marL="0" marR="0" indent="0" algn="l" defTabSz="914400" rtl="0" latinLnBrk="0">
        <a:lnSpc>
          <a:spcPct val="100000"/>
        </a:lnSpc>
        <a:spcBef>
          <a:spcPts val="0"/>
        </a:spcBef>
        <a:spcAft>
          <a:spcPts val="0"/>
        </a:spcAft>
        <a:buClrTx/>
        <a:buSzTx/>
        <a:buFontTx/>
        <a:buNone/>
        <a:tabLst/>
        <a:defRPr b="0" baseline="0" cap="none" i="0" spc="0" strike="noStrike" sz="4000" u="none">
          <a:ln>
            <a:noFill/>
          </a:ln>
          <a:solidFill>
            <a:srgbClr val="424456"/>
          </a:solidFill>
          <a:uFillTx/>
          <a:latin typeface="Trebuchet MS"/>
          <a:ea typeface="Trebuchet MS"/>
          <a:cs typeface="Trebuchet MS"/>
          <a:sym typeface="Trebuchet MS"/>
        </a:defRPr>
      </a:lvl3pPr>
      <a:lvl4pPr marL="0" marR="0" indent="0" algn="l" defTabSz="914400" rtl="0" latinLnBrk="0">
        <a:lnSpc>
          <a:spcPct val="100000"/>
        </a:lnSpc>
        <a:spcBef>
          <a:spcPts val="0"/>
        </a:spcBef>
        <a:spcAft>
          <a:spcPts val="0"/>
        </a:spcAft>
        <a:buClrTx/>
        <a:buSzTx/>
        <a:buFontTx/>
        <a:buNone/>
        <a:tabLst/>
        <a:defRPr b="0" baseline="0" cap="none" i="0" spc="0" strike="noStrike" sz="4000" u="none">
          <a:ln>
            <a:noFill/>
          </a:ln>
          <a:solidFill>
            <a:srgbClr val="424456"/>
          </a:solidFill>
          <a:uFillTx/>
          <a:latin typeface="Trebuchet MS"/>
          <a:ea typeface="Trebuchet MS"/>
          <a:cs typeface="Trebuchet MS"/>
          <a:sym typeface="Trebuchet MS"/>
        </a:defRPr>
      </a:lvl4pPr>
      <a:lvl5pPr marL="0" marR="0" indent="0" algn="l" defTabSz="914400" rtl="0" latinLnBrk="0">
        <a:lnSpc>
          <a:spcPct val="100000"/>
        </a:lnSpc>
        <a:spcBef>
          <a:spcPts val="0"/>
        </a:spcBef>
        <a:spcAft>
          <a:spcPts val="0"/>
        </a:spcAft>
        <a:buClrTx/>
        <a:buSzTx/>
        <a:buFontTx/>
        <a:buNone/>
        <a:tabLst/>
        <a:defRPr b="0" baseline="0" cap="none" i="0" spc="0" strike="noStrike" sz="4000" u="none">
          <a:ln>
            <a:noFill/>
          </a:ln>
          <a:solidFill>
            <a:srgbClr val="424456"/>
          </a:solidFill>
          <a:uFillTx/>
          <a:latin typeface="Trebuchet MS"/>
          <a:ea typeface="Trebuchet MS"/>
          <a:cs typeface="Trebuchet MS"/>
          <a:sym typeface="Trebuchet MS"/>
        </a:defRPr>
      </a:lvl5pPr>
      <a:lvl6pPr marL="0" marR="0" indent="457200" algn="l" defTabSz="914400" rtl="0" latinLnBrk="0">
        <a:lnSpc>
          <a:spcPct val="100000"/>
        </a:lnSpc>
        <a:spcBef>
          <a:spcPts val="0"/>
        </a:spcBef>
        <a:spcAft>
          <a:spcPts val="0"/>
        </a:spcAft>
        <a:buClrTx/>
        <a:buSzTx/>
        <a:buFontTx/>
        <a:buNone/>
        <a:tabLst/>
        <a:defRPr b="0" baseline="0" cap="none" i="0" spc="0" strike="noStrike" sz="4000" u="none">
          <a:ln>
            <a:noFill/>
          </a:ln>
          <a:solidFill>
            <a:srgbClr val="424456"/>
          </a:solidFill>
          <a:uFillTx/>
          <a:latin typeface="Trebuchet MS"/>
          <a:ea typeface="Trebuchet MS"/>
          <a:cs typeface="Trebuchet MS"/>
          <a:sym typeface="Trebuchet MS"/>
        </a:defRPr>
      </a:lvl6pPr>
      <a:lvl7pPr marL="0" marR="0" indent="914400" algn="l" defTabSz="914400" rtl="0" latinLnBrk="0">
        <a:lnSpc>
          <a:spcPct val="100000"/>
        </a:lnSpc>
        <a:spcBef>
          <a:spcPts val="0"/>
        </a:spcBef>
        <a:spcAft>
          <a:spcPts val="0"/>
        </a:spcAft>
        <a:buClrTx/>
        <a:buSzTx/>
        <a:buFontTx/>
        <a:buNone/>
        <a:tabLst/>
        <a:defRPr b="0" baseline="0" cap="none" i="0" spc="0" strike="noStrike" sz="4000" u="none">
          <a:ln>
            <a:noFill/>
          </a:ln>
          <a:solidFill>
            <a:srgbClr val="424456"/>
          </a:solidFill>
          <a:uFillTx/>
          <a:latin typeface="Trebuchet MS"/>
          <a:ea typeface="Trebuchet MS"/>
          <a:cs typeface="Trebuchet MS"/>
          <a:sym typeface="Trebuchet MS"/>
        </a:defRPr>
      </a:lvl7pPr>
      <a:lvl8pPr marL="0" marR="0" indent="1371600" algn="l" defTabSz="914400" rtl="0" latinLnBrk="0">
        <a:lnSpc>
          <a:spcPct val="100000"/>
        </a:lnSpc>
        <a:spcBef>
          <a:spcPts val="0"/>
        </a:spcBef>
        <a:spcAft>
          <a:spcPts val="0"/>
        </a:spcAft>
        <a:buClrTx/>
        <a:buSzTx/>
        <a:buFontTx/>
        <a:buNone/>
        <a:tabLst/>
        <a:defRPr b="0" baseline="0" cap="none" i="0" spc="0" strike="noStrike" sz="4000" u="none">
          <a:ln>
            <a:noFill/>
          </a:ln>
          <a:solidFill>
            <a:srgbClr val="424456"/>
          </a:solidFill>
          <a:uFillTx/>
          <a:latin typeface="Trebuchet MS"/>
          <a:ea typeface="Trebuchet MS"/>
          <a:cs typeface="Trebuchet MS"/>
          <a:sym typeface="Trebuchet MS"/>
        </a:defRPr>
      </a:lvl8pPr>
      <a:lvl9pPr marL="0" marR="0" indent="1828800" algn="l" defTabSz="914400" rtl="0" latinLnBrk="0">
        <a:lnSpc>
          <a:spcPct val="100000"/>
        </a:lnSpc>
        <a:spcBef>
          <a:spcPts val="0"/>
        </a:spcBef>
        <a:spcAft>
          <a:spcPts val="0"/>
        </a:spcAft>
        <a:buClrTx/>
        <a:buSzTx/>
        <a:buFontTx/>
        <a:buNone/>
        <a:tabLst/>
        <a:defRPr b="0" baseline="0" cap="none" i="0" spc="0" strike="noStrike" sz="4000" u="none">
          <a:ln>
            <a:noFill/>
          </a:ln>
          <a:solidFill>
            <a:srgbClr val="424456"/>
          </a:solidFill>
          <a:uFillTx/>
          <a:latin typeface="Trebuchet MS"/>
          <a:ea typeface="Trebuchet MS"/>
          <a:cs typeface="Trebuchet MS"/>
          <a:sym typeface="Trebuchet MS"/>
        </a:defRPr>
      </a:lvl9pPr>
    </p:titleStyle>
    <p:bodyStyle>
      <a:lvl1pPr marL="365125" marR="0" indent="-255588" algn="l" defTabSz="914400" rtl="0" latinLnBrk="0">
        <a:lnSpc>
          <a:spcPct val="100000"/>
        </a:lnSpc>
        <a:spcBef>
          <a:spcPts val="300"/>
        </a:spcBef>
        <a:spcAft>
          <a:spcPts val="0"/>
        </a:spcAft>
        <a:buClr>
          <a:schemeClr val="accent3"/>
        </a:buClr>
        <a:buSzPct val="100000"/>
        <a:buFont typeface="Georgia"/>
        <a:buChar char="•"/>
        <a:tabLst/>
        <a:defRPr b="0" baseline="0" cap="none" i="0" spc="0" strike="noStrike" sz="2800" u="none">
          <a:ln>
            <a:noFill/>
          </a:ln>
          <a:solidFill>
            <a:srgbClr val="000000"/>
          </a:solidFill>
          <a:uFillTx/>
          <a:latin typeface="Georgia"/>
          <a:ea typeface="Georgia"/>
          <a:cs typeface="Georgia"/>
          <a:sym typeface="Georgia"/>
        </a:defRPr>
      </a:lvl1pPr>
      <a:lvl2pPr marL="676152" marR="0" indent="-264990" algn="l" defTabSz="914400" rtl="0" latinLnBrk="0">
        <a:lnSpc>
          <a:spcPct val="100000"/>
        </a:lnSpc>
        <a:spcBef>
          <a:spcPts val="300"/>
        </a:spcBef>
        <a:spcAft>
          <a:spcPts val="0"/>
        </a:spcAft>
        <a:buClr>
          <a:schemeClr val="accent3"/>
        </a:buClr>
        <a:buSzPct val="100000"/>
        <a:buFont typeface="Georgia"/>
        <a:buChar char="▫"/>
        <a:tabLst/>
        <a:defRPr b="0" baseline="0" cap="none" i="0" spc="0" strike="noStrike" sz="2800" u="none">
          <a:ln>
            <a:noFill/>
          </a:ln>
          <a:solidFill>
            <a:srgbClr val="000000"/>
          </a:solidFill>
          <a:uFillTx/>
          <a:latin typeface="Georgia"/>
          <a:ea typeface="Georgia"/>
          <a:cs typeface="Georgia"/>
          <a:sym typeface="Georgia"/>
        </a:defRPr>
      </a:lvl2pPr>
      <a:lvl3pPr marL="958850" marR="0" indent="-255587" algn="l" defTabSz="914400" rtl="0" latinLnBrk="0">
        <a:lnSpc>
          <a:spcPct val="100000"/>
        </a:lnSpc>
        <a:spcBef>
          <a:spcPts val="300"/>
        </a:spcBef>
        <a:spcAft>
          <a:spcPts val="0"/>
        </a:spcAft>
        <a:buClr>
          <a:schemeClr val="accent3"/>
        </a:buClr>
        <a:buSzPct val="100000"/>
        <a:buFont typeface="Georgia"/>
        <a:buChar char="●"/>
        <a:tabLst/>
        <a:defRPr b="0" baseline="0" cap="none" i="0" spc="0" strike="noStrike" sz="2800" u="none">
          <a:ln>
            <a:noFill/>
          </a:ln>
          <a:solidFill>
            <a:srgbClr val="000000"/>
          </a:solidFill>
          <a:uFillTx/>
          <a:latin typeface="Georgia"/>
          <a:ea typeface="Georgia"/>
          <a:cs typeface="Georgia"/>
          <a:sym typeface="Georgia"/>
        </a:defRPr>
      </a:lvl3pPr>
      <a:lvl4pPr marL="1234065" marR="0" indent="-254577" algn="l" defTabSz="914400" rtl="0" latinLnBrk="0">
        <a:lnSpc>
          <a:spcPct val="100000"/>
        </a:lnSpc>
        <a:spcBef>
          <a:spcPts val="300"/>
        </a:spcBef>
        <a:spcAft>
          <a:spcPts val="0"/>
        </a:spcAft>
        <a:buClr>
          <a:schemeClr val="accent3"/>
        </a:buClr>
        <a:buSzPct val="100000"/>
        <a:buFont typeface="Georgia"/>
        <a:buChar char="●"/>
        <a:tabLst/>
        <a:defRPr b="0" baseline="0" cap="none" i="0" spc="0" strike="noStrike" sz="2800" u="none">
          <a:ln>
            <a:noFill/>
          </a:ln>
          <a:solidFill>
            <a:srgbClr val="000000"/>
          </a:solidFill>
          <a:uFillTx/>
          <a:latin typeface="Georgia"/>
          <a:ea typeface="Georgia"/>
          <a:cs typeface="Georgia"/>
          <a:sym typeface="Georgia"/>
        </a:defRPr>
      </a:lvl4pPr>
      <a:lvl5pPr marL="1462088" marR="0" indent="-255588" algn="l" defTabSz="914400" rtl="0" latinLnBrk="0">
        <a:lnSpc>
          <a:spcPct val="100000"/>
        </a:lnSpc>
        <a:spcBef>
          <a:spcPts val="300"/>
        </a:spcBef>
        <a:spcAft>
          <a:spcPts val="0"/>
        </a:spcAft>
        <a:buClr>
          <a:schemeClr val="accent3"/>
        </a:buClr>
        <a:buSzPct val="100000"/>
        <a:buFont typeface="Georgia"/>
        <a:buChar char="▫"/>
        <a:tabLst/>
        <a:defRPr b="0" baseline="0" cap="none" i="0" spc="0" strike="noStrike" sz="2800" u="none">
          <a:ln>
            <a:noFill/>
          </a:ln>
          <a:solidFill>
            <a:srgbClr val="000000"/>
          </a:solidFill>
          <a:uFillTx/>
          <a:latin typeface="Georgia"/>
          <a:ea typeface="Georgia"/>
          <a:cs typeface="Georgia"/>
          <a:sym typeface="Georgia"/>
        </a:defRPr>
      </a:lvl5pPr>
      <a:lvl6pPr marL="1710944" marR="0" indent="-284480" algn="l" defTabSz="914400" rtl="0" latinLnBrk="0">
        <a:lnSpc>
          <a:spcPct val="100000"/>
        </a:lnSpc>
        <a:spcBef>
          <a:spcPts val="300"/>
        </a:spcBef>
        <a:spcAft>
          <a:spcPts val="0"/>
        </a:spcAft>
        <a:buClr>
          <a:schemeClr val="accent3"/>
        </a:buClr>
        <a:buSzPct val="100000"/>
        <a:buFont typeface="Georgia"/>
        <a:buChar char="▫"/>
        <a:tabLst/>
        <a:defRPr b="0" baseline="0" cap="none" i="0" spc="0" strike="noStrike" sz="2800" u="none">
          <a:ln>
            <a:noFill/>
          </a:ln>
          <a:solidFill>
            <a:srgbClr val="000000"/>
          </a:solidFill>
          <a:uFillTx/>
          <a:latin typeface="Georgia"/>
          <a:ea typeface="Georgia"/>
          <a:cs typeface="Georgia"/>
          <a:sym typeface="Georgia"/>
        </a:defRPr>
      </a:lvl6pPr>
      <a:lvl7pPr marL="1965959" marR="0" indent="-320039" algn="l" defTabSz="914400" rtl="0" latinLnBrk="0">
        <a:lnSpc>
          <a:spcPct val="100000"/>
        </a:lnSpc>
        <a:spcBef>
          <a:spcPts val="300"/>
        </a:spcBef>
        <a:spcAft>
          <a:spcPts val="0"/>
        </a:spcAft>
        <a:buClr>
          <a:schemeClr val="accent3"/>
        </a:buClr>
        <a:buSzPct val="100000"/>
        <a:buFont typeface="Georgia"/>
        <a:buChar char="▫"/>
        <a:tabLst/>
        <a:defRPr b="0" baseline="0" cap="none" i="0" spc="0" strike="noStrike" sz="2800" u="none">
          <a:ln>
            <a:noFill/>
          </a:ln>
          <a:solidFill>
            <a:srgbClr val="000000"/>
          </a:solidFill>
          <a:uFillTx/>
          <a:latin typeface="Georgia"/>
          <a:ea typeface="Georgia"/>
          <a:cs typeface="Georgia"/>
          <a:sym typeface="Georgia"/>
        </a:defRPr>
      </a:lvl7pPr>
      <a:lvl8pPr marL="2188463" marR="0" indent="-341375" algn="l" defTabSz="914400" rtl="0" latinLnBrk="0">
        <a:lnSpc>
          <a:spcPct val="100000"/>
        </a:lnSpc>
        <a:spcBef>
          <a:spcPts val="300"/>
        </a:spcBef>
        <a:spcAft>
          <a:spcPts val="0"/>
        </a:spcAft>
        <a:buClr>
          <a:schemeClr val="accent3"/>
        </a:buClr>
        <a:buSzPct val="100000"/>
        <a:buFont typeface="Georgia"/>
        <a:buChar char="◦"/>
        <a:tabLst/>
        <a:defRPr b="0" baseline="0" cap="none" i="0" spc="0" strike="noStrike" sz="2800" u="none">
          <a:ln>
            <a:noFill/>
          </a:ln>
          <a:solidFill>
            <a:srgbClr val="000000"/>
          </a:solidFill>
          <a:uFillTx/>
          <a:latin typeface="Georgia"/>
          <a:ea typeface="Georgia"/>
          <a:cs typeface="Georgia"/>
          <a:sym typeface="Georgia"/>
        </a:defRPr>
      </a:lvl8pPr>
      <a:lvl9pPr marL="2423159" marR="0" indent="-365759" algn="l" defTabSz="914400" rtl="0" latinLnBrk="0">
        <a:lnSpc>
          <a:spcPct val="100000"/>
        </a:lnSpc>
        <a:spcBef>
          <a:spcPts val="300"/>
        </a:spcBef>
        <a:spcAft>
          <a:spcPts val="0"/>
        </a:spcAft>
        <a:buClr>
          <a:schemeClr val="accent3"/>
        </a:buClr>
        <a:buSzPct val="100000"/>
        <a:buFont typeface="Georgia"/>
        <a:buChar char="◦"/>
        <a:tabLst/>
        <a:defRPr b="0" baseline="0" cap="none" i="0" spc="0" strike="noStrike" sz="2800" u="none">
          <a:ln>
            <a:noFill/>
          </a:ln>
          <a:solidFill>
            <a:srgbClr val="000000"/>
          </a:solidFill>
          <a:uFillTx/>
          <a:latin typeface="Georgia"/>
          <a:ea typeface="Georgia"/>
          <a:cs typeface="Georgia"/>
          <a:sym typeface="Georgia"/>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Arial"/>
        </a:defRPr>
      </a:lvl5pPr>
      <a:lvl6pPr marL="0" marR="0" indent="2286000" algn="r"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Arial"/>
        </a:defRPr>
      </a:lvl6pPr>
      <a:lvl7pPr marL="0" marR="0" indent="2743200" algn="r"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Arial"/>
        </a:defRPr>
      </a:lvl7pPr>
      <a:lvl8pPr marL="0" marR="0" indent="3200400" algn="r"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Arial"/>
        </a:defRPr>
      </a:lvl8pPr>
      <a:lvl9pPr marL="0" marR="0" indent="3657600" algn="r"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hyperlink" Target="http://standards.ieee.org/faqs/affiliationFAQ.html" TargetMode="Externa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tif"/></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roger@ethair.net?subject=" TargetMode="External"/><Relationship Id="rId3" Type="http://schemas.openxmlformats.org/officeDocument/2006/relationships/image" Target="../media/image1.jpeg"/></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3" name="Shape 303"/>
          <p:cNvSpPr/>
          <p:nvPr/>
        </p:nvSpPr>
        <p:spPr>
          <a:xfrm>
            <a:off x="0" y="12700"/>
            <a:ext cx="9144000" cy="552570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1" marR="335279" indent="342900" algn="ctr" defTabSz="1016000">
              <a:defRPr b="1" sz="1400">
                <a:latin typeface="Times"/>
                <a:ea typeface="Times"/>
                <a:cs typeface="Times"/>
                <a:sym typeface="Times"/>
              </a:defRPr>
            </a:pPr>
            <a:r>
              <a:t>Proposed Draft Report:</a:t>
            </a:r>
          </a:p>
          <a:p>
            <a:pPr lvl="1" marR="335279" indent="342900" algn="ctr" defTabSz="1016000">
              <a:defRPr b="1" sz="1400">
                <a:latin typeface="Times"/>
                <a:ea typeface="Times"/>
                <a:cs typeface="Times"/>
                <a:sym typeface="Times"/>
              </a:defRPr>
            </a:pPr>
            <a:r>
              <a:t>IEEE 802 EC 5G/IMT-2020 SC</a:t>
            </a:r>
          </a:p>
          <a:p>
            <a:pPr marR="335279" indent="114300" algn="ctr" defTabSz="1016000">
              <a:defRPr sz="1200">
                <a:latin typeface="Times"/>
                <a:ea typeface="Times"/>
                <a:cs typeface="Times"/>
                <a:sym typeface="Times"/>
              </a:defRPr>
            </a:pPr>
          </a:p>
          <a:p>
            <a:pPr marR="335279" indent="114300" defTabSz="1016000">
              <a:defRPr b="1" sz="1200">
                <a:latin typeface="Times"/>
                <a:ea typeface="Times"/>
                <a:cs typeface="Times"/>
                <a:sym typeface="Times"/>
              </a:defRPr>
            </a:pPr>
            <a:endParaRPr>
              <a:latin typeface="Times New Roman"/>
              <a:ea typeface="Times New Roman"/>
              <a:cs typeface="Times New Roman"/>
              <a:sym typeface="Times New Roman"/>
            </a:endParaRPr>
          </a:p>
          <a:p>
            <a:pPr marR="335279" indent="114300" defTabSz="1016000">
              <a:defRPr sz="1200">
                <a:latin typeface="Times"/>
                <a:ea typeface="Times"/>
                <a:cs typeface="Times"/>
                <a:sym typeface="Times"/>
              </a:defRPr>
            </a:pPr>
            <a:r>
              <a:t>Document Number:</a:t>
            </a:r>
            <a:endParaRPr>
              <a:latin typeface="Times New Roman"/>
              <a:ea typeface="Times New Roman"/>
              <a:cs typeface="Times New Roman"/>
              <a:sym typeface="Times New Roman"/>
            </a:endParaRPr>
          </a:p>
          <a:p>
            <a:pPr lvl="1" marR="335279" indent="342900" defTabSz="1016000">
              <a:defRPr sz="1200">
                <a:latin typeface="Times"/>
                <a:ea typeface="Times"/>
                <a:cs typeface="Times"/>
                <a:sym typeface="Times"/>
              </a:defRPr>
            </a:pPr>
            <a:r>
              <a:t>IEEE 802-EC-16-0094-02-5GSG</a:t>
            </a:r>
            <a:endParaRPr>
              <a:latin typeface="Times New Roman"/>
              <a:ea typeface="Times New Roman"/>
              <a:cs typeface="Times New Roman"/>
              <a:sym typeface="Times New Roman"/>
            </a:endParaRPr>
          </a:p>
          <a:p>
            <a:pPr marR="335279" indent="114300" defTabSz="1016000">
              <a:defRPr sz="1200">
                <a:latin typeface="Times"/>
                <a:ea typeface="Times"/>
                <a:cs typeface="Times"/>
                <a:sym typeface="Times"/>
              </a:defRPr>
            </a:pPr>
            <a:r>
              <a:t>Date Submitted:</a:t>
            </a:r>
            <a:endParaRPr>
              <a:latin typeface="Times New Roman"/>
              <a:ea typeface="Times New Roman"/>
              <a:cs typeface="Times New Roman"/>
              <a:sym typeface="Times New Roman"/>
            </a:endParaRPr>
          </a:p>
          <a:p>
            <a:pPr lvl="1" marR="335279" indent="342900" defTabSz="1016000">
              <a:defRPr sz="1200">
                <a:latin typeface="Times"/>
                <a:ea typeface="Times"/>
                <a:cs typeface="Times"/>
                <a:sym typeface="Times"/>
              </a:defRPr>
            </a:pPr>
            <a:r>
              <a:t>2016-06-24</a:t>
            </a:r>
            <a:endParaRPr>
              <a:latin typeface="Times New Roman"/>
              <a:ea typeface="Times New Roman"/>
              <a:cs typeface="Times New Roman"/>
              <a:sym typeface="Times New Roman"/>
            </a:endParaRPr>
          </a:p>
          <a:p>
            <a:pPr marR="335279" indent="114300" defTabSz="1016000">
              <a:defRPr sz="1200">
                <a:latin typeface="Times"/>
                <a:ea typeface="Times"/>
                <a:cs typeface="Times"/>
                <a:sym typeface="Times"/>
              </a:defRPr>
            </a:pPr>
            <a:r>
              <a:t>Source:</a:t>
            </a:r>
            <a:endParaRPr>
              <a:latin typeface="Times New Roman"/>
              <a:ea typeface="Times New Roman"/>
              <a:cs typeface="Times New Roman"/>
              <a:sym typeface="Times New Roman"/>
            </a:endParaRPr>
          </a:p>
          <a:p>
            <a:pPr lvl="1" marR="335279" indent="342900" defTabSz="1016000">
              <a:defRPr sz="1200">
                <a:latin typeface="Times"/>
                <a:ea typeface="Times"/>
                <a:cs typeface="Times"/>
                <a:sym typeface="Times"/>
              </a:defRPr>
            </a:pPr>
            <a:r>
              <a:t>Roger Marks		Voice: +1 802 capable</a:t>
            </a:r>
          </a:p>
          <a:p>
            <a:pPr lvl="1" marR="335279" indent="342900" defTabSz="1016000">
              <a:defRPr sz="1200">
                <a:latin typeface="Times"/>
                <a:ea typeface="Times"/>
                <a:cs typeface="Times"/>
                <a:sym typeface="Times"/>
              </a:defRPr>
            </a:pPr>
            <a:r>
              <a:rPr>
                <a:latin typeface="Times New Roman"/>
                <a:ea typeface="Times New Roman"/>
                <a:cs typeface="Times New Roman"/>
                <a:sym typeface="Times New Roman"/>
              </a:rPr>
              <a:t>EthAirNet Associates*   </a:t>
            </a:r>
            <a:r>
              <a:t>		E-mail: r.b.marks@ieee.org</a:t>
            </a:r>
            <a:endParaRPr>
              <a:latin typeface="Times New Roman"/>
              <a:ea typeface="Times New Roman"/>
              <a:cs typeface="Times New Roman"/>
              <a:sym typeface="Times New Roman"/>
            </a:endParaRPr>
          </a:p>
          <a:p>
            <a:pPr lvl="1" marR="335279" indent="342900" defTabSz="1016000">
              <a:defRPr sz="1200">
                <a:latin typeface="+mj-lt"/>
                <a:ea typeface="+mj-ea"/>
                <a:cs typeface="+mj-cs"/>
                <a:sym typeface="Helvetica"/>
              </a:defRPr>
            </a:pPr>
            <a:r>
              <a:t>*&lt;</a:t>
            </a:r>
            <a:r>
              <a:rPr sz="1000" u="sng">
                <a:solidFill>
                  <a:srgbClr val="0000FF"/>
                </a:solidFill>
                <a:uFill>
                  <a:solidFill>
                    <a:srgbClr val="0000FF"/>
                  </a:solidFill>
                </a:uFill>
                <a:hlinkClick r:id="rId2" invalidUrl="" action="" tgtFrame="" tooltip="" history="1" highlightClick="0" endSnd="0"/>
              </a:rPr>
              <a:t>http://standards.ieee.org/faqs/affiliationFAQ.html</a:t>
            </a:r>
            <a:r>
              <a:t>&gt;</a:t>
            </a:r>
          </a:p>
          <a:p>
            <a:pPr marR="335279" indent="114300" defTabSz="1016000">
              <a:defRPr sz="1200">
                <a:latin typeface="Times"/>
                <a:ea typeface="Times"/>
                <a:cs typeface="Times"/>
                <a:sym typeface="Times"/>
              </a:defRPr>
            </a:pPr>
            <a:r>
              <a:t>Re:</a:t>
            </a:r>
            <a:endParaRPr>
              <a:latin typeface="Times New Roman"/>
              <a:ea typeface="Times New Roman"/>
              <a:cs typeface="Times New Roman"/>
              <a:sym typeface="Times New Roman"/>
            </a:endParaRPr>
          </a:p>
          <a:p>
            <a:pPr lvl="1" marR="335279" indent="342900" defTabSz="1016000">
              <a:defRPr sz="1200">
                <a:latin typeface="Times"/>
                <a:ea typeface="Times"/>
                <a:cs typeface="Times"/>
                <a:sym typeface="Times"/>
              </a:defRPr>
            </a:pPr>
            <a:r>
              <a:t>5G/IMT-2020 Standing Committee</a:t>
            </a:r>
            <a:endParaRPr>
              <a:latin typeface="Times New Roman"/>
              <a:ea typeface="Times New Roman"/>
              <a:cs typeface="Times New Roman"/>
              <a:sym typeface="Times New Roman"/>
            </a:endParaRPr>
          </a:p>
          <a:p>
            <a:pPr marR="335279" indent="114300" defTabSz="1016000">
              <a:defRPr sz="1200">
                <a:latin typeface="Times"/>
                <a:ea typeface="Times"/>
                <a:cs typeface="Times"/>
                <a:sym typeface="Times"/>
              </a:defRPr>
            </a:pPr>
            <a:r>
              <a:t>Base Contribution:</a:t>
            </a:r>
            <a:endParaRPr>
              <a:latin typeface="Times New Roman"/>
              <a:ea typeface="Times New Roman"/>
              <a:cs typeface="Times New Roman"/>
              <a:sym typeface="Times New Roman"/>
            </a:endParaRPr>
          </a:p>
          <a:p>
            <a:pPr lvl="1" marR="335279" indent="342900" defTabSz="1016000">
              <a:defRPr sz="1200">
                <a:latin typeface="Times"/>
                <a:ea typeface="Times"/>
                <a:cs typeface="Times"/>
                <a:sym typeface="Times"/>
              </a:defRPr>
            </a:pPr>
            <a:r>
              <a:rPr>
                <a:latin typeface="Times New Roman"/>
                <a:ea typeface="Times New Roman"/>
                <a:cs typeface="Times New Roman"/>
                <a:sym typeface="Times New Roman"/>
              </a:rPr>
              <a:t>[none]</a:t>
            </a:r>
            <a:endParaRPr>
              <a:latin typeface="Times New Roman"/>
              <a:ea typeface="Times New Roman"/>
              <a:cs typeface="Times New Roman"/>
              <a:sym typeface="Times New Roman"/>
            </a:endParaRPr>
          </a:p>
          <a:p>
            <a:pPr marR="335279" indent="114300" defTabSz="1016000">
              <a:defRPr sz="1200">
                <a:latin typeface="Times"/>
                <a:ea typeface="Times"/>
                <a:cs typeface="Times"/>
                <a:sym typeface="Times"/>
              </a:defRPr>
            </a:pPr>
            <a:r>
              <a:t>Purpose:</a:t>
            </a:r>
            <a:endParaRPr>
              <a:latin typeface="Times New Roman"/>
              <a:ea typeface="Times New Roman"/>
              <a:cs typeface="Times New Roman"/>
              <a:sym typeface="Times New Roman"/>
            </a:endParaRPr>
          </a:p>
          <a:p>
            <a:pPr lvl="1" marR="335279" indent="342900" defTabSz="1016000">
              <a:defRPr sz="1200">
                <a:latin typeface="Times"/>
                <a:ea typeface="Times"/>
                <a:cs typeface="Times"/>
                <a:sym typeface="Times"/>
              </a:defRPr>
            </a:pPr>
            <a:r>
              <a:rPr>
                <a:latin typeface="Times New Roman"/>
                <a:ea typeface="Times New Roman"/>
                <a:cs typeface="Times New Roman"/>
                <a:sym typeface="Times New Roman"/>
              </a:rPr>
              <a:t>For discussion at 5GSG meeting of 2016-06-24</a:t>
            </a:r>
            <a:endParaRPr>
              <a:latin typeface="Times New Roman"/>
              <a:ea typeface="Times New Roman"/>
              <a:cs typeface="Times New Roman"/>
              <a:sym typeface="Times New Roman"/>
            </a:endParaRPr>
          </a:p>
          <a:p>
            <a:pPr marR="335279" indent="114300" defTabSz="1016000">
              <a:defRPr sz="1200">
                <a:latin typeface="Times"/>
                <a:ea typeface="Times"/>
                <a:cs typeface="Times"/>
                <a:sym typeface="Times"/>
              </a:defRPr>
            </a:pPr>
            <a:r>
              <a:t>Summary:</a:t>
            </a:r>
            <a:endParaRPr>
              <a:latin typeface="Times New Roman"/>
              <a:ea typeface="Times New Roman"/>
              <a:cs typeface="Times New Roman"/>
              <a:sym typeface="Times New Roman"/>
            </a:endParaRPr>
          </a:p>
          <a:p>
            <a:pPr lvl="1" marR="335279" indent="342900" defTabSz="1016000">
              <a:defRPr sz="1200">
                <a:latin typeface="Times"/>
                <a:ea typeface="Times"/>
                <a:cs typeface="Times"/>
                <a:sym typeface="Times"/>
              </a:defRPr>
            </a:pPr>
            <a:r>
              <a:rPr>
                <a:latin typeface="Times New Roman"/>
                <a:ea typeface="Times New Roman"/>
                <a:cs typeface="Times New Roman"/>
                <a:sym typeface="Times New Roman"/>
              </a:rPr>
              <a:t>This document is a proposal for a draft final report of the IEEE 802 EC 5G/IMT-2020 Standing Committee. This is significantly based on 802-EC-16-0065-10-5GSG (“IEEE 802 EC 5G/IMT-2020 SC draft report”, or “5G SC report layout”). However, it is also quite different. 802-EC-16-0065-10-5GSG includes material intended for a final report as well as material relevant to planning the production of that report; the current contribution addresses only the former. Also, this contribution is streamlined with respect to 802-EC-16-0065-10-5GSG, leaving out some material that was addressed by in the course of discussions but may not be critical to a summary report. The report uses the methodology of identifying specific Candidate Approaches to the actions under consideration, analyzing those Candidate Approaches rather than all possible approaches to those actions. The proposal could form the basis of a final draft report. Additional material could be added. The structure of the proposal could be adapted as the structure of a text-based report, for which the slide format could serve as a summary.</a:t>
            </a:r>
            <a:endParaRPr>
              <a:latin typeface="Times New Roman"/>
              <a:ea typeface="Times New Roman"/>
              <a:cs typeface="Times New Roman"/>
              <a:sym typeface="Times New Roman"/>
            </a:endParaRPr>
          </a:p>
        </p:txBody>
      </p:sp>
      <p:sp>
        <p:nvSpPr>
          <p:cNvPr id="304" name="Shape 304"/>
          <p:cNvSpPr/>
          <p:nvPr>
            <p:ph type="sldNum" sz="quarter" idx="2"/>
          </p:nvPr>
        </p:nvSpPr>
        <p:spPr>
          <a:xfrm>
            <a:off x="8697738" y="6512142"/>
            <a:ext cx="160338" cy="255464"/>
          </a:xfrm>
          <a:prstGeom prst="rect">
            <a:avLst/>
          </a:prstGeom>
          <a:extLst>
            <a:ext uri="{C572A759-6A51-4108-AA02-DFA0A04FC94B}">
              <ma14:wrappingTextBoxFlag xmlns:ma14="http://schemas.microsoft.com/office/mac/drawingml/2011/main" val="1"/>
            </a:ext>
          </a:extLst>
        </p:spPr>
        <p:txBody>
          <a:bodyPr lIns="35718" tIns="35718" rIns="35718" bIns="35718" anchor="t"/>
          <a:lstStyle>
            <a:lvl1pPr>
              <a:defRPr>
                <a:solidFill>
                  <a:srgbClr val="000000"/>
                </a:solidFill>
                <a:latin typeface="Times New Roman"/>
                <a:ea typeface="Times New Roman"/>
                <a:cs typeface="Times New Roman"/>
                <a:sym typeface="Times New Roman"/>
              </a:defRPr>
            </a:lvl1pPr>
          </a:lstStyle>
          <a:p>
            <a:pPr/>
            <a:fld id="{86CB4B4D-7CA3-9044-876B-883B54F8677D}" type="slidenum"/>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0" name="Shape 400"/>
          <p:cNvSpPr/>
          <p:nvPr/>
        </p:nvSpPr>
        <p:spPr>
          <a:xfrm>
            <a:off x="9085261" y="-1588"/>
            <a:ext cx="57151" cy="620714"/>
          </a:xfrm>
          <a:prstGeom prst="rect">
            <a:avLst/>
          </a:prstGeom>
          <a:solidFill>
            <a:srgbClr val="FFFFFF"/>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401" name="Shape 401"/>
          <p:cNvSpPr/>
          <p:nvPr/>
        </p:nvSpPr>
        <p:spPr>
          <a:xfrm>
            <a:off x="9058275" y="-1588"/>
            <a:ext cx="1" cy="620713"/>
          </a:xfrm>
          <a:prstGeom prst="line">
            <a:avLst/>
          </a:prstGeom>
          <a:ln w="25400">
            <a:solidFill>
              <a:srgbClr val="FFFFFF"/>
            </a:solidFill>
          </a:ln>
        </p:spPr>
        <p:txBody>
          <a:bodyPr lIns="45719" rIns="45719"/>
          <a:lstStyle/>
          <a:p>
            <a:pPr>
              <a:defRPr>
                <a:latin typeface="+mn-lt"/>
                <a:ea typeface="+mn-ea"/>
                <a:cs typeface="+mn-cs"/>
                <a:sym typeface="Calibri"/>
              </a:defRPr>
            </a:pPr>
          </a:p>
        </p:txBody>
      </p:sp>
      <p:sp>
        <p:nvSpPr>
          <p:cNvPr id="402" name="Shape 402"/>
          <p:cNvSpPr/>
          <p:nvPr/>
        </p:nvSpPr>
        <p:spPr>
          <a:xfrm>
            <a:off x="9029700" y="-1588"/>
            <a:ext cx="1" cy="620713"/>
          </a:xfrm>
          <a:prstGeom prst="line">
            <a:avLst/>
          </a:prstGeom>
          <a:ln w="3175">
            <a:solidFill>
              <a:srgbClr val="FFFFFF"/>
            </a:solidFill>
          </a:ln>
        </p:spPr>
        <p:txBody>
          <a:bodyPr lIns="45719" rIns="45719"/>
          <a:lstStyle/>
          <a:p>
            <a:pPr>
              <a:defRPr>
                <a:latin typeface="+mn-lt"/>
                <a:ea typeface="+mn-ea"/>
                <a:cs typeface="+mn-cs"/>
                <a:sym typeface="Calibri"/>
              </a:defRPr>
            </a:pPr>
          </a:p>
        </p:txBody>
      </p:sp>
      <p:sp>
        <p:nvSpPr>
          <p:cNvPr id="403" name="Shape 403"/>
          <p:cNvSpPr/>
          <p:nvPr/>
        </p:nvSpPr>
        <p:spPr>
          <a:xfrm>
            <a:off x="8989217" y="-1588"/>
            <a:ext cx="1" cy="620713"/>
          </a:xfrm>
          <a:prstGeom prst="line">
            <a:avLst/>
          </a:prstGeom>
          <a:ln w="25400">
            <a:solidFill>
              <a:srgbClr val="FFFFFF"/>
            </a:solidFill>
          </a:ln>
        </p:spPr>
        <p:txBody>
          <a:bodyPr lIns="45719" rIns="45719"/>
          <a:lstStyle/>
          <a:p>
            <a:pPr>
              <a:defRPr>
                <a:latin typeface="+mn-lt"/>
                <a:ea typeface="+mn-ea"/>
                <a:cs typeface="+mn-cs"/>
                <a:sym typeface="Calibri"/>
              </a:defRPr>
            </a:pPr>
          </a:p>
        </p:txBody>
      </p:sp>
      <p:sp>
        <p:nvSpPr>
          <p:cNvPr id="404" name="Shape 404"/>
          <p:cNvSpPr/>
          <p:nvPr/>
        </p:nvSpPr>
        <p:spPr>
          <a:xfrm>
            <a:off x="546100" y="1104818"/>
            <a:ext cx="8308665" cy="56896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a:lnSpc>
                <a:spcPts val="4800"/>
              </a:lnSpc>
              <a:tabLst>
                <a:tab pos="101600" algn="l"/>
                <a:tab pos="406400" algn="l"/>
                <a:tab pos="698500" algn="l"/>
                <a:tab pos="914400" algn="l"/>
              </a:tabLst>
              <a:defRPr sz="3900">
                <a:solidFill>
                  <a:srgbClr val="424456"/>
                </a:solidFill>
                <a:latin typeface="Trebuchet MS"/>
                <a:ea typeface="Trebuchet MS"/>
                <a:cs typeface="Trebuchet MS"/>
                <a:sym typeface="Trebuchet MS"/>
              </a:defRPr>
            </a:pPr>
            <a:r>
              <a:t>Action A: IEEE 5G specification</a:t>
            </a:r>
          </a:p>
          <a:p>
            <a:pPr>
              <a:tabLst>
                <a:tab pos="101600" algn="l"/>
                <a:tab pos="406400" algn="l"/>
                <a:tab pos="698500" algn="l"/>
                <a:tab pos="914400" algn="l"/>
              </a:tabLst>
              <a:defRPr sz="3900">
                <a:solidFill>
                  <a:srgbClr val="424456"/>
                </a:solidFill>
                <a:latin typeface="Trebuchet MS"/>
                <a:ea typeface="Trebuchet MS"/>
                <a:cs typeface="Trebuchet MS"/>
                <a:sym typeface="Trebuchet MS"/>
              </a:defRPr>
            </a:pPr>
            <a:r>
              <a:rPr>
                <a:solidFill>
                  <a:schemeClr val="accent2"/>
                </a:solidFill>
              </a:rPr>
              <a:t>Candidate Approach</a:t>
            </a:r>
          </a:p>
          <a:p>
            <a:pPr>
              <a:lnSpc>
                <a:spcPts val="1000"/>
              </a:lnSpc>
              <a:defRPr>
                <a:latin typeface="+mn-lt"/>
                <a:ea typeface="+mn-ea"/>
                <a:cs typeface="+mn-cs"/>
                <a:sym typeface="Calibri"/>
              </a:defRPr>
            </a:pPr>
          </a:p>
          <a:p>
            <a:pPr>
              <a:lnSpc>
                <a:spcPts val="3300"/>
              </a:lnSpc>
              <a:tabLst>
                <a:tab pos="101600" algn="l"/>
                <a:tab pos="406400" algn="l"/>
                <a:tab pos="698500" algn="l"/>
                <a:tab pos="914400" algn="l"/>
              </a:tabLst>
              <a:defRPr>
                <a:latin typeface="+mn-lt"/>
                <a:ea typeface="+mn-ea"/>
                <a:cs typeface="+mn-cs"/>
                <a:sym typeface="Calibri"/>
              </a:defRPr>
            </a:pPr>
            <a:r>
              <a:t>	</a:t>
            </a:r>
            <a:r>
              <a:rPr sz="2400">
                <a:solidFill>
                  <a:schemeClr val="accent3"/>
                </a:solidFill>
                <a:latin typeface="Georgia"/>
                <a:ea typeface="Georgia"/>
                <a:cs typeface="Georgia"/>
                <a:sym typeface="Georgia"/>
              </a:rPr>
              <a:t>•</a:t>
            </a:r>
            <a:r>
              <a:rPr sz="2400">
                <a:latin typeface="Times New Roman"/>
                <a:ea typeface="Times New Roman"/>
                <a:cs typeface="Times New Roman"/>
                <a:sym typeface="Times New Roman"/>
              </a:rPr>
              <a:t> </a:t>
            </a:r>
            <a:r>
              <a:rPr sz="2400">
                <a:latin typeface="Georgia"/>
                <a:ea typeface="Georgia"/>
                <a:cs typeface="Georgia"/>
                <a:sym typeface="Georgia"/>
              </a:rPr>
              <a:t>specify an 802 access network</a:t>
            </a:r>
            <a:endParaRPr sz="2400">
              <a:latin typeface="Georgia"/>
              <a:ea typeface="Georgia"/>
              <a:cs typeface="Georgia"/>
              <a:sym typeface="Georgia"/>
            </a:endParaRPr>
          </a:p>
          <a:p>
            <a:pPr lvl="1" marL="535691" indent="-154691">
              <a:buSzPct val="100000"/>
              <a:buChar char="▫"/>
              <a:tabLst>
                <a:tab pos="101600" algn="l"/>
                <a:tab pos="406400" algn="l"/>
                <a:tab pos="698500" algn="l"/>
                <a:tab pos="914400" algn="l"/>
              </a:tabLst>
              <a:defRPr>
                <a:latin typeface="+mn-lt"/>
                <a:ea typeface="+mn-ea"/>
                <a:cs typeface="+mn-cs"/>
                <a:sym typeface="Calibri"/>
              </a:defRPr>
            </a:pPr>
            <a:r>
              <a:rPr>
                <a:solidFill>
                  <a:schemeClr val="accent2"/>
                </a:solidFill>
                <a:latin typeface="Georgia"/>
                <a:ea typeface="Georgia"/>
                <a:cs typeface="Georgia"/>
                <a:sym typeface="Georgia"/>
              </a:rPr>
              <a:t>could be based on P802.1CF</a:t>
            </a:r>
            <a:endParaRPr>
              <a:solidFill>
                <a:schemeClr val="accent2"/>
              </a:solidFill>
              <a:latin typeface="Georgia"/>
              <a:ea typeface="Georgia"/>
              <a:cs typeface="Georgia"/>
              <a:sym typeface="Georgia"/>
            </a:endParaRPr>
          </a:p>
          <a:p>
            <a:pPr lvl="2" marL="916691" indent="-154691">
              <a:buSzPct val="100000"/>
              <a:buChar char="▫"/>
              <a:tabLst>
                <a:tab pos="101600" algn="l"/>
                <a:tab pos="406400" algn="l"/>
                <a:tab pos="698500" algn="l"/>
                <a:tab pos="914400" algn="l"/>
              </a:tabLst>
              <a:defRPr sz="1400">
                <a:latin typeface="+mn-lt"/>
                <a:ea typeface="+mn-ea"/>
                <a:cs typeface="+mn-cs"/>
                <a:sym typeface="Calibri"/>
              </a:defRPr>
            </a:pPr>
            <a:r>
              <a:rPr>
                <a:solidFill>
                  <a:schemeClr val="accent2"/>
                </a:solidFill>
                <a:latin typeface="Georgia"/>
                <a:ea typeface="Georgia"/>
                <a:cs typeface="Georgia"/>
                <a:sym typeface="Georgia"/>
              </a:rPr>
              <a:t>“network reference model defines a generic foundation for the description of IEEE 802 access networks, which may include multiple network interfaces, multiple network access technologies, and multiple network subscriptions, aimed at unifying the support of different interface technologies, enabling shared network control and use of software-defined networking (SDN) principles”</a:t>
            </a:r>
            <a:endParaRPr>
              <a:solidFill>
                <a:schemeClr val="accent2"/>
              </a:solidFill>
              <a:latin typeface="Georgia"/>
              <a:ea typeface="Georgia"/>
              <a:cs typeface="Georgia"/>
              <a:sym typeface="Georgia"/>
            </a:endParaRPr>
          </a:p>
          <a:p>
            <a:pPr lvl="1" marL="535691" indent="-154691">
              <a:buSzPct val="100000"/>
              <a:buChar char="▫"/>
              <a:tabLst>
                <a:tab pos="101600" algn="l"/>
                <a:tab pos="406400" algn="l"/>
                <a:tab pos="698500" algn="l"/>
                <a:tab pos="914400" algn="l"/>
              </a:tabLst>
              <a:defRPr>
                <a:latin typeface="+mn-lt"/>
                <a:ea typeface="+mn-ea"/>
                <a:cs typeface="+mn-cs"/>
                <a:sym typeface="Calibri"/>
              </a:defRPr>
            </a:pPr>
            <a:r>
              <a:rPr>
                <a:solidFill>
                  <a:schemeClr val="accent2"/>
                </a:solidFill>
                <a:latin typeface="Georgia"/>
                <a:ea typeface="Georgia"/>
                <a:cs typeface="Georgia"/>
                <a:sym typeface="Georgia"/>
              </a:rPr>
              <a:t>provides an external view into general 802 access network</a:t>
            </a:r>
            <a:endParaRPr>
              <a:solidFill>
                <a:schemeClr val="accent2"/>
              </a:solidFill>
              <a:latin typeface="Georgia"/>
              <a:ea typeface="Georgia"/>
              <a:cs typeface="Georgia"/>
              <a:sym typeface="Georgia"/>
            </a:endParaRPr>
          </a:p>
          <a:p>
            <a:pPr lvl="1" marL="535691" indent="-154691">
              <a:buSzPct val="100000"/>
              <a:buChar char="▫"/>
              <a:tabLst>
                <a:tab pos="101600" algn="l"/>
                <a:tab pos="406400" algn="l"/>
                <a:tab pos="698500" algn="l"/>
                <a:tab pos="914400" algn="l"/>
              </a:tabLst>
              <a:defRPr>
                <a:latin typeface="+mn-lt"/>
                <a:ea typeface="+mn-ea"/>
                <a:cs typeface="+mn-cs"/>
                <a:sym typeface="Calibri"/>
              </a:defRPr>
            </a:pPr>
            <a:r>
              <a:rPr>
                <a:solidFill>
                  <a:schemeClr val="accent2"/>
                </a:solidFill>
                <a:latin typeface="Georgia"/>
                <a:ea typeface="Georgia"/>
                <a:cs typeface="Georgia"/>
                <a:sym typeface="Georgia"/>
              </a:rPr>
              <a:t>could support many 802 MACs</a:t>
            </a:r>
            <a:endParaRPr>
              <a:solidFill>
                <a:schemeClr val="accent2"/>
              </a:solidFill>
              <a:latin typeface="Georgia"/>
              <a:ea typeface="Georgia"/>
              <a:cs typeface="Georgia"/>
              <a:sym typeface="Georgia"/>
            </a:endParaRPr>
          </a:p>
          <a:p>
            <a:pPr lvl="1" marL="535691" indent="-154691">
              <a:buSzPct val="100000"/>
              <a:buChar char="▫"/>
              <a:tabLst>
                <a:tab pos="101600" algn="l"/>
                <a:tab pos="406400" algn="l"/>
                <a:tab pos="698500" algn="l"/>
                <a:tab pos="914400" algn="l"/>
              </a:tabLst>
              <a:defRPr>
                <a:latin typeface="+mn-lt"/>
                <a:ea typeface="+mn-ea"/>
                <a:cs typeface="+mn-cs"/>
                <a:sym typeface="Calibri"/>
              </a:defRPr>
            </a:pPr>
            <a:r>
              <a:rPr>
                <a:solidFill>
                  <a:schemeClr val="accent2"/>
                </a:solidFill>
                <a:latin typeface="Georgia"/>
                <a:ea typeface="Georgia"/>
                <a:cs typeface="Georgia"/>
                <a:sym typeface="Georgia"/>
              </a:rPr>
              <a:t>could plug into incumbent mobile operator networks</a:t>
            </a:r>
            <a:endParaRPr>
              <a:solidFill>
                <a:schemeClr val="accent2"/>
              </a:solidFill>
              <a:latin typeface="Georgia"/>
              <a:ea typeface="Georgia"/>
              <a:cs typeface="Georgia"/>
              <a:sym typeface="Georgia"/>
            </a:endParaRPr>
          </a:p>
          <a:p>
            <a:pPr lvl="2" marL="916691" indent="-154691">
              <a:buSzPct val="100000"/>
              <a:buChar char="▫"/>
              <a:tabLst>
                <a:tab pos="101600" algn="l"/>
                <a:tab pos="406400" algn="l"/>
                <a:tab pos="698500" algn="l"/>
                <a:tab pos="914400" algn="l"/>
              </a:tabLst>
              <a:defRPr>
                <a:latin typeface="+mn-lt"/>
                <a:ea typeface="+mn-ea"/>
                <a:cs typeface="+mn-cs"/>
                <a:sym typeface="Calibri"/>
              </a:defRPr>
            </a:pPr>
            <a:r>
              <a:rPr>
                <a:solidFill>
                  <a:schemeClr val="accent2"/>
                </a:solidFill>
                <a:latin typeface="Georgia"/>
                <a:ea typeface="Georgia"/>
                <a:cs typeface="Georgia"/>
                <a:sym typeface="Georgia"/>
              </a:rPr>
              <a:t>for example, expand the notion of LWA so that the cellular network supports 802 rather than 802.11</a:t>
            </a:r>
            <a:endParaRPr>
              <a:solidFill>
                <a:schemeClr val="accent2"/>
              </a:solidFill>
              <a:latin typeface="Georgia"/>
              <a:ea typeface="Georgia"/>
              <a:cs typeface="Georgia"/>
              <a:sym typeface="Georgia"/>
            </a:endParaRPr>
          </a:p>
          <a:p>
            <a:pPr lvl="2" marL="916691" indent="-154691">
              <a:buSzPct val="100000"/>
              <a:buChar char="▫"/>
              <a:tabLst>
                <a:tab pos="101600" algn="l"/>
                <a:tab pos="406400" algn="l"/>
                <a:tab pos="698500" algn="l"/>
                <a:tab pos="914400" algn="l"/>
              </a:tabLst>
              <a:defRPr>
                <a:latin typeface="+mn-lt"/>
                <a:ea typeface="+mn-ea"/>
                <a:cs typeface="+mn-cs"/>
                <a:sym typeface="Calibri"/>
              </a:defRPr>
            </a:pPr>
            <a:r>
              <a:rPr>
                <a:solidFill>
                  <a:schemeClr val="accent2"/>
                </a:solidFill>
                <a:latin typeface="Georgia"/>
                <a:ea typeface="Georgia"/>
                <a:cs typeface="Georgia"/>
                <a:sym typeface="Georgia"/>
              </a:rPr>
              <a:t>gives 802 a strong supporting role in cellular 5G networks</a:t>
            </a:r>
            <a:endParaRPr>
              <a:solidFill>
                <a:schemeClr val="accent2"/>
              </a:solidFill>
              <a:latin typeface="Georgia"/>
              <a:ea typeface="Georgia"/>
              <a:cs typeface="Georgia"/>
              <a:sym typeface="Georgia"/>
            </a:endParaRPr>
          </a:p>
          <a:p>
            <a:pPr lvl="1" marL="535691" indent="-154691">
              <a:buSzPct val="100000"/>
              <a:buChar char="▫"/>
              <a:tabLst>
                <a:tab pos="101600" algn="l"/>
                <a:tab pos="406400" algn="l"/>
                <a:tab pos="698500" algn="l"/>
                <a:tab pos="914400" algn="l"/>
              </a:tabLst>
              <a:defRPr>
                <a:latin typeface="+mn-lt"/>
                <a:ea typeface="+mn-ea"/>
                <a:cs typeface="+mn-cs"/>
                <a:sym typeface="Calibri"/>
              </a:defRPr>
            </a:pPr>
            <a:r>
              <a:rPr>
                <a:solidFill>
                  <a:schemeClr val="accent2"/>
                </a:solidFill>
                <a:latin typeface="Georgia"/>
                <a:ea typeface="Georgia"/>
                <a:cs typeface="Georgia"/>
                <a:sym typeface="Georgia"/>
              </a:rPr>
              <a:t>could support integration into other operator networks</a:t>
            </a:r>
            <a:endParaRPr>
              <a:solidFill>
                <a:schemeClr val="accent2"/>
              </a:solidFill>
              <a:latin typeface="Georgia"/>
              <a:ea typeface="Georgia"/>
              <a:cs typeface="Georgia"/>
              <a:sym typeface="Georgia"/>
            </a:endParaRPr>
          </a:p>
          <a:p>
            <a:pPr lvl="2" marL="916691" indent="-154691">
              <a:buSzPct val="100000"/>
              <a:buChar char="▫"/>
              <a:tabLst>
                <a:tab pos="101600" algn="l"/>
                <a:tab pos="406400" algn="l"/>
                <a:tab pos="698500" algn="l"/>
                <a:tab pos="914400" algn="l"/>
              </a:tabLst>
              <a:defRPr>
                <a:latin typeface="+mn-lt"/>
                <a:ea typeface="+mn-ea"/>
                <a:cs typeface="+mn-cs"/>
                <a:sym typeface="Calibri"/>
              </a:defRPr>
            </a:pPr>
            <a:r>
              <a:rPr>
                <a:solidFill>
                  <a:schemeClr val="accent2"/>
                </a:solidFill>
                <a:latin typeface="Georgia"/>
                <a:ea typeface="Georgia"/>
                <a:cs typeface="Georgia"/>
                <a:sym typeface="Georgia"/>
              </a:rPr>
              <a:t>e.g. cable TV or fixed telecom</a:t>
            </a:r>
            <a:endParaRPr>
              <a:solidFill>
                <a:schemeClr val="accent2"/>
              </a:solidFill>
              <a:latin typeface="Georgia"/>
              <a:ea typeface="Georgia"/>
              <a:cs typeface="Georgia"/>
              <a:sym typeface="Georgia"/>
            </a:endParaRPr>
          </a:p>
          <a:p>
            <a:pPr lvl="2" marL="916691" indent="-154691">
              <a:buSzPct val="100000"/>
              <a:buChar char="▫"/>
              <a:tabLst>
                <a:tab pos="101600" algn="l"/>
                <a:tab pos="406400" algn="l"/>
                <a:tab pos="698500" algn="l"/>
                <a:tab pos="914400" algn="l"/>
              </a:tabLst>
              <a:defRPr>
                <a:latin typeface="+mn-lt"/>
                <a:ea typeface="+mn-ea"/>
                <a:cs typeface="+mn-cs"/>
                <a:sym typeface="Calibri"/>
              </a:defRPr>
            </a:pPr>
            <a:r>
              <a:rPr>
                <a:solidFill>
                  <a:schemeClr val="accent2"/>
                </a:solidFill>
                <a:latin typeface="Georgia"/>
                <a:ea typeface="Georgia"/>
                <a:cs typeface="Georgia"/>
                <a:sym typeface="Georgia"/>
              </a:rPr>
              <a:t>gives 802 a central role in non-cellular 5G networks</a:t>
            </a:r>
            <a:endParaRPr>
              <a:solidFill>
                <a:schemeClr val="accent2"/>
              </a:solidFill>
              <a:latin typeface="Georgia"/>
              <a:ea typeface="Georgia"/>
              <a:cs typeface="Georgia"/>
              <a:sym typeface="Georgia"/>
            </a:endParaRPr>
          </a:p>
          <a:p>
            <a:pPr lvl="1" marL="535691" indent="-154691">
              <a:buSzPct val="100000"/>
              <a:buChar char="▫"/>
              <a:tabLst>
                <a:tab pos="101600" algn="l"/>
                <a:tab pos="406400" algn="l"/>
                <a:tab pos="698500" algn="l"/>
                <a:tab pos="914400" algn="l"/>
              </a:tabLst>
              <a:defRPr>
                <a:latin typeface="+mn-lt"/>
                <a:ea typeface="+mn-ea"/>
                <a:cs typeface="+mn-cs"/>
                <a:sym typeface="Calibri"/>
              </a:defRPr>
            </a:pPr>
            <a:r>
              <a:rPr>
                <a:solidFill>
                  <a:schemeClr val="accent2"/>
                </a:solidFill>
                <a:latin typeface="Georgia"/>
                <a:ea typeface="Georgia"/>
                <a:cs typeface="Georgia"/>
                <a:sym typeface="Georgia"/>
              </a:rPr>
              <a:t>feasible for 802 access network to support both</a:t>
            </a:r>
          </a:p>
        </p:txBody>
      </p:sp>
      <p:sp>
        <p:nvSpPr>
          <p:cNvPr id="405" name="Shape 405"/>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7" name="Shape 407"/>
          <p:cNvSpPr/>
          <p:nvPr/>
        </p:nvSpPr>
        <p:spPr>
          <a:xfrm>
            <a:off x="9085261" y="-1588"/>
            <a:ext cx="57151" cy="620714"/>
          </a:xfrm>
          <a:prstGeom prst="rect">
            <a:avLst/>
          </a:prstGeom>
          <a:solidFill>
            <a:srgbClr val="FFFFFF"/>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408" name="Shape 408"/>
          <p:cNvSpPr/>
          <p:nvPr/>
        </p:nvSpPr>
        <p:spPr>
          <a:xfrm>
            <a:off x="9058275" y="-1588"/>
            <a:ext cx="1" cy="620713"/>
          </a:xfrm>
          <a:prstGeom prst="line">
            <a:avLst/>
          </a:prstGeom>
          <a:ln w="25400">
            <a:solidFill>
              <a:srgbClr val="FFFFFF"/>
            </a:solidFill>
          </a:ln>
        </p:spPr>
        <p:txBody>
          <a:bodyPr lIns="45719" rIns="45719"/>
          <a:lstStyle/>
          <a:p>
            <a:pPr>
              <a:defRPr>
                <a:latin typeface="+mn-lt"/>
                <a:ea typeface="+mn-ea"/>
                <a:cs typeface="+mn-cs"/>
                <a:sym typeface="Calibri"/>
              </a:defRPr>
            </a:pPr>
          </a:p>
        </p:txBody>
      </p:sp>
      <p:sp>
        <p:nvSpPr>
          <p:cNvPr id="409" name="Shape 409"/>
          <p:cNvSpPr/>
          <p:nvPr/>
        </p:nvSpPr>
        <p:spPr>
          <a:xfrm>
            <a:off x="9029700" y="-1588"/>
            <a:ext cx="1" cy="620713"/>
          </a:xfrm>
          <a:prstGeom prst="line">
            <a:avLst/>
          </a:prstGeom>
          <a:ln w="3175">
            <a:solidFill>
              <a:srgbClr val="FFFFFF"/>
            </a:solidFill>
          </a:ln>
        </p:spPr>
        <p:txBody>
          <a:bodyPr lIns="45719" rIns="45719"/>
          <a:lstStyle/>
          <a:p>
            <a:pPr>
              <a:defRPr>
                <a:latin typeface="+mn-lt"/>
                <a:ea typeface="+mn-ea"/>
                <a:cs typeface="+mn-cs"/>
                <a:sym typeface="Calibri"/>
              </a:defRPr>
            </a:pPr>
          </a:p>
        </p:txBody>
      </p:sp>
      <p:sp>
        <p:nvSpPr>
          <p:cNvPr id="410" name="Shape 410"/>
          <p:cNvSpPr/>
          <p:nvPr/>
        </p:nvSpPr>
        <p:spPr>
          <a:xfrm>
            <a:off x="8989217" y="-1588"/>
            <a:ext cx="1" cy="620713"/>
          </a:xfrm>
          <a:prstGeom prst="line">
            <a:avLst/>
          </a:prstGeom>
          <a:ln w="25400">
            <a:solidFill>
              <a:srgbClr val="FFFFFF"/>
            </a:solidFill>
          </a:ln>
        </p:spPr>
        <p:txBody>
          <a:bodyPr lIns="45719" rIns="45719"/>
          <a:lstStyle/>
          <a:p>
            <a:pPr>
              <a:defRPr>
                <a:latin typeface="+mn-lt"/>
                <a:ea typeface="+mn-ea"/>
                <a:cs typeface="+mn-cs"/>
                <a:sym typeface="Calibri"/>
              </a:defRPr>
            </a:pPr>
          </a:p>
        </p:txBody>
      </p:sp>
      <p:sp>
        <p:nvSpPr>
          <p:cNvPr id="411" name="Shape 411"/>
          <p:cNvSpPr/>
          <p:nvPr/>
        </p:nvSpPr>
        <p:spPr>
          <a:xfrm>
            <a:off x="8915400" y="-1"/>
            <a:ext cx="55562" cy="585789"/>
          </a:xfrm>
          <a:prstGeom prst="rect">
            <a:avLst/>
          </a:prstGeom>
          <a:solidFill>
            <a:srgbClr val="FFFFFF"/>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412" name="Shape 412"/>
          <p:cNvSpPr/>
          <p:nvPr/>
        </p:nvSpPr>
        <p:spPr>
          <a:xfrm>
            <a:off x="8878092" y="0"/>
            <a:ext cx="1" cy="585788"/>
          </a:xfrm>
          <a:prstGeom prst="line">
            <a:avLst/>
          </a:prstGeom>
          <a:ln w="3175">
            <a:solidFill>
              <a:srgbClr val="FFFFFF"/>
            </a:solidFill>
          </a:ln>
        </p:spPr>
        <p:txBody>
          <a:bodyPr lIns="45719" rIns="45719"/>
          <a:lstStyle/>
          <a:p>
            <a:pPr>
              <a:defRPr>
                <a:latin typeface="+mn-lt"/>
                <a:ea typeface="+mn-ea"/>
                <a:cs typeface="+mn-cs"/>
                <a:sym typeface="Calibri"/>
              </a:defRPr>
            </a:pPr>
          </a:p>
        </p:txBody>
      </p:sp>
      <p:sp>
        <p:nvSpPr>
          <p:cNvPr id="413" name="Shape 413"/>
          <p:cNvSpPr/>
          <p:nvPr/>
        </p:nvSpPr>
        <p:spPr>
          <a:xfrm>
            <a:off x="546100" y="1104818"/>
            <a:ext cx="8308665" cy="120732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a:lnSpc>
                <a:spcPts val="4800"/>
              </a:lnSpc>
              <a:tabLst>
                <a:tab pos="101600" algn="l"/>
                <a:tab pos="406400" algn="l"/>
                <a:tab pos="698500" algn="l"/>
                <a:tab pos="914400" algn="l"/>
              </a:tabLst>
              <a:defRPr sz="3900">
                <a:solidFill>
                  <a:srgbClr val="424456"/>
                </a:solidFill>
                <a:latin typeface="Trebuchet MS"/>
                <a:ea typeface="Trebuchet MS"/>
                <a:cs typeface="Trebuchet MS"/>
                <a:sym typeface="Trebuchet MS"/>
              </a:defRPr>
            </a:pPr>
            <a:r>
              <a:t>Network Reference Model overview</a:t>
            </a:r>
          </a:p>
          <a:p>
            <a:pPr>
              <a:lnSpc>
                <a:spcPts val="4800"/>
              </a:lnSpc>
              <a:tabLst>
                <a:tab pos="101600" algn="l"/>
                <a:tab pos="406400" algn="l"/>
                <a:tab pos="698500" algn="l"/>
                <a:tab pos="914400" algn="l"/>
              </a:tabLst>
              <a:defRPr sz="3900">
                <a:solidFill>
                  <a:srgbClr val="424456"/>
                </a:solidFill>
                <a:latin typeface="Trebuchet MS"/>
                <a:ea typeface="Trebuchet MS"/>
                <a:cs typeface="Trebuchet MS"/>
                <a:sym typeface="Trebuchet MS"/>
              </a:defRPr>
            </a:pPr>
            <a:r>
              <a:t>per P802.CF/d0.0</a:t>
            </a:r>
          </a:p>
        </p:txBody>
      </p:sp>
      <p:pic>
        <p:nvPicPr>
          <p:cNvPr id="414" name="pasted-image.tiff"/>
          <p:cNvPicPr>
            <a:picLocks noChangeAspect="1"/>
          </p:cNvPicPr>
          <p:nvPr/>
        </p:nvPicPr>
        <p:blipFill>
          <a:blip r:embed="rId2">
            <a:extLst/>
          </a:blip>
          <a:stretch>
            <a:fillRect/>
          </a:stretch>
        </p:blipFill>
        <p:spPr>
          <a:xfrm>
            <a:off x="1497287" y="2358376"/>
            <a:ext cx="6507579" cy="4396757"/>
          </a:xfrm>
          <a:prstGeom prst="rect">
            <a:avLst/>
          </a:prstGeom>
          <a:ln w="12700">
            <a:miter lim="400000"/>
          </a:ln>
        </p:spPr>
      </p:pic>
      <p:sp>
        <p:nvSpPr>
          <p:cNvPr id="415" name="Shape 415"/>
          <p:cNvSpPr/>
          <p:nvPr>
            <p:ph type="sldNum" sz="quarter" idx="2"/>
          </p:nvPr>
        </p:nvSpPr>
        <p:spPr>
          <a:xfrm>
            <a:off x="8594591" y="17638"/>
            <a:ext cx="341448" cy="350662"/>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17" name="Shape 417"/>
          <p:cNvSpPr/>
          <p:nvPr/>
        </p:nvSpPr>
        <p:spPr>
          <a:xfrm>
            <a:off x="9085261" y="-1588"/>
            <a:ext cx="57151" cy="620714"/>
          </a:xfrm>
          <a:prstGeom prst="rect">
            <a:avLst/>
          </a:prstGeom>
          <a:solidFill>
            <a:srgbClr val="FFFFFF"/>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418" name="Shape 418"/>
          <p:cNvSpPr/>
          <p:nvPr/>
        </p:nvSpPr>
        <p:spPr>
          <a:xfrm>
            <a:off x="9058275" y="-1588"/>
            <a:ext cx="1" cy="620713"/>
          </a:xfrm>
          <a:prstGeom prst="line">
            <a:avLst/>
          </a:prstGeom>
          <a:ln w="25400">
            <a:solidFill>
              <a:srgbClr val="FFFFFF"/>
            </a:solidFill>
          </a:ln>
        </p:spPr>
        <p:txBody>
          <a:bodyPr lIns="45719" rIns="45719"/>
          <a:lstStyle/>
          <a:p>
            <a:pPr>
              <a:defRPr>
                <a:latin typeface="+mn-lt"/>
                <a:ea typeface="+mn-ea"/>
                <a:cs typeface="+mn-cs"/>
                <a:sym typeface="Calibri"/>
              </a:defRPr>
            </a:pPr>
          </a:p>
        </p:txBody>
      </p:sp>
      <p:sp>
        <p:nvSpPr>
          <p:cNvPr id="419" name="Shape 419"/>
          <p:cNvSpPr/>
          <p:nvPr/>
        </p:nvSpPr>
        <p:spPr>
          <a:xfrm>
            <a:off x="9029700" y="-1588"/>
            <a:ext cx="1" cy="620713"/>
          </a:xfrm>
          <a:prstGeom prst="line">
            <a:avLst/>
          </a:prstGeom>
          <a:ln w="3175">
            <a:solidFill>
              <a:srgbClr val="FFFFFF"/>
            </a:solidFill>
          </a:ln>
        </p:spPr>
        <p:txBody>
          <a:bodyPr lIns="45719" rIns="45719"/>
          <a:lstStyle/>
          <a:p>
            <a:pPr>
              <a:defRPr>
                <a:latin typeface="+mn-lt"/>
                <a:ea typeface="+mn-ea"/>
                <a:cs typeface="+mn-cs"/>
                <a:sym typeface="Calibri"/>
              </a:defRPr>
            </a:pPr>
          </a:p>
        </p:txBody>
      </p:sp>
      <p:sp>
        <p:nvSpPr>
          <p:cNvPr id="420" name="Shape 420"/>
          <p:cNvSpPr/>
          <p:nvPr/>
        </p:nvSpPr>
        <p:spPr>
          <a:xfrm>
            <a:off x="8989217" y="-1588"/>
            <a:ext cx="1" cy="620713"/>
          </a:xfrm>
          <a:prstGeom prst="line">
            <a:avLst/>
          </a:prstGeom>
          <a:ln w="25400">
            <a:solidFill>
              <a:srgbClr val="FFFFFF"/>
            </a:solidFill>
          </a:ln>
        </p:spPr>
        <p:txBody>
          <a:bodyPr lIns="45719" rIns="45719"/>
          <a:lstStyle/>
          <a:p>
            <a:pPr>
              <a:defRPr>
                <a:latin typeface="+mn-lt"/>
                <a:ea typeface="+mn-ea"/>
                <a:cs typeface="+mn-cs"/>
                <a:sym typeface="Calibri"/>
              </a:defRPr>
            </a:pPr>
          </a:p>
        </p:txBody>
      </p:sp>
      <p:sp>
        <p:nvSpPr>
          <p:cNvPr id="421" name="Shape 421"/>
          <p:cNvSpPr/>
          <p:nvPr/>
        </p:nvSpPr>
        <p:spPr>
          <a:xfrm>
            <a:off x="8915400" y="-1"/>
            <a:ext cx="55562" cy="585789"/>
          </a:xfrm>
          <a:prstGeom prst="rect">
            <a:avLst/>
          </a:prstGeom>
          <a:solidFill>
            <a:srgbClr val="FFFFFF"/>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422" name="Shape 422"/>
          <p:cNvSpPr/>
          <p:nvPr/>
        </p:nvSpPr>
        <p:spPr>
          <a:xfrm>
            <a:off x="8878092" y="0"/>
            <a:ext cx="1" cy="585788"/>
          </a:xfrm>
          <a:prstGeom prst="line">
            <a:avLst/>
          </a:prstGeom>
          <a:ln w="3175">
            <a:solidFill>
              <a:srgbClr val="FFFFFF"/>
            </a:solidFill>
          </a:ln>
        </p:spPr>
        <p:txBody>
          <a:bodyPr lIns="45719" rIns="45719"/>
          <a:lstStyle/>
          <a:p>
            <a:pPr>
              <a:defRPr>
                <a:latin typeface="+mn-lt"/>
                <a:ea typeface="+mn-ea"/>
                <a:cs typeface="+mn-cs"/>
                <a:sym typeface="Calibri"/>
              </a:defRPr>
            </a:pPr>
          </a:p>
        </p:txBody>
      </p:sp>
      <p:sp>
        <p:nvSpPr>
          <p:cNvPr id="423" name="Shape 423"/>
          <p:cNvSpPr/>
          <p:nvPr/>
        </p:nvSpPr>
        <p:spPr>
          <a:xfrm>
            <a:off x="546100" y="1104818"/>
            <a:ext cx="8308665" cy="50038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a:lnSpc>
                <a:spcPts val="4800"/>
              </a:lnSpc>
              <a:tabLst>
                <a:tab pos="101600" algn="l"/>
                <a:tab pos="406400" algn="l"/>
                <a:tab pos="698500" algn="l"/>
                <a:tab pos="914400" algn="l"/>
              </a:tabLst>
              <a:defRPr sz="3900">
                <a:solidFill>
                  <a:srgbClr val="424456"/>
                </a:solidFill>
                <a:latin typeface="Trebuchet MS"/>
                <a:ea typeface="Trebuchet MS"/>
                <a:cs typeface="Trebuchet MS"/>
                <a:sym typeface="Trebuchet MS"/>
              </a:defRPr>
            </a:pPr>
            <a:r>
              <a:t>Action A: Routes to success</a:t>
            </a:r>
          </a:p>
          <a:p>
            <a:pPr>
              <a:lnSpc>
                <a:spcPts val="4800"/>
              </a:lnSpc>
              <a:tabLst>
                <a:tab pos="101600" algn="l"/>
                <a:tab pos="406400" algn="l"/>
                <a:tab pos="698500" algn="l"/>
                <a:tab pos="914400" algn="l"/>
              </a:tabLst>
              <a:defRPr sz="3900">
                <a:solidFill>
                  <a:srgbClr val="424456"/>
                </a:solidFill>
                <a:latin typeface="Trebuchet MS"/>
                <a:ea typeface="Trebuchet MS"/>
                <a:cs typeface="Trebuchet MS"/>
                <a:sym typeface="Trebuchet MS"/>
              </a:defRPr>
            </a:pPr>
            <a:r>
              <a:rPr>
                <a:solidFill>
                  <a:schemeClr val="accent2"/>
                </a:solidFill>
              </a:rPr>
              <a:t>802 Access Network</a:t>
            </a:r>
          </a:p>
          <a:p>
            <a:pPr>
              <a:lnSpc>
                <a:spcPts val="1000"/>
              </a:lnSpc>
              <a:defRPr>
                <a:latin typeface="+mn-lt"/>
                <a:ea typeface="+mn-ea"/>
                <a:cs typeface="+mn-cs"/>
                <a:sym typeface="Calibri"/>
              </a:defRPr>
            </a:pPr>
          </a:p>
          <a:p>
            <a:pPr>
              <a:lnSpc>
                <a:spcPts val="3300"/>
              </a:lnSpc>
              <a:tabLst>
                <a:tab pos="101600" algn="l"/>
                <a:tab pos="406400" algn="l"/>
                <a:tab pos="698500" algn="l"/>
                <a:tab pos="914400" algn="l"/>
              </a:tabLst>
              <a:defRPr>
                <a:latin typeface="+mn-lt"/>
                <a:ea typeface="+mn-ea"/>
                <a:cs typeface="+mn-cs"/>
                <a:sym typeface="Calibri"/>
              </a:defRPr>
            </a:pPr>
            <a:r>
              <a:t>	</a:t>
            </a:r>
            <a:r>
              <a:rPr sz="2400">
                <a:solidFill>
                  <a:schemeClr val="accent3"/>
                </a:solidFill>
                <a:latin typeface="Georgia"/>
                <a:ea typeface="Georgia"/>
                <a:cs typeface="Georgia"/>
                <a:sym typeface="Georgia"/>
              </a:rPr>
              <a:t>•</a:t>
            </a:r>
            <a:r>
              <a:rPr sz="2400">
                <a:latin typeface="Times New Roman"/>
                <a:ea typeface="Times New Roman"/>
                <a:cs typeface="Times New Roman"/>
                <a:sym typeface="Times New Roman"/>
              </a:rPr>
              <a:t> </a:t>
            </a:r>
            <a:r>
              <a:rPr sz="2400">
                <a:latin typeface="Georgia"/>
                <a:ea typeface="Georgia"/>
                <a:cs typeface="Georgia"/>
                <a:sym typeface="Georgia"/>
              </a:rPr>
              <a:t>engage with 3GPP to specify interface details</a:t>
            </a:r>
            <a:endParaRPr sz="2400">
              <a:latin typeface="Georgia"/>
              <a:ea typeface="Georgia"/>
              <a:cs typeface="Georgia"/>
              <a:sym typeface="Georgia"/>
            </a:endParaRPr>
          </a:p>
          <a:p>
            <a:pPr lvl="1" marL="535691" indent="-154691">
              <a:buSzPct val="100000"/>
              <a:buChar char="▫"/>
              <a:tabLst>
                <a:tab pos="101600" algn="l"/>
                <a:tab pos="406400" algn="l"/>
                <a:tab pos="698500" algn="l"/>
                <a:tab pos="914400" algn="l"/>
              </a:tabLst>
              <a:defRPr>
                <a:latin typeface="+mn-lt"/>
                <a:ea typeface="+mn-ea"/>
                <a:cs typeface="+mn-cs"/>
                <a:sym typeface="Calibri"/>
              </a:defRPr>
            </a:pPr>
            <a:r>
              <a:rPr>
                <a:solidFill>
                  <a:schemeClr val="accent2"/>
                </a:solidFill>
                <a:latin typeface="Georgia"/>
                <a:ea typeface="Georgia"/>
                <a:cs typeface="Georgia"/>
                <a:sym typeface="Georgia"/>
              </a:rPr>
              <a:t>could support many 802 MACs</a:t>
            </a:r>
            <a:endParaRPr>
              <a:solidFill>
                <a:schemeClr val="accent2"/>
              </a:solidFill>
              <a:latin typeface="Georgia"/>
              <a:ea typeface="Georgia"/>
              <a:cs typeface="Georgia"/>
              <a:sym typeface="Georgia"/>
            </a:endParaRPr>
          </a:p>
          <a:p>
            <a:pPr>
              <a:lnSpc>
                <a:spcPts val="3300"/>
              </a:lnSpc>
              <a:tabLst>
                <a:tab pos="101600" algn="l"/>
                <a:tab pos="406400" algn="l"/>
                <a:tab pos="698500" algn="l"/>
                <a:tab pos="914400" algn="l"/>
              </a:tabLst>
              <a:defRPr>
                <a:latin typeface="+mn-lt"/>
                <a:ea typeface="+mn-ea"/>
                <a:cs typeface="+mn-cs"/>
                <a:sym typeface="Calibri"/>
              </a:defRPr>
            </a:pPr>
            <a:r>
              <a:t>	</a:t>
            </a:r>
            <a:r>
              <a:rPr sz="2400">
                <a:solidFill>
                  <a:schemeClr val="accent3"/>
                </a:solidFill>
                <a:latin typeface="Georgia"/>
                <a:ea typeface="Georgia"/>
                <a:cs typeface="Georgia"/>
                <a:sym typeface="Georgia"/>
              </a:rPr>
              <a:t>•</a:t>
            </a:r>
            <a:r>
              <a:rPr sz="2400">
                <a:latin typeface="Times New Roman"/>
                <a:ea typeface="Times New Roman"/>
                <a:cs typeface="Times New Roman"/>
                <a:sym typeface="Times New Roman"/>
              </a:rPr>
              <a:t> </a:t>
            </a:r>
            <a:r>
              <a:rPr sz="2400">
                <a:latin typeface="Georgia"/>
                <a:ea typeface="Georgia"/>
                <a:cs typeface="Georgia"/>
                <a:sym typeface="Georgia"/>
              </a:rPr>
              <a:t>engage with other parties to specify interface details</a:t>
            </a:r>
            <a:endParaRPr sz="2400">
              <a:latin typeface="Georgia"/>
              <a:ea typeface="Georgia"/>
              <a:cs typeface="Georgia"/>
              <a:sym typeface="Georgia"/>
            </a:endParaRPr>
          </a:p>
          <a:p>
            <a:pPr lvl="1" marL="535691" indent="-154691">
              <a:buSzPct val="100000"/>
              <a:buChar char="▫"/>
              <a:tabLst>
                <a:tab pos="101600" algn="l"/>
                <a:tab pos="406400" algn="l"/>
                <a:tab pos="698500" algn="l"/>
                <a:tab pos="914400" algn="l"/>
              </a:tabLst>
              <a:defRPr>
                <a:latin typeface="+mn-lt"/>
                <a:ea typeface="+mn-ea"/>
                <a:cs typeface="+mn-cs"/>
                <a:sym typeface="Calibri"/>
              </a:defRPr>
            </a:pPr>
            <a:r>
              <a:rPr>
                <a:solidFill>
                  <a:schemeClr val="accent2"/>
                </a:solidFill>
                <a:latin typeface="Georgia"/>
                <a:ea typeface="Georgia"/>
                <a:cs typeface="Georgia"/>
                <a:sym typeface="Georgia"/>
              </a:rPr>
              <a:t>build partnership with other operator communities</a:t>
            </a:r>
            <a:endParaRPr>
              <a:solidFill>
                <a:schemeClr val="accent2"/>
              </a:solidFill>
              <a:latin typeface="Georgia"/>
              <a:ea typeface="Georgia"/>
              <a:cs typeface="Georgia"/>
              <a:sym typeface="Georgia"/>
            </a:endParaRPr>
          </a:p>
          <a:p>
            <a:pPr>
              <a:lnSpc>
                <a:spcPts val="3300"/>
              </a:lnSpc>
              <a:tabLst>
                <a:tab pos="101600" algn="l"/>
                <a:tab pos="406400" algn="l"/>
                <a:tab pos="698500" algn="l"/>
                <a:tab pos="914400" algn="l"/>
              </a:tabLst>
              <a:defRPr>
                <a:latin typeface="+mn-lt"/>
                <a:ea typeface="+mn-ea"/>
                <a:cs typeface="+mn-cs"/>
                <a:sym typeface="Calibri"/>
              </a:defRPr>
            </a:pPr>
            <a:r>
              <a:t>	</a:t>
            </a:r>
            <a:r>
              <a:rPr sz="2400">
                <a:solidFill>
                  <a:schemeClr val="accent3"/>
                </a:solidFill>
                <a:latin typeface="Georgia"/>
                <a:ea typeface="Georgia"/>
                <a:cs typeface="Georgia"/>
                <a:sym typeface="Georgia"/>
              </a:rPr>
              <a:t>•</a:t>
            </a:r>
            <a:r>
              <a:rPr sz="2400">
                <a:latin typeface="Times New Roman"/>
                <a:ea typeface="Times New Roman"/>
                <a:cs typeface="Times New Roman"/>
                <a:sym typeface="Times New Roman"/>
              </a:rPr>
              <a:t> </a:t>
            </a:r>
            <a:r>
              <a:rPr sz="2400">
                <a:latin typeface="Georgia"/>
                <a:ea typeface="Georgia"/>
                <a:cs typeface="Georgia"/>
                <a:sym typeface="Georgia"/>
              </a:rPr>
              <a:t>support internationalization</a:t>
            </a:r>
            <a:endParaRPr sz="2400">
              <a:latin typeface="Georgia"/>
              <a:ea typeface="Georgia"/>
              <a:cs typeface="Georgia"/>
              <a:sym typeface="Georgia"/>
            </a:endParaRPr>
          </a:p>
          <a:p>
            <a:pPr lvl="1" marL="535691" indent="-154691">
              <a:buSzPct val="100000"/>
              <a:buChar char="▫"/>
              <a:tabLst>
                <a:tab pos="101600" algn="l"/>
                <a:tab pos="406400" algn="l"/>
                <a:tab pos="698500" algn="l"/>
                <a:tab pos="914400" algn="l"/>
              </a:tabLst>
              <a:defRPr>
                <a:latin typeface="+mn-lt"/>
                <a:ea typeface="+mn-ea"/>
                <a:cs typeface="+mn-cs"/>
                <a:sym typeface="Calibri"/>
              </a:defRPr>
            </a:pPr>
            <a:r>
              <a:rPr>
                <a:solidFill>
                  <a:schemeClr val="accent2"/>
                </a:solidFill>
                <a:latin typeface="Georgia"/>
                <a:ea typeface="Georgia"/>
                <a:cs typeface="Georgia"/>
                <a:sym typeface="Georgia"/>
              </a:rPr>
              <a:t>standardize within partner communities</a:t>
            </a:r>
            <a:endParaRPr sz="2400">
              <a:latin typeface="Georgia"/>
              <a:ea typeface="Georgia"/>
              <a:cs typeface="Georgia"/>
              <a:sym typeface="Georgia"/>
            </a:endParaRPr>
          </a:p>
          <a:p>
            <a:pPr lvl="1" marL="535691" indent="-154691">
              <a:buSzPct val="100000"/>
              <a:buChar char="▫"/>
              <a:tabLst>
                <a:tab pos="101600" algn="l"/>
                <a:tab pos="406400" algn="l"/>
                <a:tab pos="698500" algn="l"/>
                <a:tab pos="914400" algn="l"/>
              </a:tabLst>
              <a:defRPr>
                <a:latin typeface="+mn-lt"/>
                <a:ea typeface="+mn-ea"/>
                <a:cs typeface="+mn-cs"/>
                <a:sym typeface="Calibri"/>
              </a:defRPr>
            </a:pPr>
            <a:r>
              <a:rPr>
                <a:solidFill>
                  <a:schemeClr val="accent2"/>
                </a:solidFill>
                <a:latin typeface="Georgia"/>
                <a:ea typeface="Georgia"/>
                <a:cs typeface="Georgia"/>
                <a:sym typeface="Georgia"/>
              </a:rPr>
              <a:t>standardize in JTC1</a:t>
            </a:r>
            <a:endParaRPr>
              <a:solidFill>
                <a:schemeClr val="accent2"/>
              </a:solidFill>
              <a:latin typeface="Georgia"/>
              <a:ea typeface="Georgia"/>
              <a:cs typeface="Georgia"/>
              <a:sym typeface="Georgia"/>
            </a:endParaRPr>
          </a:p>
          <a:p>
            <a:pPr lvl="1" marL="535691" indent="-154691">
              <a:buSzPct val="100000"/>
              <a:buChar char="▫"/>
              <a:tabLst>
                <a:tab pos="101600" algn="l"/>
                <a:tab pos="406400" algn="l"/>
                <a:tab pos="698500" algn="l"/>
                <a:tab pos="914400" algn="l"/>
              </a:tabLst>
              <a:defRPr>
                <a:latin typeface="+mn-lt"/>
                <a:ea typeface="+mn-ea"/>
                <a:cs typeface="+mn-cs"/>
                <a:sym typeface="Calibri"/>
              </a:defRPr>
            </a:pPr>
            <a:r>
              <a:rPr>
                <a:solidFill>
                  <a:schemeClr val="accent2"/>
                </a:solidFill>
                <a:latin typeface="Georgia"/>
                <a:ea typeface="Georgia"/>
                <a:cs typeface="Georgia"/>
                <a:sym typeface="Georgia"/>
              </a:rPr>
              <a:t>standardize in ITU-R (WP 5A) in support of spectrum needs</a:t>
            </a:r>
            <a:endParaRPr>
              <a:solidFill>
                <a:schemeClr val="accent2"/>
              </a:solidFill>
              <a:latin typeface="Georgia"/>
              <a:ea typeface="Georgia"/>
              <a:cs typeface="Georgia"/>
              <a:sym typeface="Georgia"/>
            </a:endParaRPr>
          </a:p>
          <a:p>
            <a:pPr lvl="2" marL="916691" indent="-154691">
              <a:buSzPct val="100000"/>
              <a:buChar char="▫"/>
              <a:tabLst>
                <a:tab pos="101600" algn="l"/>
                <a:tab pos="406400" algn="l"/>
                <a:tab pos="698500" algn="l"/>
                <a:tab pos="914400" algn="l"/>
              </a:tabLst>
              <a:defRPr>
                <a:latin typeface="+mn-lt"/>
                <a:ea typeface="+mn-ea"/>
                <a:cs typeface="+mn-cs"/>
                <a:sym typeface="Calibri"/>
              </a:defRPr>
            </a:pPr>
            <a:r>
              <a:rPr>
                <a:solidFill>
                  <a:schemeClr val="accent2"/>
                </a:solidFill>
                <a:latin typeface="Georgia"/>
                <a:ea typeface="Georgia"/>
                <a:cs typeface="Georgia"/>
                <a:sym typeface="Georgia"/>
              </a:rPr>
              <a:t>WP 5A: “Land mobile service excluding IMT”</a:t>
            </a:r>
            <a:endParaRPr>
              <a:solidFill>
                <a:schemeClr val="accent2"/>
              </a:solidFill>
              <a:latin typeface="Georgia"/>
              <a:ea typeface="Georgia"/>
              <a:cs typeface="Georgia"/>
              <a:sym typeface="Georgia"/>
            </a:endParaRPr>
          </a:p>
          <a:p>
            <a:pPr lvl="2" marL="916691" indent="-154691">
              <a:buSzPct val="100000"/>
              <a:buChar char="▫"/>
              <a:tabLst>
                <a:tab pos="101600" algn="l"/>
                <a:tab pos="406400" algn="l"/>
                <a:tab pos="698500" algn="l"/>
                <a:tab pos="914400" algn="l"/>
              </a:tabLst>
              <a:defRPr>
                <a:latin typeface="+mn-lt"/>
                <a:ea typeface="+mn-ea"/>
                <a:cs typeface="+mn-cs"/>
                <a:sym typeface="Calibri"/>
              </a:defRPr>
            </a:pPr>
            <a:r>
              <a:rPr>
                <a:solidFill>
                  <a:schemeClr val="accent2"/>
                </a:solidFill>
                <a:latin typeface="Georgia"/>
                <a:ea typeface="Georgia"/>
                <a:cs typeface="Georgia"/>
                <a:sym typeface="Georgia"/>
              </a:rPr>
              <a:t>refer to WP 5A’s “Guide to the use of ITU-R texts relating to the land mobile service, including wireless access in the fixed service”</a:t>
            </a:r>
            <a:endParaRPr>
              <a:solidFill>
                <a:schemeClr val="accent2"/>
              </a:solidFill>
              <a:latin typeface="Georgia"/>
              <a:ea typeface="Georgia"/>
              <a:cs typeface="Georgia"/>
              <a:sym typeface="Georgia"/>
            </a:endParaRPr>
          </a:p>
          <a:p>
            <a:pPr lvl="1" marL="535691" indent="-154691">
              <a:buSzPct val="100000"/>
              <a:buChar char="▫"/>
              <a:tabLst>
                <a:tab pos="101600" algn="l"/>
                <a:tab pos="406400" algn="l"/>
                <a:tab pos="698500" algn="l"/>
                <a:tab pos="914400" algn="l"/>
              </a:tabLst>
              <a:defRPr>
                <a:latin typeface="+mn-lt"/>
                <a:ea typeface="+mn-ea"/>
                <a:cs typeface="+mn-cs"/>
                <a:sym typeface="Calibri"/>
              </a:defRPr>
            </a:pPr>
            <a:r>
              <a:rPr>
                <a:solidFill>
                  <a:schemeClr val="accent2"/>
                </a:solidFill>
                <a:latin typeface="Georgia"/>
                <a:ea typeface="Georgia"/>
                <a:cs typeface="Georgia"/>
                <a:sym typeface="Georgia"/>
              </a:rPr>
              <a:t>could standardize in ITU-R IMT-2020 (see Action B)</a:t>
            </a:r>
          </a:p>
        </p:txBody>
      </p:sp>
      <p:sp>
        <p:nvSpPr>
          <p:cNvPr id="424" name="Shape 424"/>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26" name="Shape 426"/>
          <p:cNvSpPr/>
          <p:nvPr/>
        </p:nvSpPr>
        <p:spPr>
          <a:xfrm>
            <a:off x="9085261" y="-1588"/>
            <a:ext cx="57151" cy="620714"/>
          </a:xfrm>
          <a:prstGeom prst="rect">
            <a:avLst/>
          </a:prstGeom>
          <a:solidFill>
            <a:srgbClr val="FFFFFF"/>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427" name="Shape 427"/>
          <p:cNvSpPr/>
          <p:nvPr/>
        </p:nvSpPr>
        <p:spPr>
          <a:xfrm>
            <a:off x="9058275" y="-1588"/>
            <a:ext cx="1" cy="620713"/>
          </a:xfrm>
          <a:prstGeom prst="line">
            <a:avLst/>
          </a:prstGeom>
          <a:ln w="25400">
            <a:solidFill>
              <a:srgbClr val="FFFFFF"/>
            </a:solidFill>
          </a:ln>
        </p:spPr>
        <p:txBody>
          <a:bodyPr lIns="45719" rIns="45719"/>
          <a:lstStyle/>
          <a:p>
            <a:pPr>
              <a:defRPr>
                <a:latin typeface="+mn-lt"/>
                <a:ea typeface="+mn-ea"/>
                <a:cs typeface="+mn-cs"/>
                <a:sym typeface="Calibri"/>
              </a:defRPr>
            </a:pPr>
          </a:p>
        </p:txBody>
      </p:sp>
      <p:sp>
        <p:nvSpPr>
          <p:cNvPr id="428" name="Shape 428"/>
          <p:cNvSpPr/>
          <p:nvPr/>
        </p:nvSpPr>
        <p:spPr>
          <a:xfrm>
            <a:off x="9029700" y="-1588"/>
            <a:ext cx="1" cy="620713"/>
          </a:xfrm>
          <a:prstGeom prst="line">
            <a:avLst/>
          </a:prstGeom>
          <a:ln w="3175">
            <a:solidFill>
              <a:srgbClr val="FFFFFF"/>
            </a:solidFill>
          </a:ln>
        </p:spPr>
        <p:txBody>
          <a:bodyPr lIns="45719" rIns="45719"/>
          <a:lstStyle/>
          <a:p>
            <a:pPr>
              <a:defRPr>
                <a:latin typeface="+mn-lt"/>
                <a:ea typeface="+mn-ea"/>
                <a:cs typeface="+mn-cs"/>
                <a:sym typeface="Calibri"/>
              </a:defRPr>
            </a:pPr>
          </a:p>
        </p:txBody>
      </p:sp>
      <p:sp>
        <p:nvSpPr>
          <p:cNvPr id="429" name="Shape 429"/>
          <p:cNvSpPr/>
          <p:nvPr/>
        </p:nvSpPr>
        <p:spPr>
          <a:xfrm>
            <a:off x="8989217" y="-1588"/>
            <a:ext cx="1" cy="620713"/>
          </a:xfrm>
          <a:prstGeom prst="line">
            <a:avLst/>
          </a:prstGeom>
          <a:ln w="25400">
            <a:solidFill>
              <a:srgbClr val="FFFFFF"/>
            </a:solidFill>
          </a:ln>
        </p:spPr>
        <p:txBody>
          <a:bodyPr lIns="45719" rIns="45719"/>
          <a:lstStyle/>
          <a:p>
            <a:pPr>
              <a:defRPr>
                <a:latin typeface="+mn-lt"/>
                <a:ea typeface="+mn-ea"/>
                <a:cs typeface="+mn-cs"/>
                <a:sym typeface="Calibri"/>
              </a:defRPr>
            </a:pPr>
          </a:p>
        </p:txBody>
      </p:sp>
      <p:sp>
        <p:nvSpPr>
          <p:cNvPr id="430" name="Shape 430"/>
          <p:cNvSpPr/>
          <p:nvPr/>
        </p:nvSpPr>
        <p:spPr>
          <a:xfrm>
            <a:off x="8915400" y="-1"/>
            <a:ext cx="55562" cy="585789"/>
          </a:xfrm>
          <a:prstGeom prst="rect">
            <a:avLst/>
          </a:prstGeom>
          <a:solidFill>
            <a:srgbClr val="FFFFFF"/>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431" name="Shape 431"/>
          <p:cNvSpPr/>
          <p:nvPr/>
        </p:nvSpPr>
        <p:spPr>
          <a:xfrm>
            <a:off x="8878092" y="0"/>
            <a:ext cx="1" cy="585788"/>
          </a:xfrm>
          <a:prstGeom prst="line">
            <a:avLst/>
          </a:prstGeom>
          <a:ln w="3175">
            <a:solidFill>
              <a:srgbClr val="FFFFFF"/>
            </a:solidFill>
          </a:ln>
        </p:spPr>
        <p:txBody>
          <a:bodyPr lIns="45719" rIns="45719"/>
          <a:lstStyle/>
          <a:p>
            <a:pPr>
              <a:defRPr>
                <a:latin typeface="+mn-lt"/>
                <a:ea typeface="+mn-ea"/>
                <a:cs typeface="+mn-cs"/>
                <a:sym typeface="Calibri"/>
              </a:defRPr>
            </a:pPr>
          </a:p>
        </p:txBody>
      </p:sp>
      <p:sp>
        <p:nvSpPr>
          <p:cNvPr id="432" name="Shape 432"/>
          <p:cNvSpPr/>
          <p:nvPr/>
        </p:nvSpPr>
        <p:spPr>
          <a:xfrm>
            <a:off x="546100" y="1104818"/>
            <a:ext cx="8308665" cy="4529605"/>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a:lnSpc>
                <a:spcPts val="4800"/>
              </a:lnSpc>
              <a:tabLst>
                <a:tab pos="101600" algn="l"/>
                <a:tab pos="406400" algn="l"/>
                <a:tab pos="698500" algn="l"/>
                <a:tab pos="914400" algn="l"/>
              </a:tabLst>
              <a:defRPr sz="3900">
                <a:solidFill>
                  <a:srgbClr val="424456"/>
                </a:solidFill>
                <a:latin typeface="Trebuchet MS"/>
                <a:ea typeface="Trebuchet MS"/>
                <a:cs typeface="Trebuchet MS"/>
                <a:sym typeface="Trebuchet MS"/>
              </a:defRPr>
            </a:pPr>
            <a:r>
              <a:t>Action A: Possible partners</a:t>
            </a:r>
          </a:p>
          <a:p>
            <a:pPr>
              <a:lnSpc>
                <a:spcPts val="4800"/>
              </a:lnSpc>
              <a:tabLst>
                <a:tab pos="101600" algn="l"/>
                <a:tab pos="406400" algn="l"/>
                <a:tab pos="698500" algn="l"/>
                <a:tab pos="914400" algn="l"/>
              </a:tabLst>
              <a:defRPr sz="3900">
                <a:solidFill>
                  <a:srgbClr val="424456"/>
                </a:solidFill>
                <a:latin typeface="Trebuchet MS"/>
                <a:ea typeface="Trebuchet MS"/>
                <a:cs typeface="Trebuchet MS"/>
                <a:sym typeface="Trebuchet MS"/>
              </a:defRPr>
            </a:pPr>
            <a:r>
              <a:rPr>
                <a:solidFill>
                  <a:schemeClr val="accent2"/>
                </a:solidFill>
              </a:rPr>
              <a:t>802 Access Network</a:t>
            </a:r>
          </a:p>
          <a:p>
            <a:pPr>
              <a:lnSpc>
                <a:spcPts val="1000"/>
              </a:lnSpc>
              <a:defRPr>
                <a:latin typeface="+mn-lt"/>
                <a:ea typeface="+mn-ea"/>
                <a:cs typeface="+mn-cs"/>
                <a:sym typeface="Calibri"/>
              </a:defRPr>
            </a:pPr>
          </a:p>
          <a:p>
            <a:pPr>
              <a:lnSpc>
                <a:spcPts val="3300"/>
              </a:lnSpc>
              <a:tabLst>
                <a:tab pos="101600" algn="l"/>
                <a:tab pos="406400" algn="l"/>
                <a:tab pos="698500" algn="l"/>
                <a:tab pos="914400" algn="l"/>
              </a:tabLst>
            </a:pPr>
            <a:r>
              <a:t>	</a:t>
            </a:r>
            <a:r>
              <a:rPr sz="2400">
                <a:solidFill>
                  <a:schemeClr val="accent3"/>
                </a:solidFill>
              </a:rPr>
              <a:t>•</a:t>
            </a:r>
            <a:r>
              <a:rPr sz="2400"/>
              <a:t> IEEE</a:t>
            </a:r>
            <a:endParaRPr sz="2400"/>
          </a:p>
          <a:p>
            <a:pPr lvl="1" marL="535691" indent="-154691">
              <a:buSzPct val="100000"/>
              <a:buChar char="▫"/>
              <a:tabLst>
                <a:tab pos="101600" algn="l"/>
                <a:tab pos="406400" algn="l"/>
                <a:tab pos="698500" algn="l"/>
                <a:tab pos="914400" algn="l"/>
              </a:tabLst>
            </a:pPr>
            <a:r>
              <a:rPr>
                <a:solidFill>
                  <a:schemeClr val="accent2"/>
                </a:solidFill>
              </a:rPr>
              <a:t>ComSoc standards; esp. IEEE 1904 Access Networks Working Group</a:t>
            </a:r>
            <a:endParaRPr>
              <a:solidFill>
                <a:schemeClr val="accent2"/>
              </a:solidFill>
            </a:endParaRPr>
          </a:p>
          <a:p>
            <a:pPr>
              <a:lnSpc>
                <a:spcPts val="3300"/>
              </a:lnSpc>
              <a:tabLst>
                <a:tab pos="101600" algn="l"/>
                <a:tab pos="406400" algn="l"/>
                <a:tab pos="698500" algn="l"/>
                <a:tab pos="914400" algn="l"/>
              </a:tabLst>
            </a:pPr>
            <a:r>
              <a:t>	</a:t>
            </a:r>
            <a:r>
              <a:rPr sz="2400">
                <a:solidFill>
                  <a:schemeClr val="accent3"/>
                </a:solidFill>
              </a:rPr>
              <a:t>•</a:t>
            </a:r>
            <a:r>
              <a:rPr sz="2400"/>
              <a:t> 3GPP</a:t>
            </a:r>
            <a:endParaRPr sz="2400"/>
          </a:p>
          <a:p>
            <a:pPr>
              <a:lnSpc>
                <a:spcPts val="3300"/>
              </a:lnSpc>
              <a:tabLst>
                <a:tab pos="101600" algn="l"/>
                <a:tab pos="406400" algn="l"/>
                <a:tab pos="698500" algn="l"/>
                <a:tab pos="914400" algn="l"/>
              </a:tabLst>
            </a:pPr>
            <a:r>
              <a:t>	</a:t>
            </a:r>
            <a:r>
              <a:rPr sz="2400">
                <a:solidFill>
                  <a:schemeClr val="accent3"/>
                </a:solidFill>
              </a:rPr>
              <a:t>•</a:t>
            </a:r>
            <a:r>
              <a:rPr sz="2400"/>
              <a:t> ITU-R (WP 5A; WP 5D)</a:t>
            </a:r>
            <a:endParaRPr sz="2400"/>
          </a:p>
          <a:p>
            <a:pPr>
              <a:lnSpc>
                <a:spcPts val="3300"/>
              </a:lnSpc>
              <a:tabLst>
                <a:tab pos="101600" algn="l"/>
                <a:tab pos="406400" algn="l"/>
                <a:tab pos="698500" algn="l"/>
                <a:tab pos="914400" algn="l"/>
              </a:tabLst>
            </a:pPr>
            <a:r>
              <a:t>	</a:t>
            </a:r>
            <a:r>
              <a:rPr sz="2400">
                <a:solidFill>
                  <a:schemeClr val="accent3"/>
                </a:solidFill>
              </a:rPr>
              <a:t>•</a:t>
            </a:r>
            <a:r>
              <a:rPr sz="2400"/>
              <a:t> IETF, Broadband Forum, CableLabs, MEF, ETSI BRAN, Open Networking Foundation, Wi-Fi Alliance, ZigBee Alliance, Ethernet Alliance, WiMAX Forum, CPRI, …</a:t>
            </a:r>
            <a:endParaRPr sz="2400"/>
          </a:p>
        </p:txBody>
      </p:sp>
      <p:sp>
        <p:nvSpPr>
          <p:cNvPr id="433" name="Shape 433"/>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35" name="Shape 435"/>
          <p:cNvSpPr/>
          <p:nvPr/>
        </p:nvSpPr>
        <p:spPr>
          <a:xfrm>
            <a:off x="9085261" y="-1588"/>
            <a:ext cx="57151" cy="620714"/>
          </a:xfrm>
          <a:prstGeom prst="rect">
            <a:avLst/>
          </a:prstGeom>
          <a:solidFill>
            <a:srgbClr val="FFFFFF"/>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436" name="Shape 436"/>
          <p:cNvSpPr/>
          <p:nvPr/>
        </p:nvSpPr>
        <p:spPr>
          <a:xfrm>
            <a:off x="9058275" y="-1588"/>
            <a:ext cx="1" cy="620713"/>
          </a:xfrm>
          <a:prstGeom prst="line">
            <a:avLst/>
          </a:prstGeom>
          <a:ln w="25400">
            <a:solidFill>
              <a:srgbClr val="FFFFFF"/>
            </a:solidFill>
          </a:ln>
        </p:spPr>
        <p:txBody>
          <a:bodyPr lIns="45719" rIns="45719"/>
          <a:lstStyle/>
          <a:p>
            <a:pPr>
              <a:defRPr>
                <a:latin typeface="+mn-lt"/>
                <a:ea typeface="+mn-ea"/>
                <a:cs typeface="+mn-cs"/>
                <a:sym typeface="Calibri"/>
              </a:defRPr>
            </a:pPr>
          </a:p>
        </p:txBody>
      </p:sp>
      <p:sp>
        <p:nvSpPr>
          <p:cNvPr id="437" name="Shape 437"/>
          <p:cNvSpPr/>
          <p:nvPr/>
        </p:nvSpPr>
        <p:spPr>
          <a:xfrm>
            <a:off x="9029700" y="-1588"/>
            <a:ext cx="1" cy="620713"/>
          </a:xfrm>
          <a:prstGeom prst="line">
            <a:avLst/>
          </a:prstGeom>
          <a:ln w="3175">
            <a:solidFill>
              <a:srgbClr val="FFFFFF"/>
            </a:solidFill>
          </a:ln>
        </p:spPr>
        <p:txBody>
          <a:bodyPr lIns="45719" rIns="45719"/>
          <a:lstStyle/>
          <a:p>
            <a:pPr>
              <a:defRPr>
                <a:latin typeface="+mn-lt"/>
                <a:ea typeface="+mn-ea"/>
                <a:cs typeface="+mn-cs"/>
                <a:sym typeface="Calibri"/>
              </a:defRPr>
            </a:pPr>
          </a:p>
        </p:txBody>
      </p:sp>
      <p:sp>
        <p:nvSpPr>
          <p:cNvPr id="438" name="Shape 438"/>
          <p:cNvSpPr/>
          <p:nvPr/>
        </p:nvSpPr>
        <p:spPr>
          <a:xfrm>
            <a:off x="8989217" y="-1588"/>
            <a:ext cx="1" cy="620713"/>
          </a:xfrm>
          <a:prstGeom prst="line">
            <a:avLst/>
          </a:prstGeom>
          <a:ln w="25400">
            <a:solidFill>
              <a:srgbClr val="FFFFFF"/>
            </a:solidFill>
          </a:ln>
        </p:spPr>
        <p:txBody>
          <a:bodyPr lIns="45719" rIns="45719"/>
          <a:lstStyle/>
          <a:p>
            <a:pPr>
              <a:defRPr>
                <a:latin typeface="+mn-lt"/>
                <a:ea typeface="+mn-ea"/>
                <a:cs typeface="+mn-cs"/>
                <a:sym typeface="Calibri"/>
              </a:defRPr>
            </a:pPr>
          </a:p>
        </p:txBody>
      </p:sp>
      <p:sp>
        <p:nvSpPr>
          <p:cNvPr id="439" name="Shape 439"/>
          <p:cNvSpPr/>
          <p:nvPr/>
        </p:nvSpPr>
        <p:spPr>
          <a:xfrm>
            <a:off x="8915400" y="-1"/>
            <a:ext cx="55562" cy="585789"/>
          </a:xfrm>
          <a:prstGeom prst="rect">
            <a:avLst/>
          </a:prstGeom>
          <a:solidFill>
            <a:srgbClr val="FFFFFF"/>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440" name="Shape 440"/>
          <p:cNvSpPr/>
          <p:nvPr/>
        </p:nvSpPr>
        <p:spPr>
          <a:xfrm>
            <a:off x="8878092" y="0"/>
            <a:ext cx="1" cy="585788"/>
          </a:xfrm>
          <a:prstGeom prst="line">
            <a:avLst/>
          </a:prstGeom>
          <a:ln w="3175">
            <a:solidFill>
              <a:srgbClr val="FFFFFF"/>
            </a:solidFill>
          </a:ln>
        </p:spPr>
        <p:txBody>
          <a:bodyPr lIns="45719" rIns="45719"/>
          <a:lstStyle/>
          <a:p>
            <a:pPr>
              <a:defRPr>
                <a:latin typeface="+mn-lt"/>
                <a:ea typeface="+mn-ea"/>
                <a:cs typeface="+mn-cs"/>
                <a:sym typeface="Calibri"/>
              </a:defRPr>
            </a:pPr>
          </a:p>
        </p:txBody>
      </p:sp>
      <p:sp>
        <p:nvSpPr>
          <p:cNvPr id="441" name="Shape 441"/>
          <p:cNvSpPr/>
          <p:nvPr/>
        </p:nvSpPr>
        <p:spPr>
          <a:xfrm>
            <a:off x="247675" y="2276867"/>
            <a:ext cx="2740139" cy="432054"/>
          </a:xfrm>
          <a:prstGeom prst="rect">
            <a:avLst/>
          </a:prstGeom>
          <a:solidFill>
            <a:schemeClr val="accent1"/>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442" name="Shape 442"/>
          <p:cNvSpPr/>
          <p:nvPr/>
        </p:nvSpPr>
        <p:spPr>
          <a:xfrm>
            <a:off x="247675" y="2708922"/>
            <a:ext cx="2740139" cy="1650226"/>
          </a:xfrm>
          <a:prstGeom prst="rect">
            <a:avLst/>
          </a:prstGeom>
          <a:solidFill>
            <a:srgbClr val="D1D1DA"/>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443" name="Shape 443"/>
          <p:cNvSpPr/>
          <p:nvPr/>
        </p:nvSpPr>
        <p:spPr>
          <a:xfrm>
            <a:off x="241330" y="2708919"/>
            <a:ext cx="2752839" cy="1"/>
          </a:xfrm>
          <a:prstGeom prst="line">
            <a:avLst/>
          </a:prstGeom>
          <a:ln w="38100">
            <a:solidFill>
              <a:srgbClr val="FFFFFF"/>
            </a:solidFill>
          </a:ln>
        </p:spPr>
        <p:txBody>
          <a:bodyPr lIns="45719" rIns="45719"/>
          <a:lstStyle/>
          <a:p>
            <a:pPr>
              <a:defRPr>
                <a:latin typeface="+mn-lt"/>
                <a:ea typeface="+mn-ea"/>
                <a:cs typeface="+mn-cs"/>
                <a:sym typeface="Calibri"/>
              </a:defRPr>
            </a:pPr>
          </a:p>
        </p:txBody>
      </p:sp>
      <p:sp>
        <p:nvSpPr>
          <p:cNvPr id="444" name="Shape 444"/>
          <p:cNvSpPr/>
          <p:nvPr/>
        </p:nvSpPr>
        <p:spPr>
          <a:xfrm flipH="1">
            <a:off x="247679" y="2270521"/>
            <a:ext cx="1" cy="2094967"/>
          </a:xfrm>
          <a:prstGeom prst="line">
            <a:avLst/>
          </a:prstGeom>
          <a:ln w="12700">
            <a:solidFill>
              <a:srgbClr val="FFFFFF"/>
            </a:solidFill>
          </a:ln>
        </p:spPr>
        <p:txBody>
          <a:bodyPr lIns="45719" rIns="45719"/>
          <a:lstStyle/>
          <a:p>
            <a:pPr>
              <a:defRPr>
                <a:latin typeface="+mn-lt"/>
                <a:ea typeface="+mn-ea"/>
                <a:cs typeface="+mn-cs"/>
                <a:sym typeface="Calibri"/>
              </a:defRPr>
            </a:pPr>
          </a:p>
        </p:txBody>
      </p:sp>
      <p:sp>
        <p:nvSpPr>
          <p:cNvPr id="445" name="Shape 445"/>
          <p:cNvSpPr/>
          <p:nvPr/>
        </p:nvSpPr>
        <p:spPr>
          <a:xfrm flipH="1">
            <a:off x="2987823" y="2270521"/>
            <a:ext cx="1" cy="2094967"/>
          </a:xfrm>
          <a:prstGeom prst="line">
            <a:avLst/>
          </a:prstGeom>
          <a:ln w="12700">
            <a:solidFill>
              <a:srgbClr val="FFFFFF"/>
            </a:solidFill>
          </a:ln>
        </p:spPr>
        <p:txBody>
          <a:bodyPr lIns="45719" rIns="45719"/>
          <a:lstStyle/>
          <a:p>
            <a:pPr>
              <a:defRPr>
                <a:latin typeface="+mn-lt"/>
                <a:ea typeface="+mn-ea"/>
                <a:cs typeface="+mn-cs"/>
                <a:sym typeface="Calibri"/>
              </a:defRPr>
            </a:pPr>
          </a:p>
        </p:txBody>
      </p:sp>
      <p:sp>
        <p:nvSpPr>
          <p:cNvPr id="446" name="Shape 446"/>
          <p:cNvSpPr/>
          <p:nvPr/>
        </p:nvSpPr>
        <p:spPr>
          <a:xfrm>
            <a:off x="241330" y="2276872"/>
            <a:ext cx="2752839" cy="1"/>
          </a:xfrm>
          <a:prstGeom prst="line">
            <a:avLst/>
          </a:prstGeom>
          <a:ln w="12700">
            <a:solidFill>
              <a:srgbClr val="FFFFFF"/>
            </a:solidFill>
          </a:ln>
        </p:spPr>
        <p:txBody>
          <a:bodyPr lIns="45719" rIns="45719"/>
          <a:lstStyle/>
          <a:p>
            <a:pPr>
              <a:defRPr>
                <a:latin typeface="+mn-lt"/>
                <a:ea typeface="+mn-ea"/>
                <a:cs typeface="+mn-cs"/>
                <a:sym typeface="Calibri"/>
              </a:defRPr>
            </a:pPr>
          </a:p>
        </p:txBody>
      </p:sp>
      <p:sp>
        <p:nvSpPr>
          <p:cNvPr id="447" name="Shape 447"/>
          <p:cNvSpPr/>
          <p:nvPr/>
        </p:nvSpPr>
        <p:spPr>
          <a:xfrm>
            <a:off x="241330" y="4359140"/>
            <a:ext cx="2752839" cy="1"/>
          </a:xfrm>
          <a:prstGeom prst="line">
            <a:avLst/>
          </a:prstGeom>
          <a:ln w="12700">
            <a:solidFill>
              <a:srgbClr val="FFFFFF"/>
            </a:solidFill>
          </a:ln>
        </p:spPr>
        <p:txBody>
          <a:bodyPr lIns="45719" rIns="45719"/>
          <a:lstStyle/>
          <a:p>
            <a:pPr>
              <a:defRPr>
                <a:latin typeface="+mn-lt"/>
                <a:ea typeface="+mn-ea"/>
                <a:cs typeface="+mn-cs"/>
                <a:sym typeface="Calibri"/>
              </a:defRPr>
            </a:pPr>
          </a:p>
        </p:txBody>
      </p:sp>
      <p:sp>
        <p:nvSpPr>
          <p:cNvPr id="448" name="Shape 448"/>
          <p:cNvSpPr/>
          <p:nvPr/>
        </p:nvSpPr>
        <p:spPr>
          <a:xfrm>
            <a:off x="251523" y="4509122"/>
            <a:ext cx="2736304" cy="448222"/>
          </a:xfrm>
          <a:prstGeom prst="rect">
            <a:avLst/>
          </a:prstGeom>
          <a:solidFill>
            <a:schemeClr val="accent1"/>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449" name="Shape 449"/>
          <p:cNvSpPr/>
          <p:nvPr/>
        </p:nvSpPr>
        <p:spPr>
          <a:xfrm>
            <a:off x="251523" y="4957343"/>
            <a:ext cx="2736304" cy="1712011"/>
          </a:xfrm>
          <a:prstGeom prst="rect">
            <a:avLst/>
          </a:prstGeom>
          <a:solidFill>
            <a:srgbClr val="D1D1DA"/>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450" name="Shape 450"/>
          <p:cNvSpPr/>
          <p:nvPr/>
        </p:nvSpPr>
        <p:spPr>
          <a:xfrm>
            <a:off x="245169" y="4957345"/>
            <a:ext cx="2749004" cy="1"/>
          </a:xfrm>
          <a:prstGeom prst="line">
            <a:avLst/>
          </a:prstGeom>
          <a:ln w="38100">
            <a:solidFill>
              <a:srgbClr val="FFFFFF"/>
            </a:solidFill>
          </a:ln>
        </p:spPr>
        <p:txBody>
          <a:bodyPr lIns="45719" rIns="45719"/>
          <a:lstStyle/>
          <a:p>
            <a:pPr>
              <a:defRPr>
                <a:latin typeface="+mn-lt"/>
                <a:ea typeface="+mn-ea"/>
                <a:cs typeface="+mn-cs"/>
                <a:sym typeface="Calibri"/>
              </a:defRPr>
            </a:pPr>
          </a:p>
        </p:txBody>
      </p:sp>
      <p:sp>
        <p:nvSpPr>
          <p:cNvPr id="451" name="Shape 451"/>
          <p:cNvSpPr/>
          <p:nvPr/>
        </p:nvSpPr>
        <p:spPr>
          <a:xfrm flipH="1">
            <a:off x="251519" y="4502769"/>
            <a:ext cx="1" cy="2172944"/>
          </a:xfrm>
          <a:prstGeom prst="line">
            <a:avLst/>
          </a:prstGeom>
          <a:ln w="12700">
            <a:solidFill>
              <a:srgbClr val="FFFFFF"/>
            </a:solidFill>
          </a:ln>
        </p:spPr>
        <p:txBody>
          <a:bodyPr lIns="45719" rIns="45719"/>
          <a:lstStyle/>
          <a:p>
            <a:pPr>
              <a:defRPr>
                <a:latin typeface="+mn-lt"/>
                <a:ea typeface="+mn-ea"/>
                <a:cs typeface="+mn-cs"/>
                <a:sym typeface="Calibri"/>
              </a:defRPr>
            </a:pPr>
          </a:p>
        </p:txBody>
      </p:sp>
      <p:sp>
        <p:nvSpPr>
          <p:cNvPr id="452" name="Shape 452"/>
          <p:cNvSpPr/>
          <p:nvPr/>
        </p:nvSpPr>
        <p:spPr>
          <a:xfrm flipH="1">
            <a:off x="2987823" y="4502769"/>
            <a:ext cx="1" cy="2172944"/>
          </a:xfrm>
          <a:prstGeom prst="line">
            <a:avLst/>
          </a:prstGeom>
          <a:ln w="12700">
            <a:solidFill>
              <a:srgbClr val="FFFFFF"/>
            </a:solidFill>
          </a:ln>
        </p:spPr>
        <p:txBody>
          <a:bodyPr lIns="45719" rIns="45719"/>
          <a:lstStyle/>
          <a:p>
            <a:pPr>
              <a:defRPr>
                <a:latin typeface="+mn-lt"/>
                <a:ea typeface="+mn-ea"/>
                <a:cs typeface="+mn-cs"/>
                <a:sym typeface="Calibri"/>
              </a:defRPr>
            </a:pPr>
          </a:p>
        </p:txBody>
      </p:sp>
      <p:sp>
        <p:nvSpPr>
          <p:cNvPr id="453" name="Shape 453"/>
          <p:cNvSpPr/>
          <p:nvPr/>
        </p:nvSpPr>
        <p:spPr>
          <a:xfrm>
            <a:off x="245169" y="4509118"/>
            <a:ext cx="2749004" cy="1"/>
          </a:xfrm>
          <a:prstGeom prst="line">
            <a:avLst/>
          </a:prstGeom>
          <a:ln w="12700">
            <a:solidFill>
              <a:srgbClr val="FFFFFF"/>
            </a:solidFill>
          </a:ln>
        </p:spPr>
        <p:txBody>
          <a:bodyPr lIns="45719" rIns="45719"/>
          <a:lstStyle/>
          <a:p>
            <a:pPr>
              <a:defRPr>
                <a:latin typeface="+mn-lt"/>
                <a:ea typeface="+mn-ea"/>
                <a:cs typeface="+mn-cs"/>
                <a:sym typeface="Calibri"/>
              </a:defRPr>
            </a:pPr>
          </a:p>
        </p:txBody>
      </p:sp>
      <p:sp>
        <p:nvSpPr>
          <p:cNvPr id="454" name="Shape 454"/>
          <p:cNvSpPr/>
          <p:nvPr/>
        </p:nvSpPr>
        <p:spPr>
          <a:xfrm>
            <a:off x="245169" y="6669360"/>
            <a:ext cx="2749004" cy="1"/>
          </a:xfrm>
          <a:prstGeom prst="line">
            <a:avLst/>
          </a:prstGeom>
          <a:ln w="12700">
            <a:solidFill>
              <a:srgbClr val="FFFFFF"/>
            </a:solidFill>
          </a:ln>
        </p:spPr>
        <p:txBody>
          <a:bodyPr lIns="45719" rIns="45719"/>
          <a:lstStyle/>
          <a:p>
            <a:pPr>
              <a:defRPr>
                <a:latin typeface="+mn-lt"/>
                <a:ea typeface="+mn-ea"/>
                <a:cs typeface="+mn-cs"/>
                <a:sym typeface="Calibri"/>
              </a:defRPr>
            </a:pPr>
          </a:p>
        </p:txBody>
      </p:sp>
      <p:graphicFrame>
        <p:nvGraphicFramePr>
          <p:cNvPr id="455" name="Table 455"/>
          <p:cNvGraphicFramePr/>
          <p:nvPr/>
        </p:nvGraphicFramePr>
        <p:xfrm>
          <a:off x="3059832" y="2276873"/>
          <a:ext cx="5904656" cy="2932112"/>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1476163"/>
                <a:gridCol w="1476164"/>
                <a:gridCol w="1476163"/>
                <a:gridCol w="1476164"/>
              </a:tblGrid>
              <a:tr h="463232">
                <a:tc>
                  <a:txBody>
                    <a:bodyPr/>
                    <a:lstStyle/>
                    <a:p>
                      <a:pPr algn="l"/>
                      <a:r>
                        <a:rPr b="1">
                          <a:solidFill>
                            <a:srgbClr val="FFFFFF"/>
                          </a:solidFill>
                          <a:sym typeface="Georgia"/>
                        </a:rPr>
                        <a:t>Strength</a:t>
                      </a:r>
                    </a:p>
                  </a:txBody>
                  <a:tcPr marL="45720" marR="45720" marT="45720" marB="45720" anchor="ctr" anchorCtr="0" horzOverflow="overflow">
                    <a:lnL w="3175">
                      <a:solidFill>
                        <a:srgbClr val="FFFFFF"/>
                      </a:solidFill>
                    </a:lnL>
                    <a:lnR w="3175">
                      <a:solidFill>
                        <a:srgbClr val="FFFFFF"/>
                      </a:solidFill>
                    </a:lnR>
                    <a:lnT w="3175">
                      <a:solidFill>
                        <a:srgbClr val="FFFFFF"/>
                      </a:solidFill>
                    </a:lnT>
                    <a:lnB w="3175">
                      <a:solidFill>
                        <a:srgbClr val="FFFFFF"/>
                      </a:solidFill>
                    </a:lnB>
                    <a:solidFill>
                      <a:schemeClr val="accent1"/>
                    </a:solidFill>
                  </a:tcPr>
                </a:tc>
                <a:tc>
                  <a:txBody>
                    <a:bodyPr/>
                    <a:lstStyle/>
                    <a:p>
                      <a:pPr algn="l"/>
                      <a:r>
                        <a:rPr b="1">
                          <a:solidFill>
                            <a:srgbClr val="FFFFFF"/>
                          </a:solidFill>
                          <a:sym typeface="Georgia"/>
                        </a:rPr>
                        <a:t>Weakness</a:t>
                      </a:r>
                    </a:p>
                  </a:txBody>
                  <a:tcPr marL="45720" marR="45720" marT="45720" marB="45720" anchor="ctr" anchorCtr="0" horzOverflow="overflow">
                    <a:lnL w="3175">
                      <a:solidFill>
                        <a:srgbClr val="FFFFFF"/>
                      </a:solidFill>
                    </a:lnL>
                    <a:lnR w="3175">
                      <a:solidFill>
                        <a:srgbClr val="FFFFFF"/>
                      </a:solidFill>
                    </a:lnR>
                    <a:lnT w="3175">
                      <a:solidFill>
                        <a:srgbClr val="FFFFFF"/>
                      </a:solidFill>
                    </a:lnT>
                    <a:lnB w="3175">
                      <a:solidFill>
                        <a:srgbClr val="FFFFFF"/>
                      </a:solidFill>
                    </a:lnB>
                    <a:solidFill>
                      <a:schemeClr val="accent1"/>
                    </a:solidFill>
                  </a:tcPr>
                </a:tc>
                <a:tc>
                  <a:txBody>
                    <a:bodyPr/>
                    <a:lstStyle/>
                    <a:p>
                      <a:pPr algn="l"/>
                      <a:r>
                        <a:rPr b="1" sz="1400">
                          <a:solidFill>
                            <a:srgbClr val="FFFFFF"/>
                          </a:solidFill>
                          <a:sym typeface="Georgia"/>
                        </a:rPr>
                        <a:t>Opportunity</a:t>
                      </a:r>
                    </a:p>
                  </a:txBody>
                  <a:tcPr marL="45720" marR="45720" marT="45720" marB="45720" anchor="ctr" anchorCtr="0" horzOverflow="overflow">
                    <a:lnL w="3175">
                      <a:solidFill>
                        <a:srgbClr val="FFFFFF"/>
                      </a:solidFill>
                    </a:lnL>
                    <a:lnR w="3175">
                      <a:solidFill>
                        <a:srgbClr val="FFFFFF"/>
                      </a:solidFill>
                    </a:lnR>
                    <a:lnT w="3175">
                      <a:solidFill>
                        <a:srgbClr val="FFFFFF"/>
                      </a:solidFill>
                    </a:lnT>
                    <a:lnB w="3175">
                      <a:solidFill>
                        <a:srgbClr val="FFFFFF"/>
                      </a:solidFill>
                    </a:lnB>
                    <a:solidFill>
                      <a:schemeClr val="accent1"/>
                    </a:solidFill>
                  </a:tcPr>
                </a:tc>
                <a:tc>
                  <a:txBody>
                    <a:bodyPr/>
                    <a:lstStyle/>
                    <a:p>
                      <a:pPr algn="l"/>
                      <a:r>
                        <a:rPr b="1">
                          <a:solidFill>
                            <a:srgbClr val="FFFFFF"/>
                          </a:solidFill>
                          <a:sym typeface="Georgia"/>
                        </a:rPr>
                        <a:t>Threat</a:t>
                      </a:r>
                    </a:p>
                  </a:txBody>
                  <a:tcPr marL="45720" marR="45720" marT="45720" marB="45720" anchor="ctr" anchorCtr="0" horzOverflow="overflow">
                    <a:lnL w="3175">
                      <a:solidFill>
                        <a:srgbClr val="FFFFFF"/>
                      </a:solidFill>
                    </a:lnL>
                    <a:lnR w="3175">
                      <a:solidFill>
                        <a:srgbClr val="FFFFFF"/>
                      </a:solidFill>
                    </a:lnR>
                    <a:lnT w="3175">
                      <a:solidFill>
                        <a:srgbClr val="FFFFFF"/>
                      </a:solidFill>
                    </a:lnT>
                    <a:lnB w="3175">
                      <a:solidFill>
                        <a:srgbClr val="FFFFFF"/>
                      </a:solidFill>
                    </a:lnB>
                    <a:solidFill>
                      <a:schemeClr val="accent1"/>
                    </a:solidFill>
                  </a:tcPr>
                </a:tc>
              </a:tr>
              <a:tr h="1005841">
                <a:tc>
                  <a:txBody>
                    <a:bodyPr/>
                    <a:lstStyle/>
                    <a:p>
                      <a:pPr algn="l"/>
                      <a:r>
                        <a:rPr sz="1200">
                          <a:sym typeface="Georgia"/>
                        </a:rPr>
                        <a:t>1. Builds on traditional 802 presentation of interface to support many networks</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c>
                  <a:txBody>
                    <a:bodyPr/>
                    <a:lstStyle/>
                    <a:p>
                      <a:pPr algn="l"/>
                      <a:r>
                        <a:rPr sz="1200">
                          <a:sym typeface="Georgia"/>
                        </a:rPr>
                        <a:t>1. Could require compromises in the support of any specific network</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c>
                  <a:txBody>
                    <a:bodyPr/>
                    <a:lstStyle/>
                    <a:p>
                      <a:pPr algn="l"/>
                      <a:r>
                        <a:rPr sz="1200">
                          <a:sym typeface="Georgia"/>
                        </a:rPr>
                        <a:t>1. Can be applied in both 3GPP networks and in alternative networks</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c>
                  <a:txBody>
                    <a:bodyPr/>
                    <a:lstStyle/>
                    <a:p>
                      <a:pPr algn="l">
                        <a:defRPr sz="1200">
                          <a:sym typeface="Georgia"/>
                        </a:defRPr>
                      </a:pPr>
                      <a:r>
                        <a:t>1. Coordination</a:t>
                      </a:r>
                    </a:p>
                    <a:p>
                      <a:pPr algn="l">
                        <a:defRPr sz="1200">
                          <a:sym typeface="Georgia"/>
                        </a:defRPr>
                      </a:pPr>
                      <a:r>
                        <a:t>efforts required–</a:t>
                      </a:r>
                    </a:p>
                    <a:p>
                      <a:pPr algn="l">
                        <a:defRPr sz="1200">
                          <a:sym typeface="Georgia"/>
                        </a:defRPr>
                      </a:pPr>
                      <a:r>
                        <a:t>may not be</a:t>
                      </a:r>
                    </a:p>
                    <a:p>
                      <a:pPr algn="l">
                        <a:defRPr sz="1200">
                          <a:sym typeface="Georgia"/>
                        </a:defRPr>
                      </a:pPr>
                      <a:r>
                        <a:t>accepted</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r>
              <a:tr h="822958">
                <a:tc>
                  <a:txBody>
                    <a:bodyPr/>
                    <a:lstStyle/>
                    <a:p>
                      <a:pPr algn="l"/>
                      <a:r>
                        <a:rPr sz="1200">
                          <a:sym typeface="Georgia"/>
                        </a:rPr>
                        <a:t>2. Enhances interoperation with identified end-to-end networks</a:t>
                      </a:r>
                    </a:p>
                  </a:txBody>
                  <a:tcPr marL="45720" marR="45720" marT="45720" marB="45720" anchor="ctr"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E9E9ED"/>
                    </a:solidFill>
                  </a:tcPr>
                </a:tc>
                <a:tc>
                  <a:txBody>
                    <a:bodyPr/>
                    <a:lstStyle/>
                    <a:p>
                      <a:pPr algn="l"/>
                      <a:r>
                        <a:rPr sz="1200">
                          <a:sym typeface="Georgia"/>
                        </a:rPr>
                        <a:t>2. Requires liaison activity to coordinate interface requirements.</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E9E9ED"/>
                    </a:solidFill>
                  </a:tcPr>
                </a:tc>
                <a:tc>
                  <a:txBody>
                    <a:bodyPr/>
                    <a:lstStyle/>
                    <a:p>
                      <a:pPr algn="l"/>
                      <a:r>
                        <a:rPr sz="1200">
                          <a:sym typeface="Georgia"/>
                        </a:rPr>
                        <a:t>2. Offers an advantage for end-to-end networks to use 802</a:t>
                      </a:r>
                    </a:p>
                  </a:txBody>
                  <a:tcPr marL="45720" marR="45720" marT="45720" marB="45720" anchor="ctr"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E9E9ED"/>
                    </a:solidFill>
                  </a:tcPr>
                </a:tc>
                <a:tc>
                  <a:txBody>
                    <a:bodyPr/>
                    <a:lstStyle/>
                    <a:p>
                      <a:pPr algn="l"/>
                      <a:r>
                        <a:rPr sz="1200">
                          <a:sym typeface="Georgia"/>
                        </a:rPr>
                        <a:t>2. Specifications may come too late or under-perform</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E9E9ED"/>
                    </a:solidFill>
                  </a:tcPr>
                </a:tc>
              </a:tr>
              <a:tr h="640079">
                <a:tc>
                  <a:txBody>
                    <a:bodyPr/>
                    <a:lstStyle/>
                    <a:p>
                      <a:pPr algn="l"/>
                      <a:r>
                        <a:rPr sz="1200">
                          <a:sym typeface="Georgia"/>
                        </a:rPr>
                        <a:t>3. Encourages other end-to-end networks to adapt 802</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c>
                  <a:txBody>
                    <a:bodyPr/>
                    <a:lstStyle/>
                    <a:p>
                      <a:pPr algn="l"/>
                      <a:r>
                        <a:rPr sz="1200">
                          <a:sym typeface="Georgia"/>
                        </a:rPr>
                        <a:t>3. May requires liaison activity to coordinate interface requirements</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c>
                  <a:txBody>
                    <a:bodyPr/>
                    <a:lstStyle/>
                    <a:p>
                      <a:pPr algn="l"/>
                      <a:r>
                        <a:rPr sz="1200">
                          <a:sym typeface="Georgia"/>
                        </a:rPr>
                        <a:t>3. Increases value of the entire range of 802 MAC/PHYs</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c>
                  <a:txBody>
                    <a:bodyPr/>
                    <a:lstStyle/>
                    <a:p>
                      <a:pPr algn="l"/>
                      <a:r>
                        <a:rPr sz="1200">
                          <a:sym typeface="Georgia"/>
                        </a:rPr>
                        <a:t>3. Non-802 technologies may be used at the specified interface</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r>
            </a:tbl>
          </a:graphicData>
        </a:graphic>
      </p:graphicFrame>
      <p:graphicFrame>
        <p:nvGraphicFramePr>
          <p:cNvPr id="456" name="Table 456"/>
          <p:cNvGraphicFramePr/>
          <p:nvPr/>
        </p:nvGraphicFramePr>
        <p:xfrm>
          <a:off x="3059832" y="5313467"/>
          <a:ext cx="5904656" cy="1355893"/>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2952327"/>
                <a:gridCol w="2952328"/>
              </a:tblGrid>
              <a:tr h="403702">
                <a:tc>
                  <a:txBody>
                    <a:bodyPr/>
                    <a:lstStyle/>
                    <a:p>
                      <a:pPr algn="l"/>
                      <a:r>
                        <a:rPr b="1">
                          <a:solidFill>
                            <a:srgbClr val="FFFFFF"/>
                          </a:solidFill>
                          <a:sym typeface="Georgia"/>
                        </a:rPr>
                        <a:t>Cost</a:t>
                      </a:r>
                    </a:p>
                  </a:txBody>
                  <a:tcPr marL="45720" marR="45720" marT="45720" marB="45720" anchor="ctr" anchorCtr="0" horzOverflow="overflow">
                    <a:lnL w="3175">
                      <a:solidFill>
                        <a:srgbClr val="FFFFFF"/>
                      </a:solidFill>
                    </a:lnL>
                    <a:lnR w="3175">
                      <a:solidFill>
                        <a:srgbClr val="FFFFFF"/>
                      </a:solidFill>
                    </a:lnR>
                    <a:lnT w="3175">
                      <a:solidFill>
                        <a:srgbClr val="FFFFFF"/>
                      </a:solidFill>
                    </a:lnT>
                    <a:lnB w="3175">
                      <a:solidFill>
                        <a:srgbClr val="FFFFFF"/>
                      </a:solidFill>
                    </a:lnB>
                    <a:solidFill>
                      <a:schemeClr val="accent1"/>
                    </a:solidFill>
                  </a:tcPr>
                </a:tc>
                <a:tc>
                  <a:txBody>
                    <a:bodyPr/>
                    <a:lstStyle/>
                    <a:p>
                      <a:pPr algn="l"/>
                      <a:r>
                        <a:rPr b="1">
                          <a:solidFill>
                            <a:srgbClr val="FFFFFF"/>
                          </a:solidFill>
                          <a:sym typeface="Georgia"/>
                        </a:rPr>
                        <a:t>Benefit</a:t>
                      </a:r>
                    </a:p>
                  </a:txBody>
                  <a:tcPr marL="45720" marR="45720" marT="45720" marB="45720" anchor="ctr" anchorCtr="0" horzOverflow="overflow">
                    <a:lnL w="3175">
                      <a:solidFill>
                        <a:srgbClr val="FFFFFF"/>
                      </a:solidFill>
                    </a:lnL>
                    <a:lnR w="3175">
                      <a:solidFill>
                        <a:srgbClr val="FFFFFF"/>
                      </a:solidFill>
                    </a:lnR>
                    <a:lnT w="3175">
                      <a:solidFill>
                        <a:srgbClr val="FFFFFF"/>
                      </a:solidFill>
                    </a:lnT>
                    <a:lnB w="3175">
                      <a:solidFill>
                        <a:srgbClr val="FFFFFF"/>
                      </a:solidFill>
                    </a:lnB>
                    <a:solidFill>
                      <a:schemeClr val="accent1"/>
                    </a:solidFill>
                  </a:tcPr>
                </a:tc>
              </a:tr>
              <a:tr h="952190">
                <a:tc>
                  <a:txBody>
                    <a:bodyPr/>
                    <a:lstStyle/>
                    <a:p>
                      <a:pPr algn="l"/>
                      <a:r>
                        <a:rPr sz="1200">
                          <a:sym typeface="Georgia"/>
                        </a:rPr>
                        <a:t>IEEE 802 needs to develop Access Network spec; 802 MAC/PHYs need to develop complementary specs; external ecosystems need to be developed</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c>
                  <a:txBody>
                    <a:bodyPr/>
                    <a:lstStyle/>
                    <a:p>
                      <a:pPr algn="l"/>
                      <a:r>
                        <a:rPr sz="1200">
                          <a:sym typeface="Georgia"/>
                        </a:rPr>
                        <a:t>Makes IEEE 802 the central player in heterogeneous access and in access networks for 5G of all forms; IEEE has no responsibility to specify end-to-end</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r>
            </a:tbl>
          </a:graphicData>
        </a:graphic>
      </p:graphicFrame>
      <p:sp>
        <p:nvSpPr>
          <p:cNvPr id="457" name="Shape 457"/>
          <p:cNvSpPr/>
          <p:nvPr/>
        </p:nvSpPr>
        <p:spPr>
          <a:xfrm>
            <a:off x="101600" y="1155700"/>
            <a:ext cx="7904541" cy="59772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nSpc>
                <a:spcPts val="4800"/>
              </a:lnSpc>
              <a:tabLst>
                <a:tab pos="215900" algn="l"/>
              </a:tabLst>
              <a:defRPr>
                <a:latin typeface="+mn-lt"/>
                <a:ea typeface="+mn-ea"/>
                <a:cs typeface="+mn-cs"/>
                <a:sym typeface="Calibri"/>
              </a:defRPr>
            </a:pPr>
            <a:r>
              <a:t>	</a:t>
            </a:r>
            <a:r>
              <a:rPr sz="3900">
                <a:solidFill>
                  <a:srgbClr val="424456"/>
                </a:solidFill>
                <a:latin typeface="Trebuchet MS"/>
                <a:ea typeface="Trebuchet MS"/>
                <a:cs typeface="Trebuchet MS"/>
                <a:sym typeface="Trebuchet MS"/>
              </a:rPr>
              <a:t>Action A</a:t>
            </a:r>
            <a:r>
              <a:rPr sz="3900">
                <a:latin typeface="Times New Roman"/>
                <a:ea typeface="Times New Roman"/>
                <a:cs typeface="Times New Roman"/>
                <a:sym typeface="Times New Roman"/>
              </a:rPr>
              <a:t> </a:t>
            </a:r>
            <a:r>
              <a:rPr sz="3900">
                <a:solidFill>
                  <a:srgbClr val="424456"/>
                </a:solidFill>
                <a:latin typeface="Trebuchet MS"/>
                <a:ea typeface="Trebuchet MS"/>
                <a:cs typeface="Trebuchet MS"/>
                <a:sym typeface="Trebuchet MS"/>
              </a:rPr>
              <a:t>–</a:t>
            </a:r>
            <a:r>
              <a:rPr sz="3900">
                <a:latin typeface="Times New Roman"/>
                <a:ea typeface="Times New Roman"/>
                <a:cs typeface="Times New Roman"/>
                <a:sym typeface="Times New Roman"/>
              </a:rPr>
              <a:t> </a:t>
            </a:r>
            <a:r>
              <a:rPr sz="3900">
                <a:solidFill>
                  <a:srgbClr val="424456"/>
                </a:solidFill>
                <a:latin typeface="Trebuchet MS"/>
                <a:ea typeface="Trebuchet MS"/>
                <a:cs typeface="Trebuchet MS"/>
                <a:sym typeface="Trebuchet MS"/>
              </a:rPr>
              <a:t>IEEE</a:t>
            </a:r>
            <a:r>
              <a:rPr sz="3900">
                <a:latin typeface="Times New Roman"/>
                <a:ea typeface="Times New Roman"/>
                <a:cs typeface="Times New Roman"/>
                <a:sym typeface="Times New Roman"/>
              </a:rPr>
              <a:t> </a:t>
            </a:r>
            <a:r>
              <a:rPr sz="3900">
                <a:solidFill>
                  <a:srgbClr val="424456"/>
                </a:solidFill>
                <a:latin typeface="Trebuchet MS"/>
                <a:ea typeface="Trebuchet MS"/>
                <a:cs typeface="Trebuchet MS"/>
                <a:sym typeface="Trebuchet MS"/>
              </a:rPr>
              <a:t>802 Access Network</a:t>
            </a:r>
          </a:p>
        </p:txBody>
      </p:sp>
      <p:sp>
        <p:nvSpPr>
          <p:cNvPr id="458" name="Shape 458"/>
          <p:cNvSpPr/>
          <p:nvPr/>
        </p:nvSpPr>
        <p:spPr>
          <a:xfrm>
            <a:off x="330200" y="2813672"/>
            <a:ext cx="2486192" cy="958706"/>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a:lnSpc>
                <a:spcPts val="1900"/>
              </a:lnSpc>
              <a:defRPr sz="1500"/>
            </a:pPr>
            <a:r>
              <a:t>Adoption of IEEE</a:t>
            </a:r>
            <a:r>
              <a:rPr>
                <a:latin typeface="Times New Roman"/>
                <a:ea typeface="Times New Roman"/>
                <a:cs typeface="Times New Roman"/>
                <a:sym typeface="Times New Roman"/>
              </a:rPr>
              <a:t> </a:t>
            </a:r>
            <a:r>
              <a:t>802 Access Network specification in multiple disparate operator networks.</a:t>
            </a:r>
          </a:p>
        </p:txBody>
      </p:sp>
      <p:sp>
        <p:nvSpPr>
          <p:cNvPr id="459" name="Shape 459"/>
          <p:cNvSpPr/>
          <p:nvPr/>
        </p:nvSpPr>
        <p:spPr>
          <a:xfrm>
            <a:off x="342900" y="4559300"/>
            <a:ext cx="1397472" cy="28379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lnSpc>
                <a:spcPts val="2300"/>
              </a:lnSpc>
              <a:defRPr b="1">
                <a:solidFill>
                  <a:srgbClr val="FFFFFF"/>
                </a:solidFill>
              </a:defRPr>
            </a:lvl1pPr>
          </a:lstStyle>
          <a:p>
            <a:pPr/>
            <a:r>
              <a:t>Description</a:t>
            </a:r>
          </a:p>
        </p:txBody>
      </p:sp>
      <p:sp>
        <p:nvSpPr>
          <p:cNvPr id="460" name="Shape 460"/>
          <p:cNvSpPr/>
          <p:nvPr/>
        </p:nvSpPr>
        <p:spPr>
          <a:xfrm>
            <a:off x="357279" y="5033494"/>
            <a:ext cx="2520931" cy="1519313"/>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a:lnSpc>
                <a:spcPts val="1500"/>
              </a:lnSpc>
              <a:tabLst>
                <a:tab pos="101600" algn="l"/>
                <a:tab pos="114300" algn="l"/>
                <a:tab pos="393700" algn="l"/>
              </a:tabLst>
              <a:defRPr sz="1200"/>
            </a:pPr>
            <a:r>
              <a:t>Specify</a:t>
            </a:r>
            <a:r>
              <a:rPr>
                <a:latin typeface="Times New Roman"/>
                <a:ea typeface="Times New Roman"/>
                <a:cs typeface="Times New Roman"/>
                <a:sym typeface="Times New Roman"/>
              </a:rPr>
              <a:t> </a:t>
            </a:r>
            <a:r>
              <a:t>an IEEE</a:t>
            </a:r>
            <a:r>
              <a:rPr>
                <a:latin typeface="Times New Roman"/>
                <a:ea typeface="Times New Roman"/>
                <a:cs typeface="Times New Roman"/>
                <a:sym typeface="Times New Roman"/>
              </a:rPr>
              <a:t> </a:t>
            </a:r>
            <a:r>
              <a:t>802 Access Network, incorporating IEEE 802 MAC/PHYs and supporting standards, with a unified interface to end-to-end networks. Promote standardization of the integration of the IEEE 802 Access Network into end-to-end networks.</a:t>
            </a:r>
          </a:p>
        </p:txBody>
      </p:sp>
      <p:sp>
        <p:nvSpPr>
          <p:cNvPr id="461" name="Shape 461"/>
          <p:cNvSpPr/>
          <p:nvPr/>
        </p:nvSpPr>
        <p:spPr>
          <a:xfrm>
            <a:off x="331023" y="2338086"/>
            <a:ext cx="1110941" cy="28379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lnSpc>
                <a:spcPts val="2300"/>
              </a:lnSpc>
              <a:defRPr b="1">
                <a:solidFill>
                  <a:srgbClr val="FFFFFF"/>
                </a:solidFill>
              </a:defRPr>
            </a:lvl1pPr>
          </a:lstStyle>
          <a:p>
            <a:pPr/>
            <a:r>
              <a:t>Objective</a:t>
            </a:r>
          </a:p>
        </p:txBody>
      </p:sp>
      <p:sp>
        <p:nvSpPr>
          <p:cNvPr id="462" name="Shape 462"/>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64" name="Shape 464"/>
          <p:cNvSpPr/>
          <p:nvPr/>
        </p:nvSpPr>
        <p:spPr>
          <a:xfrm>
            <a:off x="9085261" y="-1588"/>
            <a:ext cx="57151" cy="620714"/>
          </a:xfrm>
          <a:prstGeom prst="rect">
            <a:avLst/>
          </a:prstGeom>
          <a:solidFill>
            <a:srgbClr val="FFFFFF"/>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465" name="Shape 465"/>
          <p:cNvSpPr/>
          <p:nvPr/>
        </p:nvSpPr>
        <p:spPr>
          <a:xfrm>
            <a:off x="9058275" y="-1588"/>
            <a:ext cx="1" cy="620713"/>
          </a:xfrm>
          <a:prstGeom prst="line">
            <a:avLst/>
          </a:prstGeom>
          <a:ln w="25400">
            <a:solidFill>
              <a:srgbClr val="FFFFFF"/>
            </a:solidFill>
          </a:ln>
        </p:spPr>
        <p:txBody>
          <a:bodyPr lIns="45719" rIns="45719"/>
          <a:lstStyle/>
          <a:p>
            <a:pPr>
              <a:defRPr>
                <a:latin typeface="+mn-lt"/>
                <a:ea typeface="+mn-ea"/>
                <a:cs typeface="+mn-cs"/>
                <a:sym typeface="Calibri"/>
              </a:defRPr>
            </a:pPr>
          </a:p>
        </p:txBody>
      </p:sp>
      <p:sp>
        <p:nvSpPr>
          <p:cNvPr id="466" name="Shape 466"/>
          <p:cNvSpPr/>
          <p:nvPr/>
        </p:nvSpPr>
        <p:spPr>
          <a:xfrm>
            <a:off x="9029700" y="-1588"/>
            <a:ext cx="1" cy="620713"/>
          </a:xfrm>
          <a:prstGeom prst="line">
            <a:avLst/>
          </a:prstGeom>
          <a:ln w="3175">
            <a:solidFill>
              <a:srgbClr val="FFFFFF"/>
            </a:solidFill>
          </a:ln>
        </p:spPr>
        <p:txBody>
          <a:bodyPr lIns="45719" rIns="45719"/>
          <a:lstStyle/>
          <a:p>
            <a:pPr>
              <a:defRPr>
                <a:latin typeface="+mn-lt"/>
                <a:ea typeface="+mn-ea"/>
                <a:cs typeface="+mn-cs"/>
                <a:sym typeface="Calibri"/>
              </a:defRPr>
            </a:pPr>
          </a:p>
        </p:txBody>
      </p:sp>
      <p:sp>
        <p:nvSpPr>
          <p:cNvPr id="467" name="Shape 467"/>
          <p:cNvSpPr/>
          <p:nvPr/>
        </p:nvSpPr>
        <p:spPr>
          <a:xfrm>
            <a:off x="8989217" y="-1588"/>
            <a:ext cx="1" cy="620713"/>
          </a:xfrm>
          <a:prstGeom prst="line">
            <a:avLst/>
          </a:prstGeom>
          <a:ln w="25400">
            <a:solidFill>
              <a:srgbClr val="FFFFFF"/>
            </a:solidFill>
          </a:ln>
        </p:spPr>
        <p:txBody>
          <a:bodyPr lIns="45719" rIns="45719"/>
          <a:lstStyle/>
          <a:p>
            <a:pPr>
              <a:defRPr>
                <a:latin typeface="+mn-lt"/>
                <a:ea typeface="+mn-ea"/>
                <a:cs typeface="+mn-cs"/>
                <a:sym typeface="Calibri"/>
              </a:defRPr>
            </a:pPr>
          </a:p>
        </p:txBody>
      </p:sp>
      <p:sp>
        <p:nvSpPr>
          <p:cNvPr id="468" name="Shape 468"/>
          <p:cNvSpPr/>
          <p:nvPr/>
        </p:nvSpPr>
        <p:spPr>
          <a:xfrm>
            <a:off x="8915400" y="-1"/>
            <a:ext cx="55562" cy="585789"/>
          </a:xfrm>
          <a:prstGeom prst="rect">
            <a:avLst/>
          </a:prstGeom>
          <a:solidFill>
            <a:srgbClr val="FFFFFF"/>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469" name="Shape 469"/>
          <p:cNvSpPr/>
          <p:nvPr/>
        </p:nvSpPr>
        <p:spPr>
          <a:xfrm>
            <a:off x="546100" y="1104818"/>
            <a:ext cx="8308665" cy="47371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a:lnSpc>
                <a:spcPts val="4800"/>
              </a:lnSpc>
              <a:tabLst>
                <a:tab pos="101600" algn="l"/>
                <a:tab pos="406400" algn="l"/>
                <a:tab pos="698500" algn="l"/>
                <a:tab pos="914400" algn="l"/>
              </a:tabLst>
              <a:defRPr sz="3900">
                <a:solidFill>
                  <a:srgbClr val="424456"/>
                </a:solidFill>
                <a:latin typeface="Trebuchet MS"/>
                <a:ea typeface="Trebuchet MS"/>
                <a:cs typeface="Trebuchet MS"/>
                <a:sym typeface="Trebuchet MS"/>
              </a:defRPr>
            </a:pPr>
            <a:r>
              <a:t>Action B: IMT-2020 proposal</a:t>
            </a:r>
          </a:p>
          <a:p>
            <a:pPr>
              <a:lnSpc>
                <a:spcPts val="4800"/>
              </a:lnSpc>
              <a:tabLst>
                <a:tab pos="101600" algn="l"/>
                <a:tab pos="406400" algn="l"/>
                <a:tab pos="698500" algn="l"/>
                <a:tab pos="914400" algn="l"/>
              </a:tabLst>
              <a:defRPr sz="3900">
                <a:solidFill>
                  <a:srgbClr val="424456"/>
                </a:solidFill>
                <a:latin typeface="Trebuchet MS"/>
                <a:ea typeface="Trebuchet MS"/>
                <a:cs typeface="Trebuchet MS"/>
                <a:sym typeface="Trebuchet MS"/>
              </a:defRPr>
            </a:pPr>
            <a:r>
              <a:rPr>
                <a:solidFill>
                  <a:schemeClr val="accent2"/>
                </a:solidFill>
              </a:rPr>
              <a:t>Candidate Approaches</a:t>
            </a:r>
          </a:p>
          <a:p>
            <a:pPr>
              <a:lnSpc>
                <a:spcPts val="1000"/>
              </a:lnSpc>
              <a:defRPr>
                <a:latin typeface="+mn-lt"/>
                <a:ea typeface="+mn-ea"/>
                <a:cs typeface="+mn-cs"/>
                <a:sym typeface="Calibri"/>
              </a:defRPr>
            </a:pPr>
          </a:p>
          <a:p>
            <a:pPr>
              <a:lnSpc>
                <a:spcPts val="3300"/>
              </a:lnSpc>
              <a:tabLst>
                <a:tab pos="101600" algn="l"/>
                <a:tab pos="406400" algn="l"/>
                <a:tab pos="698500" algn="l"/>
                <a:tab pos="914400" algn="l"/>
              </a:tabLst>
              <a:defRPr>
                <a:latin typeface="+mn-lt"/>
                <a:ea typeface="+mn-ea"/>
                <a:cs typeface="+mn-cs"/>
                <a:sym typeface="Calibri"/>
              </a:defRPr>
            </a:pPr>
            <a:r>
              <a:t>	</a:t>
            </a:r>
            <a:r>
              <a:rPr sz="2400">
                <a:solidFill>
                  <a:schemeClr val="accent3"/>
                </a:solidFill>
                <a:latin typeface="Georgia"/>
                <a:ea typeface="Georgia"/>
                <a:cs typeface="Georgia"/>
                <a:sym typeface="Georgia"/>
              </a:rPr>
              <a:t>•</a:t>
            </a:r>
            <a:r>
              <a:rPr sz="2400">
                <a:latin typeface="Times New Roman"/>
                <a:ea typeface="Times New Roman"/>
                <a:cs typeface="Times New Roman"/>
                <a:sym typeface="Times New Roman"/>
              </a:rPr>
              <a:t> </a:t>
            </a:r>
            <a:r>
              <a:rPr sz="2400">
                <a:latin typeface="Georgia"/>
                <a:ea typeface="Georgia"/>
                <a:cs typeface="Georgia"/>
                <a:sym typeface="Georgia"/>
              </a:rPr>
              <a:t>B1: IMT-2020 – single technology</a:t>
            </a:r>
            <a:endParaRPr sz="2400">
              <a:latin typeface="Georgia"/>
              <a:ea typeface="Georgia"/>
              <a:cs typeface="Georgia"/>
              <a:sym typeface="Georgia"/>
            </a:endParaRPr>
          </a:p>
          <a:p>
            <a:pPr lvl="1" marL="535691" indent="-154691">
              <a:buSzPct val="100000"/>
              <a:buChar char="▫"/>
              <a:tabLst>
                <a:tab pos="101600" algn="l"/>
                <a:tab pos="406400" algn="l"/>
                <a:tab pos="698500" algn="l"/>
                <a:tab pos="914400" algn="l"/>
              </a:tabLst>
              <a:defRPr>
                <a:latin typeface="+mn-lt"/>
                <a:ea typeface="+mn-ea"/>
                <a:cs typeface="+mn-cs"/>
                <a:sym typeface="Calibri"/>
              </a:defRPr>
            </a:pPr>
            <a:r>
              <a:rPr>
                <a:solidFill>
                  <a:schemeClr val="accent2"/>
                </a:solidFill>
                <a:latin typeface="Georgia"/>
                <a:ea typeface="Georgia"/>
                <a:cs typeface="Georgia"/>
                <a:sym typeface="Georgia"/>
              </a:rPr>
              <a:t>Develop and submit an IEEE proposal to adopt some IEEE 802.11 radio interface technology into IMT-2020.</a:t>
            </a:r>
            <a:endParaRPr sz="2400">
              <a:latin typeface="Georgia"/>
              <a:ea typeface="Georgia"/>
              <a:cs typeface="Georgia"/>
              <a:sym typeface="Georgia"/>
            </a:endParaRPr>
          </a:p>
          <a:p>
            <a:pPr>
              <a:lnSpc>
                <a:spcPts val="3300"/>
              </a:lnSpc>
              <a:tabLst>
                <a:tab pos="101600" algn="l"/>
                <a:tab pos="406400" algn="l"/>
                <a:tab pos="698500" algn="l"/>
                <a:tab pos="914400" algn="l"/>
              </a:tabLst>
              <a:defRPr>
                <a:latin typeface="+mn-lt"/>
                <a:ea typeface="+mn-ea"/>
                <a:cs typeface="+mn-cs"/>
                <a:sym typeface="Calibri"/>
              </a:defRPr>
            </a:pPr>
            <a:r>
              <a:t>	</a:t>
            </a:r>
            <a:r>
              <a:rPr sz="2400">
                <a:solidFill>
                  <a:schemeClr val="accent3"/>
                </a:solidFill>
                <a:latin typeface="Georgia"/>
                <a:ea typeface="Georgia"/>
                <a:cs typeface="Georgia"/>
                <a:sym typeface="Georgia"/>
              </a:rPr>
              <a:t>•</a:t>
            </a:r>
            <a:r>
              <a:rPr sz="2400">
                <a:latin typeface="Times New Roman"/>
                <a:ea typeface="Times New Roman"/>
                <a:cs typeface="Times New Roman"/>
                <a:sym typeface="Times New Roman"/>
              </a:rPr>
              <a:t> </a:t>
            </a:r>
            <a:r>
              <a:rPr sz="2400">
                <a:latin typeface="Georgia"/>
                <a:ea typeface="Georgia"/>
                <a:cs typeface="Georgia"/>
                <a:sym typeface="Georgia"/>
              </a:rPr>
              <a:t>B2: IMT-2020 – set of technologies</a:t>
            </a:r>
            <a:endParaRPr sz="2400">
              <a:latin typeface="Georgia"/>
              <a:ea typeface="Georgia"/>
              <a:cs typeface="Georgia"/>
              <a:sym typeface="Georgia"/>
            </a:endParaRPr>
          </a:p>
          <a:p>
            <a:pPr lvl="1" marL="535691" indent="-154691">
              <a:buSzPct val="100000"/>
              <a:buChar char="▫"/>
              <a:tabLst>
                <a:tab pos="101600" algn="l"/>
                <a:tab pos="406400" algn="l"/>
                <a:tab pos="698500" algn="l"/>
                <a:tab pos="914400" algn="l"/>
              </a:tabLst>
              <a:defRPr>
                <a:latin typeface="+mn-lt"/>
                <a:ea typeface="+mn-ea"/>
                <a:cs typeface="+mn-cs"/>
                <a:sym typeface="Calibri"/>
              </a:defRPr>
            </a:pPr>
            <a:r>
              <a:rPr>
                <a:solidFill>
                  <a:schemeClr val="accent2"/>
                </a:solidFill>
                <a:latin typeface="Georgia"/>
                <a:ea typeface="Georgia"/>
                <a:cs typeface="Georgia"/>
                <a:sym typeface="Georgia"/>
              </a:rPr>
              <a:t>Develop and submit an IEEE proposal to adopt coherent set of IEEE 802 radio interface technologies into IMT-2020, possibly integrated in an IEEE 802 Access Network.</a:t>
            </a:r>
            <a:endParaRPr sz="2400">
              <a:latin typeface="Georgia"/>
              <a:ea typeface="Georgia"/>
              <a:cs typeface="Georgia"/>
              <a:sym typeface="Georgia"/>
            </a:endParaRPr>
          </a:p>
          <a:p>
            <a:pPr>
              <a:lnSpc>
                <a:spcPts val="3300"/>
              </a:lnSpc>
              <a:tabLst>
                <a:tab pos="101600" algn="l"/>
                <a:tab pos="406400" algn="l"/>
                <a:tab pos="698500" algn="l"/>
                <a:tab pos="914400" algn="l"/>
              </a:tabLst>
              <a:defRPr>
                <a:latin typeface="+mn-lt"/>
                <a:ea typeface="+mn-ea"/>
                <a:cs typeface="+mn-cs"/>
                <a:sym typeface="Calibri"/>
              </a:defRPr>
            </a:pPr>
            <a:r>
              <a:t>	</a:t>
            </a:r>
            <a:r>
              <a:rPr sz="2400">
                <a:solidFill>
                  <a:schemeClr val="accent3"/>
                </a:solidFill>
                <a:latin typeface="Georgia"/>
                <a:ea typeface="Georgia"/>
                <a:cs typeface="Georgia"/>
                <a:sym typeface="Georgia"/>
              </a:rPr>
              <a:t>•</a:t>
            </a:r>
            <a:r>
              <a:rPr sz="2400">
                <a:latin typeface="Times New Roman"/>
                <a:ea typeface="Times New Roman"/>
                <a:cs typeface="Times New Roman"/>
                <a:sym typeface="Times New Roman"/>
              </a:rPr>
              <a:t> </a:t>
            </a:r>
            <a:r>
              <a:rPr sz="2400">
                <a:latin typeface="Georgia"/>
                <a:ea typeface="Georgia"/>
                <a:cs typeface="Georgia"/>
                <a:sym typeface="Georgia"/>
              </a:rPr>
              <a:t>B3: IMT-2020 – external proposal</a:t>
            </a:r>
            <a:endParaRPr sz="2400">
              <a:latin typeface="Georgia"/>
              <a:ea typeface="Georgia"/>
              <a:cs typeface="Georgia"/>
              <a:sym typeface="Georgia"/>
            </a:endParaRPr>
          </a:p>
          <a:p>
            <a:pPr lvl="1" marL="535691" indent="-154691">
              <a:buSzPct val="100000"/>
              <a:buChar char="▫"/>
              <a:tabLst>
                <a:tab pos="101600" algn="l"/>
                <a:tab pos="406400" algn="l"/>
                <a:tab pos="698500" algn="l"/>
                <a:tab pos="914400" algn="l"/>
              </a:tabLst>
              <a:defRPr>
                <a:latin typeface="+mn-lt"/>
                <a:ea typeface="+mn-ea"/>
                <a:cs typeface="+mn-cs"/>
                <a:sym typeface="Calibri"/>
              </a:defRPr>
            </a:pPr>
            <a:r>
              <a:rPr>
                <a:solidFill>
                  <a:schemeClr val="accent2"/>
                </a:solidFill>
                <a:latin typeface="Georgia"/>
                <a:ea typeface="Georgia"/>
                <a:cs typeface="Georgia"/>
                <a:sym typeface="Georgia"/>
              </a:rPr>
              <a:t>Support development of a 3GPP proposal incorporating references to the use of IEEE 802.11, or an IEEE 802 Access Network.</a:t>
            </a:r>
            <a:endParaRPr>
              <a:solidFill>
                <a:schemeClr val="accent2"/>
              </a:solidFill>
              <a:latin typeface="Georgia"/>
              <a:ea typeface="Georgia"/>
              <a:cs typeface="Georgia"/>
              <a:sym typeface="Georgia"/>
            </a:endParaRPr>
          </a:p>
        </p:txBody>
      </p:sp>
      <p:sp>
        <p:nvSpPr>
          <p:cNvPr id="470" name="Shape 470"/>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72" name="Shape 472"/>
          <p:cNvSpPr/>
          <p:nvPr/>
        </p:nvSpPr>
        <p:spPr>
          <a:xfrm>
            <a:off x="7373936" y="588965"/>
            <a:ext cx="1600201" cy="3651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599"/>
                </a:moveTo>
                <a:cubicBezTo>
                  <a:pt x="0" y="1607"/>
                  <a:pt x="37" y="0"/>
                  <a:pt x="82" y="0"/>
                </a:cubicBezTo>
                <a:lnTo>
                  <a:pt x="21518" y="0"/>
                </a:lnTo>
                <a:cubicBezTo>
                  <a:pt x="21563" y="0"/>
                  <a:pt x="21600" y="1607"/>
                  <a:pt x="21600" y="3599"/>
                </a:cubicBezTo>
                <a:lnTo>
                  <a:pt x="21600" y="18001"/>
                </a:lnTo>
                <a:cubicBezTo>
                  <a:pt x="21600" y="19985"/>
                  <a:pt x="21563" y="21600"/>
                  <a:pt x="21518" y="21600"/>
                </a:cubicBezTo>
                <a:lnTo>
                  <a:pt x="82" y="21600"/>
                </a:lnTo>
                <a:cubicBezTo>
                  <a:pt x="37" y="21600"/>
                  <a:pt x="0" y="19985"/>
                  <a:pt x="0" y="18001"/>
                </a:cubicBezTo>
                <a:lnTo>
                  <a:pt x="0" y="3599"/>
                </a:lnTo>
              </a:path>
            </a:pathLst>
          </a:custGeom>
          <a:solidFill>
            <a:srgbClr val="FFFFFF"/>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473" name="Shape 473"/>
          <p:cNvSpPr/>
          <p:nvPr/>
        </p:nvSpPr>
        <p:spPr>
          <a:xfrm>
            <a:off x="9085261" y="-1588"/>
            <a:ext cx="57151" cy="620714"/>
          </a:xfrm>
          <a:prstGeom prst="rect">
            <a:avLst/>
          </a:prstGeom>
          <a:solidFill>
            <a:srgbClr val="FFFFFF"/>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474" name="Shape 474"/>
          <p:cNvSpPr/>
          <p:nvPr/>
        </p:nvSpPr>
        <p:spPr>
          <a:xfrm>
            <a:off x="9058275" y="-1588"/>
            <a:ext cx="1" cy="620713"/>
          </a:xfrm>
          <a:prstGeom prst="line">
            <a:avLst/>
          </a:prstGeom>
          <a:ln w="25400">
            <a:solidFill>
              <a:srgbClr val="FFFFFF"/>
            </a:solidFill>
          </a:ln>
        </p:spPr>
        <p:txBody>
          <a:bodyPr lIns="45719" rIns="45719"/>
          <a:lstStyle/>
          <a:p>
            <a:pPr>
              <a:defRPr>
                <a:latin typeface="+mn-lt"/>
                <a:ea typeface="+mn-ea"/>
                <a:cs typeface="+mn-cs"/>
                <a:sym typeface="Calibri"/>
              </a:defRPr>
            </a:pPr>
          </a:p>
        </p:txBody>
      </p:sp>
      <p:sp>
        <p:nvSpPr>
          <p:cNvPr id="475" name="Shape 475"/>
          <p:cNvSpPr/>
          <p:nvPr/>
        </p:nvSpPr>
        <p:spPr>
          <a:xfrm>
            <a:off x="9029700" y="-1588"/>
            <a:ext cx="1" cy="620713"/>
          </a:xfrm>
          <a:prstGeom prst="line">
            <a:avLst/>
          </a:prstGeom>
          <a:ln w="3175">
            <a:solidFill>
              <a:srgbClr val="FFFFFF"/>
            </a:solidFill>
          </a:ln>
        </p:spPr>
        <p:txBody>
          <a:bodyPr lIns="45719" rIns="45719"/>
          <a:lstStyle/>
          <a:p>
            <a:pPr>
              <a:defRPr>
                <a:latin typeface="+mn-lt"/>
                <a:ea typeface="+mn-ea"/>
                <a:cs typeface="+mn-cs"/>
                <a:sym typeface="Calibri"/>
              </a:defRPr>
            </a:pPr>
          </a:p>
        </p:txBody>
      </p:sp>
      <p:sp>
        <p:nvSpPr>
          <p:cNvPr id="476" name="Shape 476"/>
          <p:cNvSpPr/>
          <p:nvPr/>
        </p:nvSpPr>
        <p:spPr>
          <a:xfrm>
            <a:off x="8989217" y="-1588"/>
            <a:ext cx="1" cy="620713"/>
          </a:xfrm>
          <a:prstGeom prst="line">
            <a:avLst/>
          </a:prstGeom>
          <a:ln w="25400">
            <a:solidFill>
              <a:srgbClr val="FFFFFF"/>
            </a:solidFill>
          </a:ln>
        </p:spPr>
        <p:txBody>
          <a:bodyPr lIns="45719" rIns="45719"/>
          <a:lstStyle/>
          <a:p>
            <a:pPr>
              <a:defRPr>
                <a:latin typeface="+mn-lt"/>
                <a:ea typeface="+mn-ea"/>
                <a:cs typeface="+mn-cs"/>
                <a:sym typeface="Calibri"/>
              </a:defRPr>
            </a:pPr>
          </a:p>
        </p:txBody>
      </p:sp>
      <p:sp>
        <p:nvSpPr>
          <p:cNvPr id="477" name="Shape 477"/>
          <p:cNvSpPr/>
          <p:nvPr/>
        </p:nvSpPr>
        <p:spPr>
          <a:xfrm>
            <a:off x="8915400" y="-1"/>
            <a:ext cx="55562" cy="585789"/>
          </a:xfrm>
          <a:prstGeom prst="rect">
            <a:avLst/>
          </a:prstGeom>
          <a:solidFill>
            <a:srgbClr val="FFFFFF"/>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478" name="Shape 478"/>
          <p:cNvSpPr/>
          <p:nvPr/>
        </p:nvSpPr>
        <p:spPr>
          <a:xfrm>
            <a:off x="8878092" y="0"/>
            <a:ext cx="1" cy="585788"/>
          </a:xfrm>
          <a:prstGeom prst="line">
            <a:avLst/>
          </a:prstGeom>
          <a:ln w="3175">
            <a:solidFill>
              <a:srgbClr val="FFFFFF"/>
            </a:solidFill>
          </a:ln>
        </p:spPr>
        <p:txBody>
          <a:bodyPr lIns="45719" rIns="45719"/>
          <a:lstStyle/>
          <a:p>
            <a:pPr>
              <a:defRPr>
                <a:latin typeface="+mn-lt"/>
                <a:ea typeface="+mn-ea"/>
                <a:cs typeface="+mn-cs"/>
                <a:sym typeface="Calibri"/>
              </a:defRPr>
            </a:pPr>
          </a:p>
        </p:txBody>
      </p:sp>
      <p:sp>
        <p:nvSpPr>
          <p:cNvPr id="479" name="Shape 479"/>
          <p:cNvSpPr/>
          <p:nvPr/>
        </p:nvSpPr>
        <p:spPr>
          <a:xfrm>
            <a:off x="247675" y="2276867"/>
            <a:ext cx="2740139" cy="432054"/>
          </a:xfrm>
          <a:prstGeom prst="rect">
            <a:avLst/>
          </a:prstGeom>
          <a:solidFill>
            <a:schemeClr val="accent1"/>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480" name="Shape 480"/>
          <p:cNvSpPr/>
          <p:nvPr/>
        </p:nvSpPr>
        <p:spPr>
          <a:xfrm>
            <a:off x="247675" y="2708922"/>
            <a:ext cx="2740139" cy="1650226"/>
          </a:xfrm>
          <a:prstGeom prst="rect">
            <a:avLst/>
          </a:prstGeom>
          <a:solidFill>
            <a:srgbClr val="D1D1DA"/>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481" name="Shape 481"/>
          <p:cNvSpPr/>
          <p:nvPr/>
        </p:nvSpPr>
        <p:spPr>
          <a:xfrm>
            <a:off x="241330" y="2708919"/>
            <a:ext cx="2752839" cy="1"/>
          </a:xfrm>
          <a:prstGeom prst="line">
            <a:avLst/>
          </a:prstGeom>
          <a:ln w="38100">
            <a:solidFill>
              <a:srgbClr val="FFFFFF"/>
            </a:solidFill>
          </a:ln>
        </p:spPr>
        <p:txBody>
          <a:bodyPr lIns="45719" rIns="45719"/>
          <a:lstStyle/>
          <a:p>
            <a:pPr>
              <a:defRPr>
                <a:latin typeface="+mn-lt"/>
                <a:ea typeface="+mn-ea"/>
                <a:cs typeface="+mn-cs"/>
                <a:sym typeface="Calibri"/>
              </a:defRPr>
            </a:pPr>
          </a:p>
        </p:txBody>
      </p:sp>
      <p:sp>
        <p:nvSpPr>
          <p:cNvPr id="482" name="Shape 482"/>
          <p:cNvSpPr/>
          <p:nvPr/>
        </p:nvSpPr>
        <p:spPr>
          <a:xfrm flipH="1">
            <a:off x="247679" y="2270521"/>
            <a:ext cx="1" cy="2094967"/>
          </a:xfrm>
          <a:prstGeom prst="line">
            <a:avLst/>
          </a:prstGeom>
          <a:ln w="12700">
            <a:solidFill>
              <a:srgbClr val="FFFFFF"/>
            </a:solidFill>
          </a:ln>
        </p:spPr>
        <p:txBody>
          <a:bodyPr lIns="45719" rIns="45719"/>
          <a:lstStyle/>
          <a:p>
            <a:pPr>
              <a:defRPr>
                <a:latin typeface="+mn-lt"/>
                <a:ea typeface="+mn-ea"/>
                <a:cs typeface="+mn-cs"/>
                <a:sym typeface="Calibri"/>
              </a:defRPr>
            </a:pPr>
          </a:p>
        </p:txBody>
      </p:sp>
      <p:sp>
        <p:nvSpPr>
          <p:cNvPr id="483" name="Shape 483"/>
          <p:cNvSpPr/>
          <p:nvPr/>
        </p:nvSpPr>
        <p:spPr>
          <a:xfrm flipH="1">
            <a:off x="2987823" y="2270521"/>
            <a:ext cx="1" cy="2094967"/>
          </a:xfrm>
          <a:prstGeom prst="line">
            <a:avLst/>
          </a:prstGeom>
          <a:ln w="12700">
            <a:solidFill>
              <a:srgbClr val="FFFFFF"/>
            </a:solidFill>
          </a:ln>
        </p:spPr>
        <p:txBody>
          <a:bodyPr lIns="45719" rIns="45719"/>
          <a:lstStyle/>
          <a:p>
            <a:pPr>
              <a:defRPr>
                <a:latin typeface="+mn-lt"/>
                <a:ea typeface="+mn-ea"/>
                <a:cs typeface="+mn-cs"/>
                <a:sym typeface="Calibri"/>
              </a:defRPr>
            </a:pPr>
          </a:p>
        </p:txBody>
      </p:sp>
      <p:sp>
        <p:nvSpPr>
          <p:cNvPr id="484" name="Shape 484"/>
          <p:cNvSpPr/>
          <p:nvPr/>
        </p:nvSpPr>
        <p:spPr>
          <a:xfrm>
            <a:off x="241330" y="2276872"/>
            <a:ext cx="2752839" cy="1"/>
          </a:xfrm>
          <a:prstGeom prst="line">
            <a:avLst/>
          </a:prstGeom>
          <a:ln w="12700">
            <a:solidFill>
              <a:srgbClr val="FFFFFF"/>
            </a:solidFill>
          </a:ln>
        </p:spPr>
        <p:txBody>
          <a:bodyPr lIns="45719" rIns="45719"/>
          <a:lstStyle/>
          <a:p>
            <a:pPr>
              <a:defRPr>
                <a:latin typeface="+mn-lt"/>
                <a:ea typeface="+mn-ea"/>
                <a:cs typeface="+mn-cs"/>
                <a:sym typeface="Calibri"/>
              </a:defRPr>
            </a:pPr>
          </a:p>
        </p:txBody>
      </p:sp>
      <p:sp>
        <p:nvSpPr>
          <p:cNvPr id="485" name="Shape 485"/>
          <p:cNvSpPr/>
          <p:nvPr/>
        </p:nvSpPr>
        <p:spPr>
          <a:xfrm>
            <a:off x="241330" y="4359140"/>
            <a:ext cx="2752839" cy="1"/>
          </a:xfrm>
          <a:prstGeom prst="line">
            <a:avLst/>
          </a:prstGeom>
          <a:ln w="12700">
            <a:solidFill>
              <a:srgbClr val="FFFFFF"/>
            </a:solidFill>
          </a:ln>
        </p:spPr>
        <p:txBody>
          <a:bodyPr lIns="45719" rIns="45719"/>
          <a:lstStyle/>
          <a:p>
            <a:pPr>
              <a:defRPr>
                <a:latin typeface="+mn-lt"/>
                <a:ea typeface="+mn-ea"/>
                <a:cs typeface="+mn-cs"/>
                <a:sym typeface="Calibri"/>
              </a:defRPr>
            </a:pPr>
          </a:p>
        </p:txBody>
      </p:sp>
      <p:sp>
        <p:nvSpPr>
          <p:cNvPr id="486" name="Shape 486"/>
          <p:cNvSpPr/>
          <p:nvPr/>
        </p:nvSpPr>
        <p:spPr>
          <a:xfrm>
            <a:off x="251523" y="4509122"/>
            <a:ext cx="2736304" cy="448222"/>
          </a:xfrm>
          <a:prstGeom prst="rect">
            <a:avLst/>
          </a:prstGeom>
          <a:solidFill>
            <a:schemeClr val="accent1"/>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487" name="Shape 487"/>
          <p:cNvSpPr/>
          <p:nvPr/>
        </p:nvSpPr>
        <p:spPr>
          <a:xfrm>
            <a:off x="251523" y="4957343"/>
            <a:ext cx="2736304" cy="1712011"/>
          </a:xfrm>
          <a:prstGeom prst="rect">
            <a:avLst/>
          </a:prstGeom>
          <a:solidFill>
            <a:srgbClr val="D1D1DA"/>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488" name="Shape 488"/>
          <p:cNvSpPr/>
          <p:nvPr/>
        </p:nvSpPr>
        <p:spPr>
          <a:xfrm>
            <a:off x="245169" y="4957345"/>
            <a:ext cx="2749004" cy="1"/>
          </a:xfrm>
          <a:prstGeom prst="line">
            <a:avLst/>
          </a:prstGeom>
          <a:ln w="38100">
            <a:solidFill>
              <a:srgbClr val="FFFFFF"/>
            </a:solidFill>
          </a:ln>
        </p:spPr>
        <p:txBody>
          <a:bodyPr lIns="45719" rIns="45719"/>
          <a:lstStyle/>
          <a:p>
            <a:pPr>
              <a:defRPr>
                <a:latin typeface="+mn-lt"/>
                <a:ea typeface="+mn-ea"/>
                <a:cs typeface="+mn-cs"/>
                <a:sym typeface="Calibri"/>
              </a:defRPr>
            </a:pPr>
          </a:p>
        </p:txBody>
      </p:sp>
      <p:sp>
        <p:nvSpPr>
          <p:cNvPr id="489" name="Shape 489"/>
          <p:cNvSpPr/>
          <p:nvPr/>
        </p:nvSpPr>
        <p:spPr>
          <a:xfrm flipH="1">
            <a:off x="251519" y="4502769"/>
            <a:ext cx="1" cy="2172944"/>
          </a:xfrm>
          <a:prstGeom prst="line">
            <a:avLst/>
          </a:prstGeom>
          <a:ln w="12700">
            <a:solidFill>
              <a:srgbClr val="FFFFFF"/>
            </a:solidFill>
          </a:ln>
        </p:spPr>
        <p:txBody>
          <a:bodyPr lIns="45719" rIns="45719"/>
          <a:lstStyle/>
          <a:p>
            <a:pPr>
              <a:defRPr>
                <a:latin typeface="+mn-lt"/>
                <a:ea typeface="+mn-ea"/>
                <a:cs typeface="+mn-cs"/>
                <a:sym typeface="Calibri"/>
              </a:defRPr>
            </a:pPr>
          </a:p>
        </p:txBody>
      </p:sp>
      <p:sp>
        <p:nvSpPr>
          <p:cNvPr id="490" name="Shape 490"/>
          <p:cNvSpPr/>
          <p:nvPr/>
        </p:nvSpPr>
        <p:spPr>
          <a:xfrm flipH="1">
            <a:off x="2987823" y="4502769"/>
            <a:ext cx="1" cy="2172944"/>
          </a:xfrm>
          <a:prstGeom prst="line">
            <a:avLst/>
          </a:prstGeom>
          <a:ln w="12700">
            <a:solidFill>
              <a:srgbClr val="FFFFFF"/>
            </a:solidFill>
          </a:ln>
        </p:spPr>
        <p:txBody>
          <a:bodyPr lIns="45719" rIns="45719"/>
          <a:lstStyle/>
          <a:p>
            <a:pPr>
              <a:defRPr>
                <a:latin typeface="+mn-lt"/>
                <a:ea typeface="+mn-ea"/>
                <a:cs typeface="+mn-cs"/>
                <a:sym typeface="Calibri"/>
              </a:defRPr>
            </a:pPr>
          </a:p>
        </p:txBody>
      </p:sp>
      <p:sp>
        <p:nvSpPr>
          <p:cNvPr id="491" name="Shape 491"/>
          <p:cNvSpPr/>
          <p:nvPr/>
        </p:nvSpPr>
        <p:spPr>
          <a:xfrm>
            <a:off x="245169" y="4509118"/>
            <a:ext cx="2749004" cy="1"/>
          </a:xfrm>
          <a:prstGeom prst="line">
            <a:avLst/>
          </a:prstGeom>
          <a:ln w="12700">
            <a:solidFill>
              <a:srgbClr val="FFFFFF"/>
            </a:solidFill>
          </a:ln>
        </p:spPr>
        <p:txBody>
          <a:bodyPr lIns="45719" rIns="45719"/>
          <a:lstStyle/>
          <a:p>
            <a:pPr>
              <a:defRPr>
                <a:latin typeface="+mn-lt"/>
                <a:ea typeface="+mn-ea"/>
                <a:cs typeface="+mn-cs"/>
                <a:sym typeface="Calibri"/>
              </a:defRPr>
            </a:pPr>
          </a:p>
        </p:txBody>
      </p:sp>
      <p:sp>
        <p:nvSpPr>
          <p:cNvPr id="492" name="Shape 492"/>
          <p:cNvSpPr/>
          <p:nvPr/>
        </p:nvSpPr>
        <p:spPr>
          <a:xfrm>
            <a:off x="245169" y="6669360"/>
            <a:ext cx="2749004" cy="1"/>
          </a:xfrm>
          <a:prstGeom prst="line">
            <a:avLst/>
          </a:prstGeom>
          <a:ln w="12700">
            <a:solidFill>
              <a:srgbClr val="FFFFFF"/>
            </a:solidFill>
          </a:ln>
        </p:spPr>
        <p:txBody>
          <a:bodyPr lIns="45719" rIns="45719"/>
          <a:lstStyle/>
          <a:p>
            <a:pPr>
              <a:defRPr>
                <a:latin typeface="+mn-lt"/>
                <a:ea typeface="+mn-ea"/>
                <a:cs typeface="+mn-cs"/>
                <a:sym typeface="Calibri"/>
              </a:defRPr>
            </a:pPr>
          </a:p>
        </p:txBody>
      </p:sp>
      <p:graphicFrame>
        <p:nvGraphicFramePr>
          <p:cNvPr id="493" name="Table 493"/>
          <p:cNvGraphicFramePr/>
          <p:nvPr/>
        </p:nvGraphicFramePr>
        <p:xfrm>
          <a:off x="3059832" y="2276873"/>
          <a:ext cx="5904656" cy="2932112"/>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1476163"/>
                <a:gridCol w="1476164"/>
                <a:gridCol w="1476163"/>
                <a:gridCol w="1476164"/>
              </a:tblGrid>
              <a:tr h="463232">
                <a:tc>
                  <a:txBody>
                    <a:bodyPr/>
                    <a:lstStyle/>
                    <a:p>
                      <a:pPr algn="l"/>
                      <a:r>
                        <a:rPr b="1">
                          <a:solidFill>
                            <a:srgbClr val="FFFFFF"/>
                          </a:solidFill>
                          <a:sym typeface="Georgia"/>
                        </a:rPr>
                        <a:t>Strength</a:t>
                      </a:r>
                    </a:p>
                  </a:txBody>
                  <a:tcPr marL="45720" marR="45720" marT="45720" marB="45720" anchor="ctr" anchorCtr="0" horzOverflow="overflow">
                    <a:lnL w="3175">
                      <a:solidFill>
                        <a:srgbClr val="FFFFFF"/>
                      </a:solidFill>
                    </a:lnL>
                    <a:lnR w="3175">
                      <a:solidFill>
                        <a:srgbClr val="FFFFFF"/>
                      </a:solidFill>
                    </a:lnR>
                    <a:lnT w="3175">
                      <a:solidFill>
                        <a:srgbClr val="FFFFFF"/>
                      </a:solidFill>
                    </a:lnT>
                    <a:lnB w="3175">
                      <a:solidFill>
                        <a:srgbClr val="FFFFFF"/>
                      </a:solidFill>
                    </a:lnB>
                    <a:solidFill>
                      <a:schemeClr val="accent1"/>
                    </a:solidFill>
                  </a:tcPr>
                </a:tc>
                <a:tc>
                  <a:txBody>
                    <a:bodyPr/>
                    <a:lstStyle/>
                    <a:p>
                      <a:pPr algn="l"/>
                      <a:r>
                        <a:rPr b="1">
                          <a:solidFill>
                            <a:srgbClr val="FFFFFF"/>
                          </a:solidFill>
                          <a:sym typeface="Georgia"/>
                        </a:rPr>
                        <a:t>Weakness</a:t>
                      </a:r>
                    </a:p>
                  </a:txBody>
                  <a:tcPr marL="45720" marR="45720" marT="45720" marB="45720" anchor="ctr" anchorCtr="0" horzOverflow="overflow">
                    <a:lnL w="3175">
                      <a:solidFill>
                        <a:srgbClr val="FFFFFF"/>
                      </a:solidFill>
                    </a:lnL>
                    <a:lnR w="3175">
                      <a:solidFill>
                        <a:srgbClr val="FFFFFF"/>
                      </a:solidFill>
                    </a:lnR>
                    <a:lnT w="3175">
                      <a:solidFill>
                        <a:srgbClr val="FFFFFF"/>
                      </a:solidFill>
                    </a:lnT>
                    <a:lnB w="3175">
                      <a:solidFill>
                        <a:srgbClr val="FFFFFF"/>
                      </a:solidFill>
                    </a:lnB>
                    <a:solidFill>
                      <a:schemeClr val="accent1"/>
                    </a:solidFill>
                  </a:tcPr>
                </a:tc>
                <a:tc>
                  <a:txBody>
                    <a:bodyPr/>
                    <a:lstStyle/>
                    <a:p>
                      <a:pPr algn="l"/>
                      <a:r>
                        <a:rPr b="1" sz="1400">
                          <a:solidFill>
                            <a:srgbClr val="FFFFFF"/>
                          </a:solidFill>
                          <a:sym typeface="Georgia"/>
                        </a:rPr>
                        <a:t>Opportunity</a:t>
                      </a:r>
                    </a:p>
                  </a:txBody>
                  <a:tcPr marL="45720" marR="45720" marT="45720" marB="45720" anchor="ctr" anchorCtr="0" horzOverflow="overflow">
                    <a:lnL w="3175">
                      <a:solidFill>
                        <a:srgbClr val="FFFFFF"/>
                      </a:solidFill>
                    </a:lnL>
                    <a:lnR w="3175">
                      <a:solidFill>
                        <a:srgbClr val="FFFFFF"/>
                      </a:solidFill>
                    </a:lnR>
                    <a:lnT w="3175">
                      <a:solidFill>
                        <a:srgbClr val="FFFFFF"/>
                      </a:solidFill>
                    </a:lnT>
                    <a:lnB w="3175">
                      <a:solidFill>
                        <a:srgbClr val="FFFFFF"/>
                      </a:solidFill>
                    </a:lnB>
                    <a:solidFill>
                      <a:schemeClr val="accent1"/>
                    </a:solidFill>
                  </a:tcPr>
                </a:tc>
                <a:tc>
                  <a:txBody>
                    <a:bodyPr/>
                    <a:lstStyle/>
                    <a:p>
                      <a:pPr algn="l"/>
                      <a:r>
                        <a:rPr b="1">
                          <a:solidFill>
                            <a:srgbClr val="FFFFFF"/>
                          </a:solidFill>
                          <a:sym typeface="Georgia"/>
                        </a:rPr>
                        <a:t>Threat</a:t>
                      </a:r>
                    </a:p>
                  </a:txBody>
                  <a:tcPr marL="45720" marR="45720" marT="45720" marB="45720" anchor="ctr" anchorCtr="0" horzOverflow="overflow">
                    <a:lnL w="3175">
                      <a:solidFill>
                        <a:srgbClr val="FFFFFF"/>
                      </a:solidFill>
                    </a:lnL>
                    <a:lnR w="3175">
                      <a:solidFill>
                        <a:srgbClr val="FFFFFF"/>
                      </a:solidFill>
                    </a:lnR>
                    <a:lnT w="3175">
                      <a:solidFill>
                        <a:srgbClr val="FFFFFF"/>
                      </a:solidFill>
                    </a:lnT>
                    <a:lnB w="3175">
                      <a:solidFill>
                        <a:srgbClr val="FFFFFF"/>
                      </a:solidFill>
                    </a:lnB>
                    <a:solidFill>
                      <a:schemeClr val="accent1"/>
                    </a:solidFill>
                  </a:tcPr>
                </a:tc>
              </a:tr>
              <a:tr h="1005841">
                <a:tc>
                  <a:txBody>
                    <a:bodyPr/>
                    <a:lstStyle/>
                    <a:p>
                      <a:pPr algn="l"/>
                      <a:r>
                        <a:rPr sz="1200">
                          <a:sym typeface="Georgia"/>
                        </a:rPr>
                        <a:t>1. An 802.11 radio interface can be recognized as IMT-2020</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c>
                  <a:txBody>
                    <a:bodyPr/>
                    <a:lstStyle/>
                    <a:p>
                      <a:pPr algn="l"/>
                      <a:r>
                        <a:rPr sz="1200">
                          <a:sym typeface="Georgia"/>
                        </a:rPr>
                        <a:t>1. Difficult application process; may require new standards to meet requirements</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c>
                  <a:txBody>
                    <a:bodyPr/>
                    <a:lstStyle/>
                    <a:p>
                      <a:pPr algn="l"/>
                      <a:r>
                        <a:rPr sz="1200">
                          <a:sym typeface="Georgia"/>
                        </a:rPr>
                        <a:t>1. IMT-2020 recognition can add marketing value</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c>
                  <a:txBody>
                    <a:bodyPr/>
                    <a:lstStyle/>
                    <a:p>
                      <a:pPr algn="l">
                        <a:defRPr sz="1200">
                          <a:sym typeface="Georgia"/>
                        </a:defRPr>
                      </a:pPr>
                      <a:r>
                        <a:t>1.</a:t>
                      </a:r>
                      <a:r>
                        <a:t> May become more difficult to convince regulators to identify more RLAN spectrum</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r>
              <a:tr h="628015">
                <a:tc>
                  <a:txBody>
                    <a:bodyPr/>
                    <a:lstStyle/>
                    <a:p>
                      <a:pPr algn="l"/>
                      <a:r>
                        <a:rPr sz="1200">
                          <a:sym typeface="Georgia"/>
                        </a:rPr>
                        <a:t>2. Allows independent IEEE proposal</a:t>
                      </a:r>
                    </a:p>
                  </a:txBody>
                  <a:tcPr marL="45720" marR="45720" marT="45720" marB="45720" anchor="ctr"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E9E9ED"/>
                    </a:solidFill>
                  </a:tcPr>
                </a:tc>
                <a:tc>
                  <a:txBody>
                    <a:bodyPr/>
                    <a:lstStyle/>
                    <a:p>
                      <a:pPr algn="l"/>
                      <a:r>
                        <a:rPr sz="1200">
                          <a:sym typeface="Georgia"/>
                        </a:rPr>
                        <a:t>2. Requires 3GPP to agree to merge result into a SRIT</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E9E9ED"/>
                    </a:solidFill>
                  </a:tcPr>
                </a:tc>
                <a:tc>
                  <a:txBody>
                    <a:bodyPr/>
                    <a:lstStyle/>
                    <a:p>
                      <a:pPr algn="l"/>
                      <a:r>
                        <a:rPr sz="1200">
                          <a:sym typeface="Georgia"/>
                        </a:rPr>
                        <a:t>2. Allows 802.11 to optimize proposal</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E9E9ED"/>
                    </a:solidFill>
                  </a:tcPr>
                </a:tc>
                <a:tc>
                  <a:txBody>
                    <a:bodyPr/>
                    <a:lstStyle/>
                    <a:p>
                      <a:pPr algn="l"/>
                      <a:r>
                        <a:rPr sz="1200">
                          <a:sym typeface="Georgia"/>
                        </a:rPr>
                        <a:t>2. 3GPP may prefer alternative and may not agree</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E9E9ED"/>
                    </a:solidFill>
                  </a:tcPr>
                </a:tc>
              </a:tr>
              <a:tr h="640079">
                <a:tc>
                  <a:txBody>
                    <a:bodyPr/>
                    <a:lstStyle/>
                    <a:p>
                      <a:pPr algn="l"/>
                      <a:r>
                        <a:rPr sz="1200">
                          <a:sym typeface="Georgia"/>
                        </a:rPr>
                        <a:t>3. Allows IEEE to propose use of unlicensed technology for IMT</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c>
                  <a:txBody>
                    <a:bodyPr/>
                    <a:lstStyle/>
                    <a:p>
                      <a:pPr algn="l"/>
                      <a:r>
                        <a:rPr sz="1200">
                          <a:sym typeface="Georgia"/>
                        </a:rPr>
                        <a:t>3. Unclear how technologies built for unlicensed use would fit into IMT spectrum</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c>
                  <a:txBody>
                    <a:bodyPr/>
                    <a:lstStyle/>
                    <a:p>
                      <a:pPr algn="l"/>
                      <a:r>
                        <a:rPr sz="1200">
                          <a:sym typeface="Georgia"/>
                        </a:rPr>
                        <a:t>3. IMT recognition can promote use of that 802.11 radio interface in IMT spectrum</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c>
                  <a:txBody>
                    <a:bodyPr/>
                    <a:lstStyle/>
                    <a:p>
                      <a:pPr algn="l">
                        <a:defRPr sz="1200">
                          <a:sym typeface="Georgia"/>
                        </a:defRPr>
                      </a:pPr>
                      <a:r>
                        <a:t>3.</a:t>
                      </a:r>
                      <a:r>
                        <a:t> May become more difficult to attain more RLAN spectrum</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r>
            </a:tbl>
          </a:graphicData>
        </a:graphic>
      </p:graphicFrame>
      <p:graphicFrame>
        <p:nvGraphicFramePr>
          <p:cNvPr id="494" name="Table 494"/>
          <p:cNvGraphicFramePr/>
          <p:nvPr/>
        </p:nvGraphicFramePr>
        <p:xfrm>
          <a:off x="3059832" y="5313467"/>
          <a:ext cx="5904656" cy="1355893"/>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2952327"/>
                <a:gridCol w="2952328"/>
              </a:tblGrid>
              <a:tr h="403702">
                <a:tc>
                  <a:txBody>
                    <a:bodyPr/>
                    <a:lstStyle/>
                    <a:p>
                      <a:pPr algn="l"/>
                      <a:r>
                        <a:rPr b="1">
                          <a:solidFill>
                            <a:srgbClr val="FFFFFF"/>
                          </a:solidFill>
                          <a:sym typeface="Georgia"/>
                        </a:rPr>
                        <a:t>Cost</a:t>
                      </a:r>
                    </a:p>
                  </a:txBody>
                  <a:tcPr marL="45720" marR="45720" marT="45720" marB="45720" anchor="ctr" anchorCtr="0" horzOverflow="overflow">
                    <a:lnL w="3175">
                      <a:solidFill>
                        <a:srgbClr val="FFFFFF"/>
                      </a:solidFill>
                    </a:lnL>
                    <a:lnR w="3175">
                      <a:solidFill>
                        <a:srgbClr val="FFFFFF"/>
                      </a:solidFill>
                    </a:lnR>
                    <a:lnT w="3175">
                      <a:solidFill>
                        <a:srgbClr val="FFFFFF"/>
                      </a:solidFill>
                    </a:lnT>
                    <a:lnB w="3175">
                      <a:solidFill>
                        <a:srgbClr val="FFFFFF"/>
                      </a:solidFill>
                    </a:lnB>
                    <a:solidFill>
                      <a:schemeClr val="accent1"/>
                    </a:solidFill>
                  </a:tcPr>
                </a:tc>
                <a:tc>
                  <a:txBody>
                    <a:bodyPr/>
                    <a:lstStyle/>
                    <a:p>
                      <a:pPr algn="l"/>
                      <a:r>
                        <a:rPr b="1">
                          <a:solidFill>
                            <a:srgbClr val="FFFFFF"/>
                          </a:solidFill>
                          <a:sym typeface="Georgia"/>
                        </a:rPr>
                        <a:t>Benefit</a:t>
                      </a:r>
                    </a:p>
                  </a:txBody>
                  <a:tcPr marL="45720" marR="45720" marT="45720" marB="45720" anchor="ctr" anchorCtr="0" horzOverflow="overflow">
                    <a:lnL w="3175">
                      <a:solidFill>
                        <a:srgbClr val="FFFFFF"/>
                      </a:solidFill>
                    </a:lnL>
                    <a:lnR w="3175">
                      <a:solidFill>
                        <a:srgbClr val="FFFFFF"/>
                      </a:solidFill>
                    </a:lnR>
                    <a:lnT w="3175">
                      <a:solidFill>
                        <a:srgbClr val="FFFFFF"/>
                      </a:solidFill>
                    </a:lnT>
                    <a:lnB w="3175">
                      <a:solidFill>
                        <a:srgbClr val="FFFFFF"/>
                      </a:solidFill>
                    </a:lnB>
                    <a:solidFill>
                      <a:schemeClr val="accent1"/>
                    </a:solidFill>
                  </a:tcPr>
                </a:tc>
              </a:tr>
              <a:tr h="952190">
                <a:tc>
                  <a:txBody>
                    <a:bodyPr/>
                    <a:lstStyle/>
                    <a:p>
                      <a:pPr algn="l"/>
                      <a:r>
                        <a:rPr sz="1200">
                          <a:sym typeface="Georgia"/>
                        </a:rPr>
                        <a:t>Developing standards, preparing and pitching proposal, developing administration support, supporting evaluations, negotiating SRIT, perpetual maintenance</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c>
                  <a:txBody>
                    <a:bodyPr/>
                    <a:lstStyle/>
                    <a:p>
                      <a:pPr algn="l"/>
                      <a:r>
                        <a:rPr sz="1200">
                          <a:sym typeface="Georgia"/>
                        </a:rPr>
                        <a:t>Marketing value. Possibility of better access to spectrum, particularly by targeting a specific segment of new mm-wave spectrum to be identified for IMT</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r>
            </a:tbl>
          </a:graphicData>
        </a:graphic>
      </p:graphicFrame>
      <p:sp>
        <p:nvSpPr>
          <p:cNvPr id="495" name="Shape 495"/>
          <p:cNvSpPr/>
          <p:nvPr/>
        </p:nvSpPr>
        <p:spPr>
          <a:xfrm>
            <a:off x="323850" y="724482"/>
            <a:ext cx="6855725" cy="120732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nSpc>
                <a:spcPts val="4800"/>
              </a:lnSpc>
              <a:tabLst>
                <a:tab pos="215900" algn="l"/>
              </a:tabLst>
              <a:defRPr>
                <a:latin typeface="+mn-lt"/>
                <a:ea typeface="+mn-ea"/>
                <a:cs typeface="+mn-cs"/>
                <a:sym typeface="Calibri"/>
              </a:defRPr>
            </a:pPr>
            <a:r>
              <a:rPr sz="3900">
                <a:solidFill>
                  <a:srgbClr val="424456"/>
                </a:solidFill>
                <a:latin typeface="Trebuchet MS"/>
                <a:ea typeface="Trebuchet MS"/>
                <a:cs typeface="Trebuchet MS"/>
                <a:sym typeface="Trebuchet MS"/>
              </a:rPr>
              <a:t>Action B1</a:t>
            </a:r>
            <a:r>
              <a:rPr sz="3900">
                <a:latin typeface="Times New Roman"/>
                <a:ea typeface="Times New Roman"/>
                <a:cs typeface="Times New Roman"/>
                <a:sym typeface="Times New Roman"/>
              </a:rPr>
              <a:t> </a:t>
            </a:r>
            <a:r>
              <a:rPr sz="3900">
                <a:solidFill>
                  <a:srgbClr val="424456"/>
                </a:solidFill>
                <a:latin typeface="Trebuchet MS"/>
                <a:ea typeface="Trebuchet MS"/>
                <a:cs typeface="Trebuchet MS"/>
                <a:sym typeface="Trebuchet MS"/>
              </a:rPr>
              <a:t>–</a:t>
            </a:r>
            <a:r>
              <a:rPr sz="3900">
                <a:latin typeface="Times New Roman"/>
                <a:ea typeface="Times New Roman"/>
                <a:cs typeface="Times New Roman"/>
                <a:sym typeface="Times New Roman"/>
              </a:rPr>
              <a:t> </a:t>
            </a:r>
            <a:r>
              <a:rPr sz="3900">
                <a:solidFill>
                  <a:srgbClr val="424456"/>
                </a:solidFill>
                <a:latin typeface="Trebuchet MS"/>
                <a:ea typeface="Trebuchet MS"/>
                <a:cs typeface="Trebuchet MS"/>
                <a:sym typeface="Trebuchet MS"/>
              </a:rPr>
              <a:t>IMT-2020 proposal,</a:t>
            </a:r>
            <a:endParaRPr sz="3900">
              <a:solidFill>
                <a:srgbClr val="424456"/>
              </a:solidFill>
              <a:latin typeface="Trebuchet MS"/>
              <a:ea typeface="Trebuchet MS"/>
              <a:cs typeface="Trebuchet MS"/>
              <a:sym typeface="Trebuchet MS"/>
            </a:endParaRPr>
          </a:p>
          <a:p>
            <a:pPr>
              <a:lnSpc>
                <a:spcPts val="4800"/>
              </a:lnSpc>
              <a:tabLst>
                <a:tab pos="215900" algn="l"/>
              </a:tabLst>
              <a:defRPr>
                <a:latin typeface="+mn-lt"/>
                <a:ea typeface="+mn-ea"/>
                <a:cs typeface="+mn-cs"/>
                <a:sym typeface="Calibri"/>
              </a:defRPr>
            </a:pPr>
            <a:r>
              <a:rPr sz="3900">
                <a:solidFill>
                  <a:srgbClr val="424456"/>
                </a:solidFill>
                <a:latin typeface="Trebuchet MS"/>
                <a:ea typeface="Trebuchet MS"/>
                <a:cs typeface="Trebuchet MS"/>
                <a:sym typeface="Trebuchet MS"/>
              </a:rPr>
              <a:t>single technology</a:t>
            </a:r>
          </a:p>
        </p:txBody>
      </p:sp>
      <p:sp>
        <p:nvSpPr>
          <p:cNvPr id="496" name="Shape 496"/>
          <p:cNvSpPr/>
          <p:nvPr/>
        </p:nvSpPr>
        <p:spPr>
          <a:xfrm>
            <a:off x="330200" y="2813672"/>
            <a:ext cx="2486192" cy="717406"/>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ts val="1900"/>
              </a:lnSpc>
              <a:defRPr sz="1500"/>
            </a:lvl1pPr>
          </a:lstStyle>
          <a:p>
            <a:pPr/>
            <a:r>
              <a:t>IMT-2020 recognition for some IEEE 802.11 radio interface.</a:t>
            </a:r>
          </a:p>
        </p:txBody>
      </p:sp>
      <p:sp>
        <p:nvSpPr>
          <p:cNvPr id="497" name="Shape 497"/>
          <p:cNvSpPr/>
          <p:nvPr/>
        </p:nvSpPr>
        <p:spPr>
          <a:xfrm>
            <a:off x="342900" y="4559300"/>
            <a:ext cx="1397472" cy="28379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lnSpc>
                <a:spcPts val="2300"/>
              </a:lnSpc>
              <a:defRPr b="1">
                <a:solidFill>
                  <a:srgbClr val="FFFFFF"/>
                </a:solidFill>
              </a:defRPr>
            </a:lvl1pPr>
          </a:lstStyle>
          <a:p>
            <a:pPr/>
            <a:r>
              <a:t>Description</a:t>
            </a:r>
          </a:p>
        </p:txBody>
      </p:sp>
      <p:sp>
        <p:nvSpPr>
          <p:cNvPr id="498" name="Shape 498"/>
          <p:cNvSpPr/>
          <p:nvPr/>
        </p:nvSpPr>
        <p:spPr>
          <a:xfrm>
            <a:off x="357279" y="5033494"/>
            <a:ext cx="2520931" cy="1200006"/>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ts val="1900"/>
              </a:lnSpc>
              <a:defRPr sz="1500"/>
            </a:lvl1pPr>
          </a:lstStyle>
          <a:p>
            <a:pPr/>
            <a:r>
              <a:t>Develop and submit an IEEE proposal to adopt some form of IEEE 802.11 radio interface technology into IMT-2020.</a:t>
            </a:r>
          </a:p>
        </p:txBody>
      </p:sp>
      <p:sp>
        <p:nvSpPr>
          <p:cNvPr id="499" name="Shape 499"/>
          <p:cNvSpPr/>
          <p:nvPr/>
        </p:nvSpPr>
        <p:spPr>
          <a:xfrm>
            <a:off x="331023" y="2338086"/>
            <a:ext cx="1110941" cy="28379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lnSpc>
                <a:spcPts val="2300"/>
              </a:lnSpc>
              <a:defRPr b="1">
                <a:solidFill>
                  <a:srgbClr val="FFFFFF"/>
                </a:solidFill>
              </a:defRPr>
            </a:lvl1pPr>
          </a:lstStyle>
          <a:p>
            <a:pPr/>
            <a:r>
              <a:t>Objective</a:t>
            </a:r>
          </a:p>
        </p:txBody>
      </p:sp>
      <p:sp>
        <p:nvSpPr>
          <p:cNvPr id="500" name="Shape 500"/>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02" name="Shape 502"/>
          <p:cNvSpPr/>
          <p:nvPr/>
        </p:nvSpPr>
        <p:spPr>
          <a:xfrm>
            <a:off x="9085261" y="-1588"/>
            <a:ext cx="57151" cy="620714"/>
          </a:xfrm>
          <a:prstGeom prst="rect">
            <a:avLst/>
          </a:prstGeom>
          <a:solidFill>
            <a:srgbClr val="FFFFFF"/>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503" name="Shape 503"/>
          <p:cNvSpPr/>
          <p:nvPr/>
        </p:nvSpPr>
        <p:spPr>
          <a:xfrm>
            <a:off x="9058275" y="-1588"/>
            <a:ext cx="1" cy="620713"/>
          </a:xfrm>
          <a:prstGeom prst="line">
            <a:avLst/>
          </a:prstGeom>
          <a:ln w="25400">
            <a:solidFill>
              <a:srgbClr val="FFFFFF"/>
            </a:solidFill>
          </a:ln>
        </p:spPr>
        <p:txBody>
          <a:bodyPr lIns="45719" rIns="45719"/>
          <a:lstStyle/>
          <a:p>
            <a:pPr>
              <a:defRPr>
                <a:latin typeface="+mn-lt"/>
                <a:ea typeface="+mn-ea"/>
                <a:cs typeface="+mn-cs"/>
                <a:sym typeface="Calibri"/>
              </a:defRPr>
            </a:pPr>
          </a:p>
        </p:txBody>
      </p:sp>
      <p:sp>
        <p:nvSpPr>
          <p:cNvPr id="504" name="Shape 504"/>
          <p:cNvSpPr/>
          <p:nvPr/>
        </p:nvSpPr>
        <p:spPr>
          <a:xfrm>
            <a:off x="247675" y="1933967"/>
            <a:ext cx="2740139" cy="432054"/>
          </a:xfrm>
          <a:prstGeom prst="rect">
            <a:avLst/>
          </a:prstGeom>
          <a:solidFill>
            <a:schemeClr val="accent1"/>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505" name="Shape 505"/>
          <p:cNvSpPr/>
          <p:nvPr/>
        </p:nvSpPr>
        <p:spPr>
          <a:xfrm>
            <a:off x="247675" y="2366022"/>
            <a:ext cx="2740139" cy="2106241"/>
          </a:xfrm>
          <a:prstGeom prst="rect">
            <a:avLst/>
          </a:prstGeom>
          <a:solidFill>
            <a:srgbClr val="D1D1DA"/>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506" name="Shape 506"/>
          <p:cNvSpPr/>
          <p:nvPr/>
        </p:nvSpPr>
        <p:spPr>
          <a:xfrm>
            <a:off x="241330" y="2366019"/>
            <a:ext cx="2752839" cy="1"/>
          </a:xfrm>
          <a:prstGeom prst="line">
            <a:avLst/>
          </a:prstGeom>
          <a:ln w="38100">
            <a:solidFill>
              <a:srgbClr val="FFFFFF"/>
            </a:solidFill>
          </a:ln>
        </p:spPr>
        <p:txBody>
          <a:bodyPr lIns="45719" rIns="45719"/>
          <a:lstStyle/>
          <a:p>
            <a:pPr>
              <a:defRPr>
                <a:latin typeface="+mn-lt"/>
                <a:ea typeface="+mn-ea"/>
                <a:cs typeface="+mn-cs"/>
                <a:sym typeface="Calibri"/>
              </a:defRPr>
            </a:pPr>
          </a:p>
        </p:txBody>
      </p:sp>
      <p:sp>
        <p:nvSpPr>
          <p:cNvPr id="507" name="Shape 507"/>
          <p:cNvSpPr/>
          <p:nvPr/>
        </p:nvSpPr>
        <p:spPr>
          <a:xfrm flipH="1">
            <a:off x="247679" y="1927621"/>
            <a:ext cx="1" cy="2094967"/>
          </a:xfrm>
          <a:prstGeom prst="line">
            <a:avLst/>
          </a:prstGeom>
          <a:ln w="12700">
            <a:solidFill>
              <a:srgbClr val="FFFFFF"/>
            </a:solidFill>
          </a:ln>
        </p:spPr>
        <p:txBody>
          <a:bodyPr lIns="45719" rIns="45719"/>
          <a:lstStyle/>
          <a:p>
            <a:pPr>
              <a:defRPr>
                <a:latin typeface="+mn-lt"/>
                <a:ea typeface="+mn-ea"/>
                <a:cs typeface="+mn-cs"/>
                <a:sym typeface="Calibri"/>
              </a:defRPr>
            </a:pPr>
          </a:p>
        </p:txBody>
      </p:sp>
      <p:sp>
        <p:nvSpPr>
          <p:cNvPr id="508" name="Shape 508"/>
          <p:cNvSpPr/>
          <p:nvPr/>
        </p:nvSpPr>
        <p:spPr>
          <a:xfrm flipH="1">
            <a:off x="2987823" y="1927621"/>
            <a:ext cx="1" cy="2094967"/>
          </a:xfrm>
          <a:prstGeom prst="line">
            <a:avLst/>
          </a:prstGeom>
          <a:ln w="12700">
            <a:solidFill>
              <a:srgbClr val="FFFFFF"/>
            </a:solidFill>
          </a:ln>
        </p:spPr>
        <p:txBody>
          <a:bodyPr lIns="45719" rIns="45719"/>
          <a:lstStyle/>
          <a:p>
            <a:pPr>
              <a:defRPr>
                <a:latin typeface="+mn-lt"/>
                <a:ea typeface="+mn-ea"/>
                <a:cs typeface="+mn-cs"/>
                <a:sym typeface="Calibri"/>
              </a:defRPr>
            </a:pPr>
          </a:p>
        </p:txBody>
      </p:sp>
      <p:sp>
        <p:nvSpPr>
          <p:cNvPr id="509" name="Shape 509"/>
          <p:cNvSpPr/>
          <p:nvPr/>
        </p:nvSpPr>
        <p:spPr>
          <a:xfrm>
            <a:off x="241330" y="1933972"/>
            <a:ext cx="2752839" cy="1"/>
          </a:xfrm>
          <a:prstGeom prst="line">
            <a:avLst/>
          </a:prstGeom>
          <a:ln w="12700">
            <a:solidFill>
              <a:srgbClr val="FFFFFF"/>
            </a:solidFill>
          </a:ln>
        </p:spPr>
        <p:txBody>
          <a:bodyPr lIns="45719" rIns="45719"/>
          <a:lstStyle/>
          <a:p>
            <a:pPr>
              <a:defRPr>
                <a:latin typeface="+mn-lt"/>
                <a:ea typeface="+mn-ea"/>
                <a:cs typeface="+mn-cs"/>
                <a:sym typeface="Calibri"/>
              </a:defRPr>
            </a:pPr>
          </a:p>
        </p:txBody>
      </p:sp>
      <p:sp>
        <p:nvSpPr>
          <p:cNvPr id="510" name="Shape 510"/>
          <p:cNvSpPr/>
          <p:nvPr/>
        </p:nvSpPr>
        <p:spPr>
          <a:xfrm>
            <a:off x="251523" y="4509122"/>
            <a:ext cx="2736304" cy="448222"/>
          </a:xfrm>
          <a:prstGeom prst="rect">
            <a:avLst/>
          </a:prstGeom>
          <a:solidFill>
            <a:schemeClr val="accent1"/>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511" name="Shape 511"/>
          <p:cNvSpPr/>
          <p:nvPr/>
        </p:nvSpPr>
        <p:spPr>
          <a:xfrm>
            <a:off x="251523" y="4957343"/>
            <a:ext cx="2736304" cy="1712011"/>
          </a:xfrm>
          <a:prstGeom prst="rect">
            <a:avLst/>
          </a:prstGeom>
          <a:solidFill>
            <a:srgbClr val="D1D1DA"/>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512" name="Shape 512"/>
          <p:cNvSpPr/>
          <p:nvPr/>
        </p:nvSpPr>
        <p:spPr>
          <a:xfrm>
            <a:off x="245169" y="4957345"/>
            <a:ext cx="2749004" cy="1"/>
          </a:xfrm>
          <a:prstGeom prst="line">
            <a:avLst/>
          </a:prstGeom>
          <a:ln w="38100">
            <a:solidFill>
              <a:srgbClr val="FFFFFF"/>
            </a:solidFill>
          </a:ln>
        </p:spPr>
        <p:txBody>
          <a:bodyPr lIns="45719" rIns="45719"/>
          <a:lstStyle/>
          <a:p>
            <a:pPr>
              <a:defRPr>
                <a:latin typeface="+mn-lt"/>
                <a:ea typeface="+mn-ea"/>
                <a:cs typeface="+mn-cs"/>
                <a:sym typeface="Calibri"/>
              </a:defRPr>
            </a:pPr>
          </a:p>
        </p:txBody>
      </p:sp>
      <p:sp>
        <p:nvSpPr>
          <p:cNvPr id="513" name="Shape 513"/>
          <p:cNvSpPr/>
          <p:nvPr/>
        </p:nvSpPr>
        <p:spPr>
          <a:xfrm flipH="1">
            <a:off x="251519" y="4502769"/>
            <a:ext cx="1" cy="2172944"/>
          </a:xfrm>
          <a:prstGeom prst="line">
            <a:avLst/>
          </a:prstGeom>
          <a:ln w="12700">
            <a:solidFill>
              <a:srgbClr val="FFFFFF"/>
            </a:solidFill>
          </a:ln>
        </p:spPr>
        <p:txBody>
          <a:bodyPr lIns="45719" rIns="45719"/>
          <a:lstStyle/>
          <a:p>
            <a:pPr>
              <a:defRPr>
                <a:latin typeface="+mn-lt"/>
                <a:ea typeface="+mn-ea"/>
                <a:cs typeface="+mn-cs"/>
                <a:sym typeface="Calibri"/>
              </a:defRPr>
            </a:pPr>
          </a:p>
        </p:txBody>
      </p:sp>
      <p:sp>
        <p:nvSpPr>
          <p:cNvPr id="514" name="Shape 514"/>
          <p:cNvSpPr/>
          <p:nvPr/>
        </p:nvSpPr>
        <p:spPr>
          <a:xfrm flipH="1">
            <a:off x="2987823" y="4502769"/>
            <a:ext cx="1" cy="2172944"/>
          </a:xfrm>
          <a:prstGeom prst="line">
            <a:avLst/>
          </a:prstGeom>
          <a:ln w="12700">
            <a:solidFill>
              <a:srgbClr val="FFFFFF"/>
            </a:solidFill>
          </a:ln>
        </p:spPr>
        <p:txBody>
          <a:bodyPr lIns="45719" rIns="45719"/>
          <a:lstStyle/>
          <a:p>
            <a:pPr>
              <a:defRPr>
                <a:latin typeface="+mn-lt"/>
                <a:ea typeface="+mn-ea"/>
                <a:cs typeface="+mn-cs"/>
                <a:sym typeface="Calibri"/>
              </a:defRPr>
            </a:pPr>
          </a:p>
        </p:txBody>
      </p:sp>
      <p:sp>
        <p:nvSpPr>
          <p:cNvPr id="515" name="Shape 515"/>
          <p:cNvSpPr/>
          <p:nvPr/>
        </p:nvSpPr>
        <p:spPr>
          <a:xfrm>
            <a:off x="245169" y="4509118"/>
            <a:ext cx="2749004" cy="1"/>
          </a:xfrm>
          <a:prstGeom prst="line">
            <a:avLst/>
          </a:prstGeom>
          <a:ln w="12700">
            <a:solidFill>
              <a:srgbClr val="FFFFFF"/>
            </a:solidFill>
          </a:ln>
        </p:spPr>
        <p:txBody>
          <a:bodyPr lIns="45719" rIns="45719"/>
          <a:lstStyle/>
          <a:p>
            <a:pPr>
              <a:defRPr>
                <a:latin typeface="+mn-lt"/>
                <a:ea typeface="+mn-ea"/>
                <a:cs typeface="+mn-cs"/>
                <a:sym typeface="Calibri"/>
              </a:defRPr>
            </a:pPr>
          </a:p>
        </p:txBody>
      </p:sp>
      <p:sp>
        <p:nvSpPr>
          <p:cNvPr id="516" name="Shape 516"/>
          <p:cNvSpPr/>
          <p:nvPr/>
        </p:nvSpPr>
        <p:spPr>
          <a:xfrm>
            <a:off x="245169" y="6669360"/>
            <a:ext cx="2749004" cy="1"/>
          </a:xfrm>
          <a:prstGeom prst="line">
            <a:avLst/>
          </a:prstGeom>
          <a:ln w="12700">
            <a:solidFill>
              <a:srgbClr val="FFFFFF"/>
            </a:solidFill>
          </a:ln>
        </p:spPr>
        <p:txBody>
          <a:bodyPr lIns="45719" rIns="45719"/>
          <a:lstStyle/>
          <a:p>
            <a:pPr>
              <a:defRPr>
                <a:latin typeface="+mn-lt"/>
                <a:ea typeface="+mn-ea"/>
                <a:cs typeface="+mn-cs"/>
                <a:sym typeface="Calibri"/>
              </a:defRPr>
            </a:pPr>
          </a:p>
        </p:txBody>
      </p:sp>
      <p:graphicFrame>
        <p:nvGraphicFramePr>
          <p:cNvPr id="517" name="Table 517"/>
          <p:cNvGraphicFramePr/>
          <p:nvPr/>
        </p:nvGraphicFramePr>
        <p:xfrm>
          <a:off x="3059832" y="1933973"/>
          <a:ext cx="5904656" cy="2932112"/>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1476163"/>
                <a:gridCol w="1476164"/>
                <a:gridCol w="1476163"/>
                <a:gridCol w="1476164"/>
              </a:tblGrid>
              <a:tr h="463232">
                <a:tc>
                  <a:txBody>
                    <a:bodyPr/>
                    <a:lstStyle/>
                    <a:p>
                      <a:pPr algn="l"/>
                      <a:r>
                        <a:rPr b="1">
                          <a:solidFill>
                            <a:srgbClr val="FFFFFF"/>
                          </a:solidFill>
                          <a:sym typeface="Georgia"/>
                        </a:rPr>
                        <a:t>Strength</a:t>
                      </a:r>
                    </a:p>
                  </a:txBody>
                  <a:tcPr marL="45720" marR="45720" marT="45720" marB="45720" anchor="ctr" anchorCtr="0" horzOverflow="overflow">
                    <a:lnL w="3175">
                      <a:solidFill>
                        <a:srgbClr val="FFFFFF"/>
                      </a:solidFill>
                    </a:lnL>
                    <a:lnR w="3175">
                      <a:solidFill>
                        <a:srgbClr val="FFFFFF"/>
                      </a:solidFill>
                    </a:lnR>
                    <a:lnT w="3175">
                      <a:solidFill>
                        <a:srgbClr val="FFFFFF"/>
                      </a:solidFill>
                    </a:lnT>
                    <a:lnB w="3175">
                      <a:solidFill>
                        <a:srgbClr val="FFFFFF"/>
                      </a:solidFill>
                    </a:lnB>
                    <a:solidFill>
                      <a:schemeClr val="accent1"/>
                    </a:solidFill>
                  </a:tcPr>
                </a:tc>
                <a:tc>
                  <a:txBody>
                    <a:bodyPr/>
                    <a:lstStyle/>
                    <a:p>
                      <a:pPr algn="l"/>
                      <a:r>
                        <a:rPr b="1">
                          <a:solidFill>
                            <a:srgbClr val="FFFFFF"/>
                          </a:solidFill>
                          <a:sym typeface="Georgia"/>
                        </a:rPr>
                        <a:t>Weakness</a:t>
                      </a:r>
                    </a:p>
                  </a:txBody>
                  <a:tcPr marL="45720" marR="45720" marT="45720" marB="45720" anchor="ctr" anchorCtr="0" horzOverflow="overflow">
                    <a:lnL w="3175">
                      <a:solidFill>
                        <a:srgbClr val="FFFFFF"/>
                      </a:solidFill>
                    </a:lnL>
                    <a:lnR w="3175">
                      <a:solidFill>
                        <a:srgbClr val="FFFFFF"/>
                      </a:solidFill>
                    </a:lnR>
                    <a:lnT w="3175">
                      <a:solidFill>
                        <a:srgbClr val="FFFFFF"/>
                      </a:solidFill>
                    </a:lnT>
                    <a:lnB w="3175">
                      <a:solidFill>
                        <a:srgbClr val="FFFFFF"/>
                      </a:solidFill>
                    </a:lnB>
                    <a:solidFill>
                      <a:schemeClr val="accent1"/>
                    </a:solidFill>
                  </a:tcPr>
                </a:tc>
                <a:tc>
                  <a:txBody>
                    <a:bodyPr/>
                    <a:lstStyle/>
                    <a:p>
                      <a:pPr algn="l"/>
                      <a:r>
                        <a:rPr b="1" sz="1400">
                          <a:solidFill>
                            <a:srgbClr val="FFFFFF"/>
                          </a:solidFill>
                          <a:sym typeface="Georgia"/>
                        </a:rPr>
                        <a:t>Opportunity</a:t>
                      </a:r>
                    </a:p>
                  </a:txBody>
                  <a:tcPr marL="45720" marR="45720" marT="45720" marB="45720" anchor="ctr" anchorCtr="0" horzOverflow="overflow">
                    <a:lnL w="3175">
                      <a:solidFill>
                        <a:srgbClr val="FFFFFF"/>
                      </a:solidFill>
                    </a:lnL>
                    <a:lnR w="3175">
                      <a:solidFill>
                        <a:srgbClr val="FFFFFF"/>
                      </a:solidFill>
                    </a:lnR>
                    <a:lnT w="3175">
                      <a:solidFill>
                        <a:srgbClr val="FFFFFF"/>
                      </a:solidFill>
                    </a:lnT>
                    <a:lnB w="3175">
                      <a:solidFill>
                        <a:srgbClr val="FFFFFF"/>
                      </a:solidFill>
                    </a:lnB>
                    <a:solidFill>
                      <a:schemeClr val="accent1"/>
                    </a:solidFill>
                  </a:tcPr>
                </a:tc>
                <a:tc>
                  <a:txBody>
                    <a:bodyPr/>
                    <a:lstStyle/>
                    <a:p>
                      <a:pPr algn="l"/>
                      <a:r>
                        <a:rPr b="1">
                          <a:solidFill>
                            <a:srgbClr val="FFFFFF"/>
                          </a:solidFill>
                          <a:sym typeface="Georgia"/>
                        </a:rPr>
                        <a:t>Threat</a:t>
                      </a:r>
                    </a:p>
                  </a:txBody>
                  <a:tcPr marL="45720" marR="45720" marT="45720" marB="45720" anchor="ctr" anchorCtr="0" horzOverflow="overflow">
                    <a:lnL w="3175">
                      <a:solidFill>
                        <a:srgbClr val="FFFFFF"/>
                      </a:solidFill>
                    </a:lnL>
                    <a:lnR w="3175">
                      <a:solidFill>
                        <a:srgbClr val="FFFFFF"/>
                      </a:solidFill>
                    </a:lnR>
                    <a:lnT w="3175">
                      <a:solidFill>
                        <a:srgbClr val="FFFFFF"/>
                      </a:solidFill>
                    </a:lnT>
                    <a:lnB w="3175">
                      <a:solidFill>
                        <a:srgbClr val="FFFFFF"/>
                      </a:solidFill>
                    </a:lnB>
                    <a:solidFill>
                      <a:schemeClr val="accent1"/>
                    </a:solidFill>
                  </a:tcPr>
                </a:tc>
              </a:tr>
              <a:tr h="1005841">
                <a:tc>
                  <a:txBody>
                    <a:bodyPr/>
                    <a:lstStyle/>
                    <a:p>
                      <a:pPr algn="l"/>
                      <a:r>
                        <a:rPr sz="1200">
                          <a:sym typeface="Georgia"/>
                        </a:rPr>
                        <a:t>1. 802 radio interfaces can be recognized as IMT-2020</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c>
                  <a:txBody>
                    <a:bodyPr/>
                    <a:lstStyle/>
                    <a:p>
                      <a:pPr algn="l"/>
                      <a:r>
                        <a:rPr sz="1200">
                          <a:sym typeface="Georgia"/>
                        </a:rPr>
                        <a:t>1. Difficult application process; may require new standards, and internal coordination, to meet requirements</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c>
                  <a:txBody>
                    <a:bodyPr/>
                    <a:lstStyle/>
                    <a:p>
                      <a:pPr algn="l"/>
                      <a:r>
                        <a:rPr sz="1200">
                          <a:sym typeface="Georgia"/>
                        </a:rPr>
                        <a:t>1. IMT-2020 recognition can add marketing value</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c>
                  <a:txBody>
                    <a:bodyPr/>
                    <a:lstStyle/>
                    <a:p>
                      <a:pPr algn="l">
                        <a:defRPr sz="1200">
                          <a:sym typeface="Georgia"/>
                        </a:defRPr>
                      </a:pPr>
                      <a:r>
                        <a:t>1.</a:t>
                      </a:r>
                      <a:r>
                        <a:t> May become more difficult to convince regulators to identify more 802-friendly spectrum</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r>
              <a:tr h="628015">
                <a:tc>
                  <a:txBody>
                    <a:bodyPr/>
                    <a:lstStyle/>
                    <a:p>
                      <a:pPr algn="l"/>
                      <a:r>
                        <a:rPr sz="1200">
                          <a:sym typeface="Georgia"/>
                        </a:rPr>
                        <a:t>2. Allows independent IEEE proposal</a:t>
                      </a:r>
                    </a:p>
                  </a:txBody>
                  <a:tcPr marL="45720" marR="45720" marT="45720" marB="45720" anchor="ctr"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E9E9ED"/>
                    </a:solidFill>
                  </a:tcPr>
                </a:tc>
                <a:tc>
                  <a:txBody>
                    <a:bodyPr/>
                    <a:lstStyle/>
                    <a:p>
                      <a:pPr algn="l"/>
                      <a:r>
                        <a:rPr sz="1200">
                          <a:sym typeface="Georgia"/>
                        </a:rPr>
                        <a:t>2. Requires 3GPP to agree to merge result into a SRIT</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E9E9ED"/>
                    </a:solidFill>
                  </a:tcPr>
                </a:tc>
                <a:tc>
                  <a:txBody>
                    <a:bodyPr/>
                    <a:lstStyle/>
                    <a:p>
                      <a:pPr algn="l"/>
                      <a:r>
                        <a:rPr sz="1200">
                          <a:sym typeface="Georgia"/>
                        </a:rPr>
                        <a:t>2. Allows 802 to optimize proposal</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E9E9ED"/>
                    </a:solidFill>
                  </a:tcPr>
                </a:tc>
                <a:tc>
                  <a:txBody>
                    <a:bodyPr/>
                    <a:lstStyle/>
                    <a:p>
                      <a:pPr algn="l"/>
                      <a:r>
                        <a:rPr sz="1200">
                          <a:sym typeface="Georgia"/>
                        </a:rPr>
                        <a:t>2. 3GPP may prefer alternative and may not agree</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E9E9ED"/>
                    </a:solidFill>
                  </a:tcPr>
                </a:tc>
              </a:tr>
              <a:tr h="640079">
                <a:tc>
                  <a:txBody>
                    <a:bodyPr/>
                    <a:lstStyle/>
                    <a:p>
                      <a:pPr algn="l"/>
                      <a:r>
                        <a:rPr sz="1200">
                          <a:sym typeface="Georgia"/>
                        </a:rPr>
                        <a:t>3. Allows IEEE to propose use of unlicensed technology for IMT</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c>
                  <a:txBody>
                    <a:bodyPr/>
                    <a:lstStyle/>
                    <a:p>
                      <a:pPr algn="l"/>
                      <a:r>
                        <a:rPr sz="1200">
                          <a:sym typeface="Georgia"/>
                        </a:rPr>
                        <a:t>3. Unclear how technologies built for unlicensed use would fit into IMT spectrum</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c>
                  <a:txBody>
                    <a:bodyPr/>
                    <a:lstStyle/>
                    <a:p>
                      <a:pPr algn="l"/>
                      <a:r>
                        <a:rPr sz="1200">
                          <a:sym typeface="Georgia"/>
                        </a:rPr>
                        <a:t>3. IMT recognition can promote use of those 802 radio interfaces in IMT spectrum</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c>
                  <a:txBody>
                    <a:bodyPr/>
                    <a:lstStyle/>
                    <a:p>
                      <a:pPr algn="l">
                        <a:defRPr sz="1200">
                          <a:sym typeface="Georgia"/>
                        </a:defRPr>
                      </a:pPr>
                      <a:r>
                        <a:t>3.</a:t>
                      </a:r>
                      <a:r>
                        <a:t> May become more difficult to attain more 802-friendly spectrum</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r>
            </a:tbl>
          </a:graphicData>
        </a:graphic>
      </p:graphicFrame>
      <p:graphicFrame>
        <p:nvGraphicFramePr>
          <p:cNvPr id="518" name="Table 518"/>
          <p:cNvGraphicFramePr/>
          <p:nvPr/>
        </p:nvGraphicFramePr>
        <p:xfrm>
          <a:off x="3059832" y="5313467"/>
          <a:ext cx="5904656" cy="1355893"/>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2952327"/>
                <a:gridCol w="2952328"/>
              </a:tblGrid>
              <a:tr h="403702">
                <a:tc>
                  <a:txBody>
                    <a:bodyPr/>
                    <a:lstStyle/>
                    <a:p>
                      <a:pPr algn="l"/>
                      <a:r>
                        <a:rPr b="1">
                          <a:solidFill>
                            <a:srgbClr val="FFFFFF"/>
                          </a:solidFill>
                          <a:sym typeface="Georgia"/>
                        </a:rPr>
                        <a:t>Cost</a:t>
                      </a:r>
                    </a:p>
                  </a:txBody>
                  <a:tcPr marL="45720" marR="45720" marT="45720" marB="45720" anchor="ctr" anchorCtr="0" horzOverflow="overflow">
                    <a:lnL w="3175">
                      <a:solidFill>
                        <a:srgbClr val="FFFFFF"/>
                      </a:solidFill>
                    </a:lnL>
                    <a:lnR w="3175">
                      <a:solidFill>
                        <a:srgbClr val="FFFFFF"/>
                      </a:solidFill>
                    </a:lnR>
                    <a:lnT w="3175">
                      <a:solidFill>
                        <a:srgbClr val="FFFFFF"/>
                      </a:solidFill>
                    </a:lnT>
                    <a:lnB w="3175">
                      <a:solidFill>
                        <a:srgbClr val="FFFFFF"/>
                      </a:solidFill>
                    </a:lnB>
                    <a:solidFill>
                      <a:schemeClr val="accent1"/>
                    </a:solidFill>
                  </a:tcPr>
                </a:tc>
                <a:tc>
                  <a:txBody>
                    <a:bodyPr/>
                    <a:lstStyle/>
                    <a:p>
                      <a:pPr algn="l"/>
                      <a:r>
                        <a:rPr b="1">
                          <a:solidFill>
                            <a:srgbClr val="FFFFFF"/>
                          </a:solidFill>
                          <a:sym typeface="Georgia"/>
                        </a:rPr>
                        <a:t>Benefit</a:t>
                      </a:r>
                    </a:p>
                  </a:txBody>
                  <a:tcPr marL="45720" marR="45720" marT="45720" marB="45720" anchor="ctr" anchorCtr="0" horzOverflow="overflow">
                    <a:lnL w="3175">
                      <a:solidFill>
                        <a:srgbClr val="FFFFFF"/>
                      </a:solidFill>
                    </a:lnL>
                    <a:lnR w="3175">
                      <a:solidFill>
                        <a:srgbClr val="FFFFFF"/>
                      </a:solidFill>
                    </a:lnR>
                    <a:lnT w="3175">
                      <a:solidFill>
                        <a:srgbClr val="FFFFFF"/>
                      </a:solidFill>
                    </a:lnT>
                    <a:lnB w="3175">
                      <a:solidFill>
                        <a:srgbClr val="FFFFFF"/>
                      </a:solidFill>
                    </a:lnB>
                    <a:solidFill>
                      <a:schemeClr val="accent1"/>
                    </a:solidFill>
                  </a:tcPr>
                </a:tc>
              </a:tr>
              <a:tr h="952190">
                <a:tc>
                  <a:txBody>
                    <a:bodyPr/>
                    <a:lstStyle/>
                    <a:p>
                      <a:pPr algn="l"/>
                      <a:r>
                        <a:rPr sz="1200">
                          <a:sym typeface="Georgia"/>
                        </a:rPr>
                        <a:t>Developing standards, preparing and pitching proposal, developing administration support, supporting evaluations, negotiating SRIT, perpetual maintenance</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c>
                  <a:txBody>
                    <a:bodyPr/>
                    <a:lstStyle/>
                    <a:p>
                      <a:pPr algn="l"/>
                      <a:r>
                        <a:rPr sz="1200">
                          <a:sym typeface="Georgia"/>
                        </a:rPr>
                        <a:t>Marketing value. Possibility of better access to spectrum, particularly by targeting a specific segment of new mm-wave spectrum to be identified for IMT</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r>
            </a:tbl>
          </a:graphicData>
        </a:graphic>
      </p:graphicFrame>
      <p:sp>
        <p:nvSpPr>
          <p:cNvPr id="519" name="Shape 519"/>
          <p:cNvSpPr/>
          <p:nvPr/>
        </p:nvSpPr>
        <p:spPr>
          <a:xfrm>
            <a:off x="323850" y="724482"/>
            <a:ext cx="6855725" cy="120732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nSpc>
                <a:spcPts val="4800"/>
              </a:lnSpc>
              <a:tabLst>
                <a:tab pos="215900" algn="l"/>
              </a:tabLst>
              <a:defRPr>
                <a:latin typeface="+mn-lt"/>
                <a:ea typeface="+mn-ea"/>
                <a:cs typeface="+mn-cs"/>
                <a:sym typeface="Calibri"/>
              </a:defRPr>
            </a:pPr>
            <a:r>
              <a:rPr sz="3900">
                <a:solidFill>
                  <a:srgbClr val="424456"/>
                </a:solidFill>
                <a:latin typeface="Trebuchet MS"/>
                <a:ea typeface="Trebuchet MS"/>
                <a:cs typeface="Trebuchet MS"/>
                <a:sym typeface="Trebuchet MS"/>
              </a:rPr>
              <a:t>Action B2</a:t>
            </a:r>
            <a:r>
              <a:rPr sz="3900">
                <a:latin typeface="Times New Roman"/>
                <a:ea typeface="Times New Roman"/>
                <a:cs typeface="Times New Roman"/>
                <a:sym typeface="Times New Roman"/>
              </a:rPr>
              <a:t> </a:t>
            </a:r>
            <a:r>
              <a:rPr sz="3900">
                <a:solidFill>
                  <a:srgbClr val="424456"/>
                </a:solidFill>
                <a:latin typeface="Trebuchet MS"/>
                <a:ea typeface="Trebuchet MS"/>
                <a:cs typeface="Trebuchet MS"/>
                <a:sym typeface="Trebuchet MS"/>
              </a:rPr>
              <a:t>–</a:t>
            </a:r>
            <a:r>
              <a:rPr sz="3900">
                <a:latin typeface="Times New Roman"/>
                <a:ea typeface="Times New Roman"/>
                <a:cs typeface="Times New Roman"/>
                <a:sym typeface="Times New Roman"/>
              </a:rPr>
              <a:t> </a:t>
            </a:r>
            <a:r>
              <a:rPr sz="3900">
                <a:solidFill>
                  <a:srgbClr val="424456"/>
                </a:solidFill>
                <a:latin typeface="Trebuchet MS"/>
                <a:ea typeface="Trebuchet MS"/>
                <a:cs typeface="Trebuchet MS"/>
                <a:sym typeface="Trebuchet MS"/>
              </a:rPr>
              <a:t>IMT-2020 proposal,</a:t>
            </a:r>
            <a:endParaRPr sz="3900">
              <a:solidFill>
                <a:srgbClr val="424456"/>
              </a:solidFill>
              <a:latin typeface="Trebuchet MS"/>
              <a:ea typeface="Trebuchet MS"/>
              <a:cs typeface="Trebuchet MS"/>
              <a:sym typeface="Trebuchet MS"/>
            </a:endParaRPr>
          </a:p>
          <a:p>
            <a:pPr>
              <a:lnSpc>
                <a:spcPts val="4800"/>
              </a:lnSpc>
              <a:tabLst>
                <a:tab pos="215900" algn="l"/>
              </a:tabLst>
              <a:defRPr>
                <a:latin typeface="+mn-lt"/>
                <a:ea typeface="+mn-ea"/>
                <a:cs typeface="+mn-cs"/>
                <a:sym typeface="Calibri"/>
              </a:defRPr>
            </a:pPr>
            <a:r>
              <a:rPr sz="3900">
                <a:solidFill>
                  <a:srgbClr val="424456"/>
                </a:solidFill>
                <a:latin typeface="Trebuchet MS"/>
                <a:ea typeface="Trebuchet MS"/>
                <a:cs typeface="Trebuchet MS"/>
                <a:sym typeface="Trebuchet MS"/>
              </a:rPr>
              <a:t>set of technologies</a:t>
            </a:r>
          </a:p>
        </p:txBody>
      </p:sp>
      <p:sp>
        <p:nvSpPr>
          <p:cNvPr id="520" name="Shape 520"/>
          <p:cNvSpPr/>
          <p:nvPr/>
        </p:nvSpPr>
        <p:spPr>
          <a:xfrm>
            <a:off x="330200" y="2470772"/>
            <a:ext cx="2486192" cy="717406"/>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ts val="1900"/>
              </a:lnSpc>
              <a:defRPr sz="1500"/>
            </a:lvl1pPr>
          </a:lstStyle>
          <a:p>
            <a:pPr/>
            <a:r>
              <a:t>IMT-2020 recognition for several IEEE 802 radio interfaces.</a:t>
            </a:r>
          </a:p>
        </p:txBody>
      </p:sp>
      <p:sp>
        <p:nvSpPr>
          <p:cNvPr id="521" name="Shape 521"/>
          <p:cNvSpPr/>
          <p:nvPr/>
        </p:nvSpPr>
        <p:spPr>
          <a:xfrm>
            <a:off x="342900" y="4559300"/>
            <a:ext cx="1397472" cy="28379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lnSpc>
                <a:spcPts val="2300"/>
              </a:lnSpc>
              <a:defRPr b="1">
                <a:solidFill>
                  <a:srgbClr val="FFFFFF"/>
                </a:solidFill>
              </a:defRPr>
            </a:lvl1pPr>
          </a:lstStyle>
          <a:p>
            <a:pPr/>
            <a:r>
              <a:t>Description</a:t>
            </a:r>
          </a:p>
        </p:txBody>
      </p:sp>
      <p:sp>
        <p:nvSpPr>
          <p:cNvPr id="522" name="Shape 522"/>
          <p:cNvSpPr/>
          <p:nvPr/>
        </p:nvSpPr>
        <p:spPr>
          <a:xfrm>
            <a:off x="357279" y="5008094"/>
            <a:ext cx="2520931" cy="1682606"/>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ts val="1900"/>
              </a:lnSpc>
              <a:defRPr sz="1500"/>
            </a:lvl1pPr>
          </a:lstStyle>
          <a:p>
            <a:pPr/>
            <a:r>
              <a:t>Develop and submit an IEEE proposal to adopt coherent set of IEEE 802 radio interface technologies into IMT-2020, possibly integrated in an IEEE 802 Access Network.</a:t>
            </a:r>
          </a:p>
        </p:txBody>
      </p:sp>
      <p:sp>
        <p:nvSpPr>
          <p:cNvPr id="523" name="Shape 523"/>
          <p:cNvSpPr/>
          <p:nvPr/>
        </p:nvSpPr>
        <p:spPr>
          <a:xfrm>
            <a:off x="331023" y="1995186"/>
            <a:ext cx="1110941" cy="28379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lnSpc>
                <a:spcPts val="2300"/>
              </a:lnSpc>
              <a:defRPr b="1">
                <a:solidFill>
                  <a:srgbClr val="FFFFFF"/>
                </a:solidFill>
              </a:defRPr>
            </a:lvl1pPr>
          </a:lstStyle>
          <a:p>
            <a:pPr/>
            <a:r>
              <a:t>Objective</a:t>
            </a:r>
          </a:p>
        </p:txBody>
      </p:sp>
      <p:sp>
        <p:nvSpPr>
          <p:cNvPr id="524" name="Shape 524"/>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26" name="Shape 526"/>
          <p:cNvSpPr/>
          <p:nvPr/>
        </p:nvSpPr>
        <p:spPr>
          <a:xfrm>
            <a:off x="247675" y="1933967"/>
            <a:ext cx="2740139" cy="432054"/>
          </a:xfrm>
          <a:prstGeom prst="rect">
            <a:avLst/>
          </a:prstGeom>
          <a:solidFill>
            <a:schemeClr val="accent1"/>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527" name="Shape 527"/>
          <p:cNvSpPr/>
          <p:nvPr/>
        </p:nvSpPr>
        <p:spPr>
          <a:xfrm>
            <a:off x="247675" y="2366022"/>
            <a:ext cx="2740139" cy="2106241"/>
          </a:xfrm>
          <a:prstGeom prst="rect">
            <a:avLst/>
          </a:prstGeom>
          <a:solidFill>
            <a:srgbClr val="D1D1DA"/>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528" name="Shape 528"/>
          <p:cNvSpPr/>
          <p:nvPr/>
        </p:nvSpPr>
        <p:spPr>
          <a:xfrm>
            <a:off x="241330" y="2366019"/>
            <a:ext cx="2752839" cy="1"/>
          </a:xfrm>
          <a:prstGeom prst="line">
            <a:avLst/>
          </a:prstGeom>
          <a:ln w="38100">
            <a:solidFill>
              <a:srgbClr val="FFFFFF"/>
            </a:solidFill>
          </a:ln>
        </p:spPr>
        <p:txBody>
          <a:bodyPr lIns="45719" rIns="45719"/>
          <a:lstStyle/>
          <a:p>
            <a:pPr>
              <a:defRPr>
                <a:latin typeface="+mn-lt"/>
                <a:ea typeface="+mn-ea"/>
                <a:cs typeface="+mn-cs"/>
                <a:sym typeface="Calibri"/>
              </a:defRPr>
            </a:pPr>
          </a:p>
        </p:txBody>
      </p:sp>
      <p:sp>
        <p:nvSpPr>
          <p:cNvPr id="529" name="Shape 529"/>
          <p:cNvSpPr/>
          <p:nvPr/>
        </p:nvSpPr>
        <p:spPr>
          <a:xfrm flipH="1">
            <a:off x="247679" y="1927621"/>
            <a:ext cx="1" cy="2094967"/>
          </a:xfrm>
          <a:prstGeom prst="line">
            <a:avLst/>
          </a:prstGeom>
          <a:ln w="12700">
            <a:solidFill>
              <a:srgbClr val="FFFFFF"/>
            </a:solidFill>
          </a:ln>
        </p:spPr>
        <p:txBody>
          <a:bodyPr lIns="45719" rIns="45719"/>
          <a:lstStyle/>
          <a:p>
            <a:pPr>
              <a:defRPr>
                <a:latin typeface="+mn-lt"/>
                <a:ea typeface="+mn-ea"/>
                <a:cs typeface="+mn-cs"/>
                <a:sym typeface="Calibri"/>
              </a:defRPr>
            </a:pPr>
          </a:p>
        </p:txBody>
      </p:sp>
      <p:sp>
        <p:nvSpPr>
          <p:cNvPr id="530" name="Shape 530"/>
          <p:cNvSpPr/>
          <p:nvPr/>
        </p:nvSpPr>
        <p:spPr>
          <a:xfrm flipH="1">
            <a:off x="2987823" y="1927621"/>
            <a:ext cx="1" cy="2094967"/>
          </a:xfrm>
          <a:prstGeom prst="line">
            <a:avLst/>
          </a:prstGeom>
          <a:ln w="12700">
            <a:solidFill>
              <a:srgbClr val="FFFFFF"/>
            </a:solidFill>
          </a:ln>
        </p:spPr>
        <p:txBody>
          <a:bodyPr lIns="45719" rIns="45719"/>
          <a:lstStyle/>
          <a:p>
            <a:pPr>
              <a:defRPr>
                <a:latin typeface="+mn-lt"/>
                <a:ea typeface="+mn-ea"/>
                <a:cs typeface="+mn-cs"/>
                <a:sym typeface="Calibri"/>
              </a:defRPr>
            </a:pPr>
          </a:p>
        </p:txBody>
      </p:sp>
      <p:sp>
        <p:nvSpPr>
          <p:cNvPr id="531" name="Shape 531"/>
          <p:cNvSpPr/>
          <p:nvPr/>
        </p:nvSpPr>
        <p:spPr>
          <a:xfrm>
            <a:off x="241330" y="1933972"/>
            <a:ext cx="2752839" cy="1"/>
          </a:xfrm>
          <a:prstGeom prst="line">
            <a:avLst/>
          </a:prstGeom>
          <a:ln w="12700">
            <a:solidFill>
              <a:srgbClr val="FFFFFF"/>
            </a:solidFill>
          </a:ln>
        </p:spPr>
        <p:txBody>
          <a:bodyPr lIns="45719" rIns="45719"/>
          <a:lstStyle/>
          <a:p>
            <a:pPr>
              <a:defRPr>
                <a:latin typeface="+mn-lt"/>
                <a:ea typeface="+mn-ea"/>
                <a:cs typeface="+mn-cs"/>
                <a:sym typeface="Calibri"/>
              </a:defRPr>
            </a:pPr>
          </a:p>
        </p:txBody>
      </p:sp>
      <p:sp>
        <p:nvSpPr>
          <p:cNvPr id="532" name="Shape 532"/>
          <p:cNvSpPr/>
          <p:nvPr/>
        </p:nvSpPr>
        <p:spPr>
          <a:xfrm>
            <a:off x="251523" y="4509122"/>
            <a:ext cx="2736304" cy="448222"/>
          </a:xfrm>
          <a:prstGeom prst="rect">
            <a:avLst/>
          </a:prstGeom>
          <a:solidFill>
            <a:schemeClr val="accent1"/>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533" name="Shape 533"/>
          <p:cNvSpPr/>
          <p:nvPr/>
        </p:nvSpPr>
        <p:spPr>
          <a:xfrm>
            <a:off x="251523" y="4957343"/>
            <a:ext cx="2736304" cy="1712011"/>
          </a:xfrm>
          <a:prstGeom prst="rect">
            <a:avLst/>
          </a:prstGeom>
          <a:solidFill>
            <a:srgbClr val="D1D1DA"/>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534" name="Shape 534"/>
          <p:cNvSpPr/>
          <p:nvPr/>
        </p:nvSpPr>
        <p:spPr>
          <a:xfrm>
            <a:off x="245169" y="4957345"/>
            <a:ext cx="2749004" cy="1"/>
          </a:xfrm>
          <a:prstGeom prst="line">
            <a:avLst/>
          </a:prstGeom>
          <a:ln w="38100">
            <a:solidFill>
              <a:srgbClr val="FFFFFF"/>
            </a:solidFill>
          </a:ln>
        </p:spPr>
        <p:txBody>
          <a:bodyPr lIns="45719" rIns="45719"/>
          <a:lstStyle/>
          <a:p>
            <a:pPr>
              <a:defRPr>
                <a:latin typeface="+mn-lt"/>
                <a:ea typeface="+mn-ea"/>
                <a:cs typeface="+mn-cs"/>
                <a:sym typeface="Calibri"/>
              </a:defRPr>
            </a:pPr>
          </a:p>
        </p:txBody>
      </p:sp>
      <p:sp>
        <p:nvSpPr>
          <p:cNvPr id="535" name="Shape 535"/>
          <p:cNvSpPr/>
          <p:nvPr/>
        </p:nvSpPr>
        <p:spPr>
          <a:xfrm flipH="1">
            <a:off x="251519" y="4502769"/>
            <a:ext cx="1" cy="2172944"/>
          </a:xfrm>
          <a:prstGeom prst="line">
            <a:avLst/>
          </a:prstGeom>
          <a:ln w="12700">
            <a:solidFill>
              <a:srgbClr val="FFFFFF"/>
            </a:solidFill>
          </a:ln>
        </p:spPr>
        <p:txBody>
          <a:bodyPr lIns="45719" rIns="45719"/>
          <a:lstStyle/>
          <a:p>
            <a:pPr>
              <a:defRPr>
                <a:latin typeface="+mn-lt"/>
                <a:ea typeface="+mn-ea"/>
                <a:cs typeface="+mn-cs"/>
                <a:sym typeface="Calibri"/>
              </a:defRPr>
            </a:pPr>
          </a:p>
        </p:txBody>
      </p:sp>
      <p:sp>
        <p:nvSpPr>
          <p:cNvPr id="536" name="Shape 536"/>
          <p:cNvSpPr/>
          <p:nvPr/>
        </p:nvSpPr>
        <p:spPr>
          <a:xfrm flipH="1">
            <a:off x="2987823" y="4502769"/>
            <a:ext cx="1" cy="2172944"/>
          </a:xfrm>
          <a:prstGeom prst="line">
            <a:avLst/>
          </a:prstGeom>
          <a:ln w="12700">
            <a:solidFill>
              <a:srgbClr val="FFFFFF"/>
            </a:solidFill>
          </a:ln>
        </p:spPr>
        <p:txBody>
          <a:bodyPr lIns="45719" rIns="45719"/>
          <a:lstStyle/>
          <a:p>
            <a:pPr>
              <a:defRPr>
                <a:latin typeface="+mn-lt"/>
                <a:ea typeface="+mn-ea"/>
                <a:cs typeface="+mn-cs"/>
                <a:sym typeface="Calibri"/>
              </a:defRPr>
            </a:pPr>
          </a:p>
        </p:txBody>
      </p:sp>
      <p:sp>
        <p:nvSpPr>
          <p:cNvPr id="537" name="Shape 537"/>
          <p:cNvSpPr/>
          <p:nvPr/>
        </p:nvSpPr>
        <p:spPr>
          <a:xfrm>
            <a:off x="245169" y="4509118"/>
            <a:ext cx="2749004" cy="1"/>
          </a:xfrm>
          <a:prstGeom prst="line">
            <a:avLst/>
          </a:prstGeom>
          <a:ln w="12700">
            <a:solidFill>
              <a:srgbClr val="FFFFFF"/>
            </a:solidFill>
          </a:ln>
        </p:spPr>
        <p:txBody>
          <a:bodyPr lIns="45719" rIns="45719"/>
          <a:lstStyle/>
          <a:p>
            <a:pPr>
              <a:defRPr>
                <a:latin typeface="+mn-lt"/>
                <a:ea typeface="+mn-ea"/>
                <a:cs typeface="+mn-cs"/>
                <a:sym typeface="Calibri"/>
              </a:defRPr>
            </a:pPr>
          </a:p>
        </p:txBody>
      </p:sp>
      <p:sp>
        <p:nvSpPr>
          <p:cNvPr id="538" name="Shape 538"/>
          <p:cNvSpPr/>
          <p:nvPr/>
        </p:nvSpPr>
        <p:spPr>
          <a:xfrm>
            <a:off x="245169" y="6669360"/>
            <a:ext cx="2749004" cy="1"/>
          </a:xfrm>
          <a:prstGeom prst="line">
            <a:avLst/>
          </a:prstGeom>
          <a:ln w="12700">
            <a:solidFill>
              <a:srgbClr val="FFFFFF"/>
            </a:solidFill>
          </a:ln>
        </p:spPr>
        <p:txBody>
          <a:bodyPr lIns="45719" rIns="45719"/>
          <a:lstStyle/>
          <a:p>
            <a:pPr>
              <a:defRPr>
                <a:latin typeface="+mn-lt"/>
                <a:ea typeface="+mn-ea"/>
                <a:cs typeface="+mn-cs"/>
                <a:sym typeface="Calibri"/>
              </a:defRPr>
            </a:pPr>
          </a:p>
        </p:txBody>
      </p:sp>
      <p:graphicFrame>
        <p:nvGraphicFramePr>
          <p:cNvPr id="539" name="Table 539"/>
          <p:cNvGraphicFramePr/>
          <p:nvPr/>
        </p:nvGraphicFramePr>
        <p:xfrm>
          <a:off x="3059832" y="1933973"/>
          <a:ext cx="5904656" cy="2932112"/>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1476163"/>
                <a:gridCol w="1476164"/>
                <a:gridCol w="1476163"/>
                <a:gridCol w="1476164"/>
              </a:tblGrid>
              <a:tr h="463232">
                <a:tc>
                  <a:txBody>
                    <a:bodyPr/>
                    <a:lstStyle/>
                    <a:p>
                      <a:pPr algn="l"/>
                      <a:r>
                        <a:rPr b="1">
                          <a:solidFill>
                            <a:srgbClr val="FFFFFF"/>
                          </a:solidFill>
                          <a:sym typeface="Georgia"/>
                        </a:rPr>
                        <a:t>Strength</a:t>
                      </a:r>
                    </a:p>
                  </a:txBody>
                  <a:tcPr marL="45720" marR="45720" marT="45720" marB="45720" anchor="ctr" anchorCtr="0" horzOverflow="overflow">
                    <a:lnL w="3175">
                      <a:solidFill>
                        <a:srgbClr val="FFFFFF"/>
                      </a:solidFill>
                    </a:lnL>
                    <a:lnR w="3175">
                      <a:solidFill>
                        <a:srgbClr val="FFFFFF"/>
                      </a:solidFill>
                    </a:lnR>
                    <a:lnT w="3175">
                      <a:solidFill>
                        <a:srgbClr val="FFFFFF"/>
                      </a:solidFill>
                    </a:lnT>
                    <a:lnB w="3175">
                      <a:solidFill>
                        <a:srgbClr val="FFFFFF"/>
                      </a:solidFill>
                    </a:lnB>
                    <a:solidFill>
                      <a:schemeClr val="accent1"/>
                    </a:solidFill>
                  </a:tcPr>
                </a:tc>
                <a:tc>
                  <a:txBody>
                    <a:bodyPr/>
                    <a:lstStyle/>
                    <a:p>
                      <a:pPr algn="l"/>
                      <a:r>
                        <a:rPr b="1">
                          <a:solidFill>
                            <a:srgbClr val="FFFFFF"/>
                          </a:solidFill>
                          <a:sym typeface="Georgia"/>
                        </a:rPr>
                        <a:t>Weakness</a:t>
                      </a:r>
                    </a:p>
                  </a:txBody>
                  <a:tcPr marL="45720" marR="45720" marT="45720" marB="45720" anchor="ctr" anchorCtr="0" horzOverflow="overflow">
                    <a:lnL w="3175">
                      <a:solidFill>
                        <a:srgbClr val="FFFFFF"/>
                      </a:solidFill>
                    </a:lnL>
                    <a:lnR w="3175">
                      <a:solidFill>
                        <a:srgbClr val="FFFFFF"/>
                      </a:solidFill>
                    </a:lnR>
                    <a:lnT w="3175">
                      <a:solidFill>
                        <a:srgbClr val="FFFFFF"/>
                      </a:solidFill>
                    </a:lnT>
                    <a:lnB w="3175">
                      <a:solidFill>
                        <a:srgbClr val="FFFFFF"/>
                      </a:solidFill>
                    </a:lnB>
                    <a:solidFill>
                      <a:schemeClr val="accent1"/>
                    </a:solidFill>
                  </a:tcPr>
                </a:tc>
                <a:tc>
                  <a:txBody>
                    <a:bodyPr/>
                    <a:lstStyle/>
                    <a:p>
                      <a:pPr algn="l"/>
                      <a:r>
                        <a:rPr b="1" sz="1400">
                          <a:solidFill>
                            <a:srgbClr val="FFFFFF"/>
                          </a:solidFill>
                          <a:sym typeface="Georgia"/>
                        </a:rPr>
                        <a:t>Opportunity</a:t>
                      </a:r>
                    </a:p>
                  </a:txBody>
                  <a:tcPr marL="45720" marR="45720" marT="45720" marB="45720" anchor="ctr" anchorCtr="0" horzOverflow="overflow">
                    <a:lnL w="3175">
                      <a:solidFill>
                        <a:srgbClr val="FFFFFF"/>
                      </a:solidFill>
                    </a:lnL>
                    <a:lnR w="3175">
                      <a:solidFill>
                        <a:srgbClr val="FFFFFF"/>
                      </a:solidFill>
                    </a:lnR>
                    <a:lnT w="3175">
                      <a:solidFill>
                        <a:srgbClr val="FFFFFF"/>
                      </a:solidFill>
                    </a:lnT>
                    <a:lnB w="3175">
                      <a:solidFill>
                        <a:srgbClr val="FFFFFF"/>
                      </a:solidFill>
                    </a:lnB>
                    <a:solidFill>
                      <a:schemeClr val="accent1"/>
                    </a:solidFill>
                  </a:tcPr>
                </a:tc>
                <a:tc>
                  <a:txBody>
                    <a:bodyPr/>
                    <a:lstStyle/>
                    <a:p>
                      <a:pPr algn="l"/>
                      <a:r>
                        <a:rPr b="1">
                          <a:solidFill>
                            <a:srgbClr val="FFFFFF"/>
                          </a:solidFill>
                          <a:sym typeface="Georgia"/>
                        </a:rPr>
                        <a:t>Threat</a:t>
                      </a:r>
                    </a:p>
                  </a:txBody>
                  <a:tcPr marL="45720" marR="45720" marT="45720" marB="45720" anchor="ctr" anchorCtr="0" horzOverflow="overflow">
                    <a:lnL w="3175">
                      <a:solidFill>
                        <a:srgbClr val="FFFFFF"/>
                      </a:solidFill>
                    </a:lnL>
                    <a:lnR w="3175">
                      <a:solidFill>
                        <a:srgbClr val="FFFFFF"/>
                      </a:solidFill>
                    </a:lnR>
                    <a:lnT w="3175">
                      <a:solidFill>
                        <a:srgbClr val="FFFFFF"/>
                      </a:solidFill>
                    </a:lnT>
                    <a:lnB w="3175">
                      <a:solidFill>
                        <a:srgbClr val="FFFFFF"/>
                      </a:solidFill>
                    </a:lnB>
                    <a:solidFill>
                      <a:schemeClr val="accent1"/>
                    </a:solidFill>
                  </a:tcPr>
                </a:tc>
              </a:tr>
              <a:tr h="1005841">
                <a:tc>
                  <a:txBody>
                    <a:bodyPr/>
                    <a:lstStyle/>
                    <a:p>
                      <a:pPr algn="l"/>
                      <a:r>
                        <a:rPr sz="1200">
                          <a:sym typeface="Georgia"/>
                        </a:rPr>
                        <a:t>1. IEEE 802 technologies are referenced in IMT-2020</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c>
                  <a:txBody>
                    <a:bodyPr/>
                    <a:lstStyle/>
                    <a:p>
                      <a:pPr algn="l"/>
                      <a:r>
                        <a:rPr sz="1200">
                          <a:sym typeface="Georgia"/>
                        </a:rPr>
                        <a:t>1. 3GPP would make the final decisions about the details of the proposal</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c>
                  <a:txBody>
                    <a:bodyPr/>
                    <a:lstStyle/>
                    <a:p>
                      <a:pPr algn="l"/>
                      <a:r>
                        <a:rPr sz="1200">
                          <a:sym typeface="Georgia"/>
                        </a:rPr>
                        <a:t>1. Encourages use of IEEE 802 in 3GPP 5G networks</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c>
                  <a:txBody>
                    <a:bodyPr/>
                    <a:lstStyle/>
                    <a:p>
                      <a:pPr algn="l"/>
                      <a:r>
                        <a:rPr sz="1200">
                          <a:sym typeface="Georgia"/>
                        </a:rPr>
                        <a:t>1. Focus on 3GPP may reduce applicability of 802 radio interfaces to non-cellular networks</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r>
              <a:tr h="628015">
                <a:tc>
                  <a:txBody>
                    <a:bodyPr/>
                    <a:lstStyle/>
                    <a:p>
                      <a:pPr algn="l"/>
                      <a:r>
                        <a:rPr sz="1200">
                          <a:sym typeface="Georgia"/>
                        </a:rPr>
                        <a:t>2. No need for IEEE 802 radio interfaces to meet IMT-202o requirements or be evaluated in ITU-R WP 5D</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E9E9ED"/>
                    </a:solidFill>
                  </a:tcPr>
                </a:tc>
                <a:tc>
                  <a:txBody>
                    <a:bodyPr/>
                    <a:lstStyle/>
                    <a:p>
                      <a:pPr algn="l"/>
                      <a:r>
                        <a:rPr sz="1200">
                          <a:sym typeface="Georgia"/>
                        </a:rPr>
                        <a:t>2. IEEE 802 radio interfaces are not identified as IMT-2020 and are not applicable to IMT spectrum, including new mm-wave IMT spectrum to be identified</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E9E9ED"/>
                    </a:solidFill>
                  </a:tcPr>
                </a:tc>
                <a:tc>
                  <a:txBody>
                    <a:bodyPr/>
                    <a:lstStyle/>
                    <a:p>
                      <a:pPr algn="l"/>
                      <a:r>
                        <a:rPr sz="1200">
                          <a:sym typeface="Georgia"/>
                        </a:rPr>
                        <a:t>2. A peripheral role in IMT-2020</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E9E9ED"/>
                    </a:solidFill>
                  </a:tcPr>
                </a:tc>
                <a:tc>
                  <a:txBody>
                    <a:bodyPr/>
                    <a:lstStyle/>
                    <a:p>
                      <a:pPr algn="l"/>
                      <a:r>
                        <a:rPr sz="1200">
                          <a:sym typeface="Georgia"/>
                        </a:rPr>
                        <a:t>2. IEEE 802 radio interfaces would be in a weaker position than IMT-2020 radio interfaces for IMT spectrum, including new mm-wave IMT spectrum to be identified</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E9E9ED"/>
                    </a:solidFill>
                  </a:tcPr>
                </a:tc>
              </a:tr>
              <a:tr h="640079">
                <a:tc>
                  <a:txBody>
                    <a:bodyPr/>
                    <a:lstStyle/>
                    <a:p>
                      <a:pPr algn="l">
                        <a:defRPr sz="1200">
                          <a:sym typeface="Georgia"/>
                        </a:defRPr>
                      </a:pP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c>
                  <a:txBody>
                    <a:bodyPr/>
                    <a:lstStyle/>
                    <a:p>
                      <a:pPr algn="l">
                        <a:defRPr sz="1200">
                          <a:sym typeface="Georgia"/>
                        </a:defRPr>
                      </a:pP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c>
                  <a:txBody>
                    <a:bodyPr/>
                    <a:lstStyle/>
                    <a:p>
                      <a:pPr algn="l">
                        <a:defRPr sz="1200">
                          <a:sym typeface="Georgia"/>
                        </a:defRPr>
                      </a:pP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c>
                  <a:txBody>
                    <a:bodyPr/>
                    <a:lstStyle/>
                    <a:p>
                      <a:pPr algn="l">
                        <a:defRPr sz="1200">
                          <a:sym typeface="Georgia"/>
                        </a:defRPr>
                      </a:pP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r>
            </a:tbl>
          </a:graphicData>
        </a:graphic>
      </p:graphicFrame>
      <p:graphicFrame>
        <p:nvGraphicFramePr>
          <p:cNvPr id="540" name="Table 540"/>
          <p:cNvGraphicFramePr/>
          <p:nvPr/>
        </p:nvGraphicFramePr>
        <p:xfrm>
          <a:off x="3059832" y="5313467"/>
          <a:ext cx="5904656" cy="1355893"/>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2952327"/>
                <a:gridCol w="2952328"/>
              </a:tblGrid>
              <a:tr h="403702">
                <a:tc>
                  <a:txBody>
                    <a:bodyPr/>
                    <a:lstStyle/>
                    <a:p>
                      <a:pPr algn="l"/>
                      <a:r>
                        <a:rPr b="1">
                          <a:solidFill>
                            <a:srgbClr val="FFFFFF"/>
                          </a:solidFill>
                          <a:sym typeface="Georgia"/>
                        </a:rPr>
                        <a:t>Cost</a:t>
                      </a:r>
                    </a:p>
                  </a:txBody>
                  <a:tcPr marL="45720" marR="45720" marT="45720" marB="45720" anchor="ctr" anchorCtr="0" horzOverflow="overflow">
                    <a:lnL w="3175">
                      <a:solidFill>
                        <a:srgbClr val="FFFFFF"/>
                      </a:solidFill>
                    </a:lnL>
                    <a:lnR w="3175">
                      <a:solidFill>
                        <a:srgbClr val="FFFFFF"/>
                      </a:solidFill>
                    </a:lnR>
                    <a:lnT w="3175">
                      <a:solidFill>
                        <a:srgbClr val="FFFFFF"/>
                      </a:solidFill>
                    </a:lnT>
                    <a:lnB w="3175">
                      <a:solidFill>
                        <a:srgbClr val="FFFFFF"/>
                      </a:solidFill>
                    </a:lnB>
                    <a:solidFill>
                      <a:schemeClr val="accent1"/>
                    </a:solidFill>
                  </a:tcPr>
                </a:tc>
                <a:tc>
                  <a:txBody>
                    <a:bodyPr/>
                    <a:lstStyle/>
                    <a:p>
                      <a:pPr algn="l"/>
                      <a:r>
                        <a:rPr b="1">
                          <a:solidFill>
                            <a:srgbClr val="FFFFFF"/>
                          </a:solidFill>
                          <a:sym typeface="Georgia"/>
                        </a:rPr>
                        <a:t>Benefit</a:t>
                      </a:r>
                    </a:p>
                  </a:txBody>
                  <a:tcPr marL="45720" marR="45720" marT="45720" marB="45720" anchor="ctr" anchorCtr="0" horzOverflow="overflow">
                    <a:lnL w="3175">
                      <a:solidFill>
                        <a:srgbClr val="FFFFFF"/>
                      </a:solidFill>
                    </a:lnL>
                    <a:lnR w="3175">
                      <a:solidFill>
                        <a:srgbClr val="FFFFFF"/>
                      </a:solidFill>
                    </a:lnR>
                    <a:lnT w="3175">
                      <a:solidFill>
                        <a:srgbClr val="FFFFFF"/>
                      </a:solidFill>
                    </a:lnT>
                    <a:lnB w="3175">
                      <a:solidFill>
                        <a:srgbClr val="FFFFFF"/>
                      </a:solidFill>
                    </a:lnB>
                    <a:solidFill>
                      <a:schemeClr val="accent1"/>
                    </a:solidFill>
                  </a:tcPr>
                </a:tc>
              </a:tr>
              <a:tr h="952190">
                <a:tc>
                  <a:txBody>
                    <a:bodyPr/>
                    <a:lstStyle/>
                    <a:p>
                      <a:pPr algn="l"/>
                      <a:r>
                        <a:rPr sz="1200">
                          <a:sym typeface="Georgia"/>
                        </a:rPr>
                        <a:t>Development of the interface, and coordination with 3GPP on the interface</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c>
                  <a:txBody>
                    <a:bodyPr/>
                    <a:lstStyle/>
                    <a:p>
                      <a:pPr algn="l"/>
                      <a:r>
                        <a:rPr sz="1200">
                          <a:sym typeface="Georgia"/>
                        </a:rPr>
                        <a:t>Encourages use of IEEE 802 in 3GPP 5G networks</a:t>
                      </a:r>
                    </a:p>
                  </a:txBody>
                  <a:tcPr marL="45720" marR="45720" marT="45720" marB="45720" anchor="t" anchorCtr="0" horzOverflow="overflow">
                    <a:lnL w="3175">
                      <a:solidFill>
                        <a:srgbClr val="FFFFFF"/>
                      </a:solidFill>
                    </a:lnL>
                    <a:lnR w="3175">
                      <a:solidFill>
                        <a:srgbClr val="FFFFFF"/>
                      </a:solidFill>
                    </a:lnR>
                    <a:lnT w="3175">
                      <a:solidFill>
                        <a:srgbClr val="FFFFFF"/>
                      </a:solidFill>
                    </a:lnT>
                    <a:lnB w="3175">
                      <a:solidFill>
                        <a:srgbClr val="FFFFFF"/>
                      </a:solidFill>
                    </a:lnB>
                    <a:solidFill>
                      <a:srgbClr val="D1D1DA"/>
                    </a:solidFill>
                  </a:tcPr>
                </a:tc>
              </a:tr>
            </a:tbl>
          </a:graphicData>
        </a:graphic>
      </p:graphicFrame>
      <p:sp>
        <p:nvSpPr>
          <p:cNvPr id="541" name="Shape 541"/>
          <p:cNvSpPr/>
          <p:nvPr/>
        </p:nvSpPr>
        <p:spPr>
          <a:xfrm>
            <a:off x="323850" y="724482"/>
            <a:ext cx="6855725" cy="120732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nSpc>
                <a:spcPts val="4800"/>
              </a:lnSpc>
              <a:tabLst>
                <a:tab pos="215900" algn="l"/>
              </a:tabLst>
              <a:defRPr>
                <a:latin typeface="+mn-lt"/>
                <a:ea typeface="+mn-ea"/>
                <a:cs typeface="+mn-cs"/>
                <a:sym typeface="Calibri"/>
              </a:defRPr>
            </a:pPr>
            <a:r>
              <a:rPr sz="3900">
                <a:solidFill>
                  <a:srgbClr val="424456"/>
                </a:solidFill>
                <a:latin typeface="Trebuchet MS"/>
                <a:ea typeface="Trebuchet MS"/>
                <a:cs typeface="Trebuchet MS"/>
                <a:sym typeface="Trebuchet MS"/>
              </a:rPr>
              <a:t>Action B3</a:t>
            </a:r>
            <a:r>
              <a:rPr sz="3900">
                <a:latin typeface="Times New Roman"/>
                <a:ea typeface="Times New Roman"/>
                <a:cs typeface="Times New Roman"/>
                <a:sym typeface="Times New Roman"/>
              </a:rPr>
              <a:t> </a:t>
            </a:r>
            <a:r>
              <a:rPr sz="3900">
                <a:solidFill>
                  <a:srgbClr val="424456"/>
                </a:solidFill>
                <a:latin typeface="Trebuchet MS"/>
                <a:ea typeface="Trebuchet MS"/>
                <a:cs typeface="Trebuchet MS"/>
                <a:sym typeface="Trebuchet MS"/>
              </a:rPr>
              <a:t>–</a:t>
            </a:r>
            <a:r>
              <a:rPr sz="3900">
                <a:latin typeface="Times New Roman"/>
                <a:ea typeface="Times New Roman"/>
                <a:cs typeface="Times New Roman"/>
                <a:sym typeface="Times New Roman"/>
              </a:rPr>
              <a:t> </a:t>
            </a:r>
            <a:r>
              <a:rPr sz="3900">
                <a:solidFill>
                  <a:srgbClr val="424456"/>
                </a:solidFill>
                <a:latin typeface="Trebuchet MS"/>
                <a:ea typeface="Trebuchet MS"/>
                <a:cs typeface="Trebuchet MS"/>
                <a:sym typeface="Trebuchet MS"/>
              </a:rPr>
              <a:t>IMT-2020 proposal,</a:t>
            </a:r>
            <a:endParaRPr sz="3900">
              <a:solidFill>
                <a:srgbClr val="424456"/>
              </a:solidFill>
              <a:latin typeface="Trebuchet MS"/>
              <a:ea typeface="Trebuchet MS"/>
              <a:cs typeface="Trebuchet MS"/>
              <a:sym typeface="Trebuchet MS"/>
            </a:endParaRPr>
          </a:p>
          <a:p>
            <a:pPr>
              <a:lnSpc>
                <a:spcPts val="4800"/>
              </a:lnSpc>
              <a:tabLst>
                <a:tab pos="215900" algn="l"/>
              </a:tabLst>
              <a:defRPr>
                <a:latin typeface="+mn-lt"/>
                <a:ea typeface="+mn-ea"/>
                <a:cs typeface="+mn-cs"/>
                <a:sym typeface="Calibri"/>
              </a:defRPr>
            </a:pPr>
            <a:r>
              <a:rPr sz="3900">
                <a:solidFill>
                  <a:srgbClr val="424456"/>
                </a:solidFill>
                <a:latin typeface="Trebuchet MS"/>
                <a:ea typeface="Trebuchet MS"/>
                <a:cs typeface="Trebuchet MS"/>
                <a:sym typeface="Trebuchet MS"/>
              </a:rPr>
              <a:t>external proposal</a:t>
            </a:r>
          </a:p>
        </p:txBody>
      </p:sp>
      <p:sp>
        <p:nvSpPr>
          <p:cNvPr id="542" name="Shape 542"/>
          <p:cNvSpPr/>
          <p:nvPr/>
        </p:nvSpPr>
        <p:spPr>
          <a:xfrm>
            <a:off x="330200" y="2470772"/>
            <a:ext cx="2486192" cy="717406"/>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ts val="1900"/>
              </a:lnSpc>
              <a:defRPr sz="1500"/>
            </a:lvl1pPr>
          </a:lstStyle>
          <a:p>
            <a:pPr/>
            <a:r>
              <a:t>3GPP incorporation of IEEE 802 features, referenced in IMT-2020.</a:t>
            </a:r>
          </a:p>
        </p:txBody>
      </p:sp>
      <p:sp>
        <p:nvSpPr>
          <p:cNvPr id="543" name="Shape 543"/>
          <p:cNvSpPr/>
          <p:nvPr/>
        </p:nvSpPr>
        <p:spPr>
          <a:xfrm>
            <a:off x="342900" y="4559300"/>
            <a:ext cx="1397472" cy="28379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lnSpc>
                <a:spcPts val="2300"/>
              </a:lnSpc>
              <a:defRPr b="1">
                <a:solidFill>
                  <a:srgbClr val="FFFFFF"/>
                </a:solidFill>
              </a:defRPr>
            </a:lvl1pPr>
          </a:lstStyle>
          <a:p>
            <a:pPr/>
            <a:r>
              <a:t>Description</a:t>
            </a:r>
          </a:p>
        </p:txBody>
      </p:sp>
      <p:sp>
        <p:nvSpPr>
          <p:cNvPr id="544" name="Shape 544"/>
          <p:cNvSpPr/>
          <p:nvPr/>
        </p:nvSpPr>
        <p:spPr>
          <a:xfrm>
            <a:off x="357279" y="5008094"/>
            <a:ext cx="2520931" cy="1441306"/>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ts val="1900"/>
              </a:lnSpc>
              <a:defRPr sz="1500"/>
            </a:lvl1pPr>
          </a:lstStyle>
          <a:p>
            <a:pPr/>
            <a:r>
              <a:t>Support development of a 3GPP proposal for IMT-2020 incorporating references to the use of IEEE 802.11 or an IEEE 802 Access Network.</a:t>
            </a:r>
          </a:p>
        </p:txBody>
      </p:sp>
      <p:sp>
        <p:nvSpPr>
          <p:cNvPr id="545" name="Shape 545"/>
          <p:cNvSpPr/>
          <p:nvPr/>
        </p:nvSpPr>
        <p:spPr>
          <a:xfrm>
            <a:off x="331023" y="1995186"/>
            <a:ext cx="1110941" cy="28379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lnSpc>
                <a:spcPts val="2300"/>
              </a:lnSpc>
              <a:defRPr b="1">
                <a:solidFill>
                  <a:srgbClr val="FFFFFF"/>
                </a:solidFill>
              </a:defRPr>
            </a:lvl1pPr>
          </a:lstStyle>
          <a:p>
            <a:pPr/>
            <a:r>
              <a:t>Objective</a:t>
            </a:r>
          </a:p>
        </p:txBody>
      </p:sp>
      <p:sp>
        <p:nvSpPr>
          <p:cNvPr id="546" name="Shape 546"/>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48" name="Shape 548"/>
          <p:cNvSpPr/>
          <p:nvPr/>
        </p:nvSpPr>
        <p:spPr>
          <a:xfrm>
            <a:off x="9085261" y="-1588"/>
            <a:ext cx="57151" cy="620714"/>
          </a:xfrm>
          <a:prstGeom prst="rect">
            <a:avLst/>
          </a:prstGeom>
          <a:solidFill>
            <a:srgbClr val="FFFFFF"/>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549" name="Shape 549"/>
          <p:cNvSpPr/>
          <p:nvPr/>
        </p:nvSpPr>
        <p:spPr>
          <a:xfrm>
            <a:off x="546100" y="1557138"/>
            <a:ext cx="7740378" cy="4670723"/>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a:tabLst>
                <a:tab pos="101600" algn="l"/>
                <a:tab pos="368300" algn="l"/>
                <a:tab pos="406400" algn="l"/>
                <a:tab pos="647700" algn="l"/>
                <a:tab pos="698500" algn="l"/>
                <a:tab pos="914400" algn="l"/>
              </a:tabLst>
              <a:defRPr sz="3900">
                <a:solidFill>
                  <a:srgbClr val="424456"/>
                </a:solidFill>
                <a:latin typeface="Trebuchet MS"/>
                <a:ea typeface="Trebuchet MS"/>
                <a:cs typeface="Trebuchet MS"/>
                <a:sym typeface="Trebuchet MS"/>
              </a:defRPr>
            </a:pPr>
            <a:r>
              <a:t>Appendix 1:</a:t>
            </a:r>
          </a:p>
          <a:p>
            <a:pPr>
              <a:tabLst>
                <a:tab pos="101600" algn="l"/>
                <a:tab pos="368300" algn="l"/>
                <a:tab pos="406400" algn="l"/>
                <a:tab pos="647700" algn="l"/>
                <a:tab pos="698500" algn="l"/>
                <a:tab pos="914400" algn="l"/>
              </a:tabLst>
              <a:defRPr sz="3900">
                <a:solidFill>
                  <a:srgbClr val="424456"/>
                </a:solidFill>
                <a:latin typeface="Trebuchet MS"/>
                <a:ea typeface="Trebuchet MS"/>
                <a:cs typeface="Trebuchet MS"/>
                <a:sym typeface="Trebuchet MS"/>
              </a:defRPr>
            </a:pPr>
            <a:r>
              <a:t>Authorization by EC Ballot</a:t>
            </a:r>
          </a:p>
          <a:p>
            <a:pPr>
              <a:defRPr>
                <a:latin typeface="+mn-lt"/>
                <a:ea typeface="+mn-ea"/>
                <a:cs typeface="+mn-cs"/>
                <a:sym typeface="Calibri"/>
              </a:defRPr>
            </a:pPr>
          </a:p>
          <a:p>
            <a:pPr>
              <a:tabLst>
                <a:tab pos="101600" algn="l"/>
                <a:tab pos="368300" algn="l"/>
                <a:tab pos="406400" algn="l"/>
                <a:tab pos="647700" algn="l"/>
                <a:tab pos="698500" algn="l"/>
                <a:tab pos="914400" algn="l"/>
              </a:tabLst>
              <a:defRPr sz="1200">
                <a:latin typeface="+mn-lt"/>
                <a:ea typeface="+mn-ea"/>
                <a:cs typeface="+mn-cs"/>
                <a:sym typeface="Calibri"/>
              </a:defRPr>
            </a:pPr>
            <a:r>
              <a:rPr>
                <a:latin typeface="Georgia"/>
                <a:ea typeface="Georgia"/>
                <a:cs typeface="Georgia"/>
                <a:sym typeface="Georgia"/>
              </a:rPr>
              <a:t>Motion: Approve the creation of the IEEE 802 5G/IMT-2020 standing committee (per 5.6 2 of the LMSC P&amp;P) with the following scope and organization:</a:t>
            </a:r>
            <a:endParaRPr>
              <a:latin typeface="Georgia"/>
              <a:ea typeface="Georgia"/>
              <a:cs typeface="Georgia"/>
              <a:sym typeface="Georgia"/>
            </a:endParaRPr>
          </a:p>
          <a:p>
            <a:pPr>
              <a:tabLst>
                <a:tab pos="101600" algn="l"/>
                <a:tab pos="368300" algn="l"/>
                <a:tab pos="406400" algn="l"/>
                <a:tab pos="647700" algn="l"/>
                <a:tab pos="698500" algn="l"/>
                <a:tab pos="914400" algn="l"/>
              </a:tabLst>
              <a:defRPr sz="1200">
                <a:latin typeface="+mn-lt"/>
                <a:ea typeface="+mn-ea"/>
                <a:cs typeface="+mn-cs"/>
                <a:sym typeface="Calibri"/>
              </a:defRPr>
            </a:pPr>
            <a:r>
              <a:rPr>
                <a:solidFill>
                  <a:schemeClr val="accent3"/>
                </a:solidFill>
                <a:latin typeface="Georgia"/>
                <a:ea typeface="Georgia"/>
                <a:cs typeface="Georgia"/>
                <a:sym typeface="Georgia"/>
              </a:rPr>
              <a:t>•</a:t>
            </a:r>
            <a:r>
              <a:rPr>
                <a:latin typeface="Times New Roman"/>
                <a:ea typeface="Times New Roman"/>
                <a:cs typeface="Times New Roman"/>
                <a:sym typeface="Times New Roman"/>
              </a:rPr>
              <a:t>  </a:t>
            </a:r>
            <a:r>
              <a:rPr>
                <a:latin typeface="Georgia"/>
                <a:ea typeface="Georgia"/>
                <a:cs typeface="Georgia"/>
                <a:sym typeface="Georgia"/>
              </a:rPr>
              <a:t>To</a:t>
            </a:r>
            <a:r>
              <a:rPr>
                <a:latin typeface="Times New Roman"/>
                <a:ea typeface="Times New Roman"/>
                <a:cs typeface="Times New Roman"/>
                <a:sym typeface="Times New Roman"/>
              </a:rPr>
              <a:t> </a:t>
            </a:r>
            <a:r>
              <a:rPr>
                <a:latin typeface="Georgia"/>
                <a:ea typeface="Georgia"/>
                <a:cs typeface="Georgia"/>
                <a:sym typeface="Georgia"/>
              </a:rPr>
              <a:t>provide</a:t>
            </a:r>
            <a:r>
              <a:rPr>
                <a:latin typeface="Times New Roman"/>
                <a:ea typeface="Times New Roman"/>
                <a:cs typeface="Times New Roman"/>
                <a:sym typeface="Times New Roman"/>
              </a:rPr>
              <a:t> </a:t>
            </a:r>
            <a:r>
              <a:rPr>
                <a:latin typeface="Georgia"/>
                <a:ea typeface="Georgia"/>
                <a:cs typeface="Georgia"/>
                <a:sym typeface="Georgia"/>
              </a:rPr>
              <a:t>a</a:t>
            </a:r>
            <a:r>
              <a:rPr>
                <a:latin typeface="Times New Roman"/>
                <a:ea typeface="Times New Roman"/>
                <a:cs typeface="Times New Roman"/>
                <a:sym typeface="Times New Roman"/>
              </a:rPr>
              <a:t> </a:t>
            </a:r>
            <a:r>
              <a:rPr>
                <a:latin typeface="Georgia"/>
                <a:ea typeface="Georgia"/>
                <a:cs typeface="Georgia"/>
                <a:sym typeface="Georgia"/>
              </a:rPr>
              <a:t>report</a:t>
            </a:r>
            <a:r>
              <a:rPr>
                <a:latin typeface="Times New Roman"/>
                <a:ea typeface="Times New Roman"/>
                <a:cs typeface="Times New Roman"/>
                <a:sym typeface="Times New Roman"/>
              </a:rPr>
              <a:t> </a:t>
            </a:r>
            <a:r>
              <a:rPr>
                <a:latin typeface="Georgia"/>
                <a:ea typeface="Georgia"/>
                <a:cs typeface="Georgia"/>
                <a:sym typeface="Georgia"/>
              </a:rPr>
              <a:t>on</a:t>
            </a:r>
            <a:r>
              <a:rPr>
                <a:latin typeface="Times New Roman"/>
                <a:ea typeface="Times New Roman"/>
                <a:cs typeface="Times New Roman"/>
                <a:sym typeface="Times New Roman"/>
              </a:rPr>
              <a:t> </a:t>
            </a:r>
            <a:r>
              <a:rPr>
                <a:latin typeface="Georgia"/>
                <a:ea typeface="Georgia"/>
                <a:cs typeface="Georgia"/>
                <a:sym typeface="Georgia"/>
              </a:rPr>
              <a:t>the</a:t>
            </a:r>
            <a:r>
              <a:rPr>
                <a:latin typeface="Times New Roman"/>
                <a:ea typeface="Times New Roman"/>
                <a:cs typeface="Times New Roman"/>
                <a:sym typeface="Times New Roman"/>
              </a:rPr>
              <a:t> </a:t>
            </a:r>
            <a:r>
              <a:rPr>
                <a:latin typeface="Georgia"/>
                <a:ea typeface="Georgia"/>
                <a:cs typeface="Georgia"/>
                <a:sym typeface="Georgia"/>
              </a:rPr>
              <a:t>following</a:t>
            </a:r>
            <a:r>
              <a:rPr>
                <a:latin typeface="Times New Roman"/>
                <a:ea typeface="Times New Roman"/>
                <a:cs typeface="Times New Roman"/>
                <a:sym typeface="Times New Roman"/>
              </a:rPr>
              <a:t> </a:t>
            </a:r>
            <a:r>
              <a:rPr>
                <a:latin typeface="Georgia"/>
                <a:ea typeface="Georgia"/>
                <a:cs typeface="Georgia"/>
                <a:sym typeface="Georgia"/>
              </a:rPr>
              <a:t>items</a:t>
            </a:r>
            <a:r>
              <a:rPr>
                <a:latin typeface="Times New Roman"/>
                <a:ea typeface="Times New Roman"/>
                <a:cs typeface="Times New Roman"/>
                <a:sym typeface="Times New Roman"/>
              </a:rPr>
              <a:t> </a:t>
            </a:r>
            <a:r>
              <a:rPr>
                <a:latin typeface="Georgia"/>
                <a:ea typeface="Georgia"/>
                <a:cs typeface="Georgia"/>
                <a:sym typeface="Georgia"/>
              </a:rPr>
              <a:t>to</a:t>
            </a:r>
            <a:r>
              <a:rPr>
                <a:latin typeface="Times New Roman"/>
                <a:ea typeface="Times New Roman"/>
                <a:cs typeface="Times New Roman"/>
                <a:sym typeface="Times New Roman"/>
              </a:rPr>
              <a:t> </a:t>
            </a:r>
            <a:r>
              <a:rPr>
                <a:latin typeface="Georgia"/>
                <a:ea typeface="Georgia"/>
                <a:cs typeface="Georgia"/>
                <a:sym typeface="Georgia"/>
              </a:rPr>
              <a:t>the</a:t>
            </a:r>
            <a:r>
              <a:rPr>
                <a:latin typeface="Times New Roman"/>
                <a:ea typeface="Times New Roman"/>
                <a:cs typeface="Times New Roman"/>
                <a:sym typeface="Times New Roman"/>
              </a:rPr>
              <a:t> </a:t>
            </a:r>
            <a:r>
              <a:rPr>
                <a:latin typeface="Georgia"/>
                <a:ea typeface="Georgia"/>
                <a:cs typeface="Georgia"/>
                <a:sym typeface="Georgia"/>
              </a:rPr>
              <a:t>EC:</a:t>
            </a:r>
            <a:endParaRPr>
              <a:latin typeface="Georgia"/>
              <a:ea typeface="Georgia"/>
              <a:cs typeface="Georgia"/>
              <a:sym typeface="Georgia"/>
            </a:endParaRPr>
          </a:p>
          <a:p>
            <a:pPr>
              <a:tabLst>
                <a:tab pos="101600" algn="l"/>
                <a:tab pos="368300" algn="l"/>
                <a:tab pos="406400" algn="l"/>
                <a:tab pos="647700" algn="l"/>
                <a:tab pos="698500" algn="l"/>
                <a:tab pos="914400" algn="l"/>
              </a:tabLst>
              <a:defRPr sz="1200">
                <a:latin typeface="+mn-lt"/>
                <a:ea typeface="+mn-ea"/>
                <a:cs typeface="+mn-cs"/>
                <a:sym typeface="Calibri"/>
              </a:defRPr>
            </a:pPr>
            <a:r>
              <a:t>			</a:t>
            </a:r>
            <a:r>
              <a:rPr>
                <a:solidFill>
                  <a:schemeClr val="accent2"/>
                </a:solidFill>
                <a:latin typeface="Georgia"/>
                <a:ea typeface="Georgia"/>
                <a:cs typeface="Georgia"/>
                <a:sym typeface="Georgia"/>
              </a:rPr>
              <a:t>▫</a:t>
            </a:r>
            <a:r>
              <a:rPr>
                <a:latin typeface="Times New Roman"/>
                <a:ea typeface="Times New Roman"/>
                <a:cs typeface="Times New Roman"/>
                <a:sym typeface="Times New Roman"/>
              </a:rPr>
              <a:t>  </a:t>
            </a:r>
            <a:r>
              <a:rPr>
                <a:solidFill>
                  <a:schemeClr val="accent2"/>
                </a:solidFill>
                <a:latin typeface="Georgia"/>
                <a:ea typeface="Georgia"/>
                <a:cs typeface="Georgia"/>
                <a:sym typeface="Georgia"/>
              </a:rPr>
              <a:t>Costs</a:t>
            </a:r>
            <a:r>
              <a:rPr>
                <a:latin typeface="Times New Roman"/>
                <a:ea typeface="Times New Roman"/>
                <a:cs typeface="Times New Roman"/>
                <a:sym typeface="Times New Roman"/>
              </a:rPr>
              <a:t> </a:t>
            </a:r>
            <a:r>
              <a:rPr>
                <a:solidFill>
                  <a:schemeClr val="accent2"/>
                </a:solidFill>
                <a:latin typeface="Georgia"/>
                <a:ea typeface="Georgia"/>
                <a:cs typeface="Georgia"/>
                <a:sym typeface="Georgia"/>
              </a:rPr>
              <a:t>and</a:t>
            </a:r>
            <a:r>
              <a:rPr>
                <a:latin typeface="Times New Roman"/>
                <a:ea typeface="Times New Roman"/>
                <a:cs typeface="Times New Roman"/>
                <a:sym typeface="Times New Roman"/>
              </a:rPr>
              <a:t> </a:t>
            </a:r>
            <a:r>
              <a:rPr>
                <a:solidFill>
                  <a:schemeClr val="accent2"/>
                </a:solidFill>
                <a:latin typeface="Georgia"/>
                <a:ea typeface="Georgia"/>
                <a:cs typeface="Georgia"/>
                <a:sym typeface="Georgia"/>
              </a:rPr>
              <a:t>benefits</a:t>
            </a:r>
            <a:r>
              <a:rPr>
                <a:latin typeface="Times New Roman"/>
                <a:ea typeface="Times New Roman"/>
                <a:cs typeface="Times New Roman"/>
                <a:sym typeface="Times New Roman"/>
              </a:rPr>
              <a:t> </a:t>
            </a:r>
            <a:r>
              <a:rPr>
                <a:solidFill>
                  <a:schemeClr val="accent2"/>
                </a:solidFill>
                <a:latin typeface="Georgia"/>
                <a:ea typeface="Georgia"/>
                <a:cs typeface="Georgia"/>
                <a:sym typeface="Georgia"/>
              </a:rPr>
              <a:t>of</a:t>
            </a:r>
            <a:r>
              <a:rPr>
                <a:latin typeface="Times New Roman"/>
                <a:ea typeface="Times New Roman"/>
                <a:cs typeface="Times New Roman"/>
                <a:sym typeface="Times New Roman"/>
              </a:rPr>
              <a:t> </a:t>
            </a:r>
            <a:r>
              <a:rPr>
                <a:solidFill>
                  <a:schemeClr val="accent2"/>
                </a:solidFill>
                <a:latin typeface="Georgia"/>
                <a:ea typeface="Georgia"/>
                <a:cs typeface="Georgia"/>
                <a:sym typeface="Georgia"/>
              </a:rPr>
              <a:t>creating</a:t>
            </a:r>
            <a:r>
              <a:rPr>
                <a:latin typeface="Times New Roman"/>
                <a:ea typeface="Times New Roman"/>
                <a:cs typeface="Times New Roman"/>
                <a:sym typeface="Times New Roman"/>
              </a:rPr>
              <a:t> </a:t>
            </a:r>
            <a:r>
              <a:rPr>
                <a:solidFill>
                  <a:schemeClr val="accent2"/>
                </a:solidFill>
                <a:latin typeface="Georgia"/>
                <a:ea typeface="Georgia"/>
                <a:cs typeface="Georgia"/>
                <a:sym typeface="Georgia"/>
              </a:rPr>
              <a:t>an</a:t>
            </a:r>
            <a:r>
              <a:rPr>
                <a:latin typeface="Times New Roman"/>
                <a:ea typeface="Times New Roman"/>
                <a:cs typeface="Times New Roman"/>
                <a:sym typeface="Times New Roman"/>
              </a:rPr>
              <a:t> </a:t>
            </a:r>
            <a:r>
              <a:rPr>
                <a:solidFill>
                  <a:schemeClr val="accent2"/>
                </a:solidFill>
                <a:latin typeface="Georgia"/>
                <a:ea typeface="Georgia"/>
                <a:cs typeface="Georgia"/>
                <a:sym typeface="Georgia"/>
              </a:rPr>
              <a:t>IEEE</a:t>
            </a:r>
            <a:r>
              <a:rPr>
                <a:latin typeface="Times New Roman"/>
                <a:ea typeface="Times New Roman"/>
                <a:cs typeface="Times New Roman"/>
                <a:sym typeface="Times New Roman"/>
              </a:rPr>
              <a:t> </a:t>
            </a:r>
            <a:r>
              <a:rPr>
                <a:solidFill>
                  <a:schemeClr val="accent2"/>
                </a:solidFill>
                <a:latin typeface="Georgia"/>
                <a:ea typeface="Georgia"/>
                <a:cs typeface="Georgia"/>
                <a:sym typeface="Georgia"/>
              </a:rPr>
              <a:t>5G</a:t>
            </a:r>
            <a:r>
              <a:rPr>
                <a:latin typeface="Times New Roman"/>
                <a:ea typeface="Times New Roman"/>
                <a:cs typeface="Times New Roman"/>
                <a:sym typeface="Times New Roman"/>
              </a:rPr>
              <a:t> </a:t>
            </a:r>
            <a:r>
              <a:rPr>
                <a:solidFill>
                  <a:schemeClr val="accent2"/>
                </a:solidFill>
                <a:latin typeface="Georgia"/>
                <a:ea typeface="Georgia"/>
                <a:cs typeface="Georgia"/>
                <a:sym typeface="Georgia"/>
              </a:rPr>
              <a:t>specification</a:t>
            </a:r>
            <a:endParaRPr>
              <a:solidFill>
                <a:schemeClr val="accent2"/>
              </a:solidFill>
              <a:latin typeface="Georgia"/>
              <a:ea typeface="Georgia"/>
              <a:cs typeface="Georgia"/>
              <a:sym typeface="Georgia"/>
            </a:endParaRPr>
          </a:p>
          <a:p>
            <a:pPr>
              <a:tabLst>
                <a:tab pos="101600" algn="l"/>
                <a:tab pos="368300" algn="l"/>
                <a:tab pos="406400" algn="l"/>
                <a:tab pos="647700" algn="l"/>
                <a:tab pos="698500" algn="l"/>
                <a:tab pos="914400" algn="l"/>
              </a:tabLst>
              <a:defRPr sz="1200">
                <a:latin typeface="+mn-lt"/>
                <a:ea typeface="+mn-ea"/>
                <a:cs typeface="+mn-cs"/>
                <a:sym typeface="Calibri"/>
              </a:defRPr>
            </a:pPr>
            <a:r>
              <a:t>			</a:t>
            </a:r>
            <a:r>
              <a:rPr>
                <a:solidFill>
                  <a:schemeClr val="accent2"/>
                </a:solidFill>
                <a:latin typeface="Georgia"/>
                <a:ea typeface="Georgia"/>
                <a:cs typeface="Georgia"/>
                <a:sym typeface="Georgia"/>
              </a:rPr>
              <a:t>▫</a:t>
            </a:r>
            <a:r>
              <a:rPr>
                <a:latin typeface="Times New Roman"/>
                <a:ea typeface="Times New Roman"/>
                <a:cs typeface="Times New Roman"/>
                <a:sym typeface="Times New Roman"/>
              </a:rPr>
              <a:t>  </a:t>
            </a:r>
            <a:r>
              <a:rPr>
                <a:solidFill>
                  <a:schemeClr val="accent2"/>
                </a:solidFill>
                <a:latin typeface="Georgia"/>
                <a:ea typeface="Georgia"/>
                <a:cs typeface="Georgia"/>
                <a:sym typeface="Georgia"/>
              </a:rPr>
              <a:t>Costs</a:t>
            </a:r>
            <a:r>
              <a:rPr>
                <a:latin typeface="Times New Roman"/>
                <a:ea typeface="Times New Roman"/>
                <a:cs typeface="Times New Roman"/>
                <a:sym typeface="Times New Roman"/>
              </a:rPr>
              <a:t> </a:t>
            </a:r>
            <a:r>
              <a:rPr>
                <a:solidFill>
                  <a:schemeClr val="accent2"/>
                </a:solidFill>
                <a:latin typeface="Georgia"/>
                <a:ea typeface="Georgia"/>
                <a:cs typeface="Georgia"/>
                <a:sym typeface="Georgia"/>
              </a:rPr>
              <a:t>and</a:t>
            </a:r>
            <a:r>
              <a:rPr>
                <a:latin typeface="Times New Roman"/>
                <a:ea typeface="Times New Roman"/>
                <a:cs typeface="Times New Roman"/>
                <a:sym typeface="Times New Roman"/>
              </a:rPr>
              <a:t> </a:t>
            </a:r>
            <a:r>
              <a:rPr>
                <a:solidFill>
                  <a:schemeClr val="accent2"/>
                </a:solidFill>
                <a:latin typeface="Georgia"/>
                <a:ea typeface="Georgia"/>
                <a:cs typeface="Georgia"/>
                <a:sym typeface="Georgia"/>
              </a:rPr>
              <a:t>benefits</a:t>
            </a:r>
            <a:r>
              <a:rPr>
                <a:latin typeface="Times New Roman"/>
                <a:ea typeface="Times New Roman"/>
                <a:cs typeface="Times New Roman"/>
                <a:sym typeface="Times New Roman"/>
              </a:rPr>
              <a:t> </a:t>
            </a:r>
            <a:r>
              <a:rPr>
                <a:solidFill>
                  <a:schemeClr val="accent2"/>
                </a:solidFill>
                <a:latin typeface="Georgia"/>
                <a:ea typeface="Georgia"/>
                <a:cs typeface="Georgia"/>
                <a:sym typeface="Georgia"/>
              </a:rPr>
              <a:t>of</a:t>
            </a:r>
            <a:r>
              <a:rPr>
                <a:latin typeface="Times New Roman"/>
                <a:ea typeface="Times New Roman"/>
                <a:cs typeface="Times New Roman"/>
                <a:sym typeface="Times New Roman"/>
              </a:rPr>
              <a:t> </a:t>
            </a:r>
            <a:r>
              <a:rPr>
                <a:solidFill>
                  <a:schemeClr val="accent2"/>
                </a:solidFill>
                <a:latin typeface="Georgia"/>
                <a:ea typeface="Georgia"/>
                <a:cs typeface="Georgia"/>
                <a:sym typeface="Georgia"/>
              </a:rPr>
              <a:t>providing</a:t>
            </a:r>
            <a:r>
              <a:rPr>
                <a:latin typeface="Times New Roman"/>
                <a:ea typeface="Times New Roman"/>
                <a:cs typeface="Times New Roman"/>
                <a:sym typeface="Times New Roman"/>
              </a:rPr>
              <a:t> </a:t>
            </a:r>
            <a:r>
              <a:rPr>
                <a:solidFill>
                  <a:schemeClr val="accent2"/>
                </a:solidFill>
                <a:latin typeface="Georgia"/>
                <a:ea typeface="Georgia"/>
                <a:cs typeface="Georgia"/>
                <a:sym typeface="Georgia"/>
              </a:rPr>
              <a:t>a</a:t>
            </a:r>
            <a:r>
              <a:rPr>
                <a:latin typeface="Times New Roman"/>
                <a:ea typeface="Times New Roman"/>
                <a:cs typeface="Times New Roman"/>
                <a:sym typeface="Times New Roman"/>
              </a:rPr>
              <a:t> </a:t>
            </a:r>
            <a:r>
              <a:rPr>
                <a:solidFill>
                  <a:schemeClr val="accent2"/>
                </a:solidFill>
                <a:latin typeface="Georgia"/>
                <a:ea typeface="Georgia"/>
                <a:cs typeface="Georgia"/>
                <a:sym typeface="Georgia"/>
              </a:rPr>
              <a:t>proposal</a:t>
            </a:r>
            <a:r>
              <a:rPr>
                <a:latin typeface="Times New Roman"/>
                <a:ea typeface="Times New Roman"/>
                <a:cs typeface="Times New Roman"/>
                <a:sym typeface="Times New Roman"/>
              </a:rPr>
              <a:t> </a:t>
            </a:r>
            <a:r>
              <a:rPr>
                <a:solidFill>
                  <a:schemeClr val="accent2"/>
                </a:solidFill>
                <a:latin typeface="Georgia"/>
                <a:ea typeface="Georgia"/>
                <a:cs typeface="Georgia"/>
                <a:sym typeface="Georgia"/>
              </a:rPr>
              <a:t>for</a:t>
            </a:r>
            <a:r>
              <a:rPr>
                <a:latin typeface="Times New Roman"/>
                <a:ea typeface="Times New Roman"/>
                <a:cs typeface="Times New Roman"/>
                <a:sym typeface="Times New Roman"/>
              </a:rPr>
              <a:t> </a:t>
            </a:r>
            <a:r>
              <a:rPr>
                <a:solidFill>
                  <a:schemeClr val="accent2"/>
                </a:solidFill>
                <a:latin typeface="Georgia"/>
                <a:ea typeface="Georgia"/>
                <a:cs typeface="Georgia"/>
                <a:sym typeface="Georgia"/>
              </a:rPr>
              <a:t>IMT-</a:t>
            </a:r>
            <a:endParaRPr>
              <a:solidFill>
                <a:schemeClr val="accent2"/>
              </a:solidFill>
              <a:latin typeface="Georgia"/>
              <a:ea typeface="Georgia"/>
              <a:cs typeface="Georgia"/>
              <a:sym typeface="Georgia"/>
            </a:endParaRPr>
          </a:p>
          <a:p>
            <a:pPr>
              <a:tabLst>
                <a:tab pos="101600" algn="l"/>
                <a:tab pos="368300" algn="l"/>
                <a:tab pos="406400" algn="l"/>
                <a:tab pos="647700" algn="l"/>
                <a:tab pos="698500" algn="l"/>
                <a:tab pos="914400" algn="l"/>
              </a:tabLst>
              <a:defRPr sz="1200">
                <a:latin typeface="+mn-lt"/>
                <a:ea typeface="+mn-ea"/>
                <a:cs typeface="+mn-cs"/>
                <a:sym typeface="Calibri"/>
              </a:defRPr>
            </a:pPr>
            <a:r>
              <a:t>				</a:t>
            </a:r>
            <a:r>
              <a:rPr>
                <a:solidFill>
                  <a:schemeClr val="accent2"/>
                </a:solidFill>
                <a:latin typeface="Georgia"/>
                <a:ea typeface="Georgia"/>
                <a:cs typeface="Georgia"/>
                <a:sym typeface="Georgia"/>
              </a:rPr>
              <a:t>2020,</a:t>
            </a:r>
            <a:r>
              <a:rPr>
                <a:latin typeface="Times New Roman"/>
                <a:ea typeface="Times New Roman"/>
                <a:cs typeface="Times New Roman"/>
                <a:sym typeface="Times New Roman"/>
              </a:rPr>
              <a:t> </a:t>
            </a:r>
            <a:r>
              <a:rPr>
                <a:solidFill>
                  <a:schemeClr val="accent2"/>
                </a:solidFill>
                <a:latin typeface="Georgia"/>
                <a:ea typeface="Georgia"/>
                <a:cs typeface="Georgia"/>
                <a:sym typeface="Georgia"/>
              </a:rPr>
              <a:t>considering</a:t>
            </a:r>
            <a:r>
              <a:rPr>
                <a:latin typeface="Times New Roman"/>
                <a:ea typeface="Times New Roman"/>
                <a:cs typeface="Times New Roman"/>
                <a:sym typeface="Times New Roman"/>
              </a:rPr>
              <a:t> </a:t>
            </a:r>
            <a:r>
              <a:rPr>
                <a:solidFill>
                  <a:schemeClr val="accent2"/>
                </a:solidFill>
                <a:latin typeface="Georgia"/>
                <a:ea typeface="Georgia"/>
                <a:cs typeface="Georgia"/>
                <a:sym typeface="Georgia"/>
              </a:rPr>
              <a:t>possible</a:t>
            </a:r>
            <a:r>
              <a:rPr>
                <a:latin typeface="Times New Roman"/>
                <a:ea typeface="Times New Roman"/>
                <a:cs typeface="Times New Roman"/>
                <a:sym typeface="Times New Roman"/>
              </a:rPr>
              <a:t> </a:t>
            </a:r>
            <a:r>
              <a:rPr>
                <a:solidFill>
                  <a:schemeClr val="accent2"/>
                </a:solidFill>
                <a:latin typeface="Georgia"/>
                <a:ea typeface="Georgia"/>
                <a:cs typeface="Georgia"/>
                <a:sym typeface="Georgia"/>
              </a:rPr>
              <a:t>models</a:t>
            </a:r>
            <a:r>
              <a:rPr>
                <a:latin typeface="Times New Roman"/>
                <a:ea typeface="Times New Roman"/>
                <a:cs typeface="Times New Roman"/>
                <a:sym typeface="Times New Roman"/>
              </a:rPr>
              <a:t> </a:t>
            </a:r>
            <a:r>
              <a:rPr>
                <a:solidFill>
                  <a:schemeClr val="accent2"/>
                </a:solidFill>
                <a:latin typeface="Georgia"/>
                <a:ea typeface="Georgia"/>
                <a:cs typeface="Georgia"/>
                <a:sym typeface="Georgia"/>
              </a:rPr>
              <a:t>of</a:t>
            </a:r>
            <a:r>
              <a:rPr>
                <a:latin typeface="Times New Roman"/>
                <a:ea typeface="Times New Roman"/>
                <a:cs typeface="Times New Roman"/>
                <a:sym typeface="Times New Roman"/>
              </a:rPr>
              <a:t> </a:t>
            </a:r>
            <a:r>
              <a:rPr>
                <a:solidFill>
                  <a:schemeClr val="accent2"/>
                </a:solidFill>
                <a:latin typeface="Georgia"/>
                <a:ea typeface="Georgia"/>
                <a:cs typeface="Georgia"/>
                <a:sym typeface="Georgia"/>
              </a:rPr>
              <a:t>a</a:t>
            </a:r>
            <a:r>
              <a:rPr>
                <a:latin typeface="Times New Roman"/>
                <a:ea typeface="Times New Roman"/>
                <a:cs typeface="Times New Roman"/>
                <a:sym typeface="Times New Roman"/>
              </a:rPr>
              <a:t> </a:t>
            </a:r>
            <a:r>
              <a:rPr>
                <a:solidFill>
                  <a:schemeClr val="accent2"/>
                </a:solidFill>
                <a:latin typeface="Georgia"/>
                <a:ea typeface="Georgia"/>
                <a:cs typeface="Georgia"/>
                <a:sym typeface="Georgia"/>
              </a:rPr>
              <a:t>proposal:</a:t>
            </a:r>
            <a:endParaRPr>
              <a:solidFill>
                <a:schemeClr val="accent2"/>
              </a:solidFill>
              <a:latin typeface="Georgia"/>
              <a:ea typeface="Georgia"/>
              <a:cs typeface="Georgia"/>
              <a:sym typeface="Georgia"/>
            </a:endParaRPr>
          </a:p>
          <a:p>
            <a:pPr>
              <a:tabLst>
                <a:tab pos="101600" algn="l"/>
                <a:tab pos="368300" algn="l"/>
                <a:tab pos="406400" algn="l"/>
                <a:tab pos="647700" algn="l"/>
                <a:tab pos="698500" algn="l"/>
                <a:tab pos="914400" algn="l"/>
              </a:tabLst>
              <a:defRPr sz="1200">
                <a:latin typeface="+mn-lt"/>
                <a:ea typeface="+mn-ea"/>
                <a:cs typeface="+mn-cs"/>
                <a:sym typeface="Calibri"/>
              </a:defRPr>
            </a:pPr>
            <a:r>
              <a:t>					</a:t>
            </a:r>
            <a:r>
              <a:rPr>
                <a:solidFill>
                  <a:schemeClr val="accent1"/>
                </a:solidFill>
                <a:latin typeface="Wingdings 2"/>
                <a:ea typeface="Wingdings 2"/>
                <a:cs typeface="Wingdings 2"/>
                <a:sym typeface="Wingdings 2"/>
              </a:rPr>
              <a:t>●</a:t>
            </a:r>
            <a:r>
              <a:rPr>
                <a:latin typeface="Times New Roman"/>
                <a:ea typeface="Times New Roman"/>
                <a:cs typeface="Times New Roman"/>
                <a:sym typeface="Times New Roman"/>
              </a:rPr>
              <a:t>  </a:t>
            </a:r>
            <a:r>
              <a:rPr>
                <a:solidFill>
                  <a:schemeClr val="accent1"/>
                </a:solidFill>
                <a:latin typeface="Georgia"/>
                <a:ea typeface="Georgia"/>
                <a:cs typeface="Georgia"/>
                <a:sym typeface="Georgia"/>
              </a:rPr>
              <a:t>as</a:t>
            </a:r>
            <a:r>
              <a:rPr>
                <a:latin typeface="Times New Roman"/>
                <a:ea typeface="Times New Roman"/>
                <a:cs typeface="Times New Roman"/>
                <a:sym typeface="Times New Roman"/>
              </a:rPr>
              <a:t> </a:t>
            </a:r>
            <a:r>
              <a:rPr>
                <a:solidFill>
                  <a:schemeClr val="accent1"/>
                </a:solidFill>
                <a:latin typeface="Georgia"/>
                <a:ea typeface="Georgia"/>
                <a:cs typeface="Georgia"/>
                <a:sym typeface="Georgia"/>
              </a:rPr>
              <a:t>a</a:t>
            </a:r>
            <a:r>
              <a:rPr>
                <a:latin typeface="Times New Roman"/>
                <a:ea typeface="Times New Roman"/>
                <a:cs typeface="Times New Roman"/>
                <a:sym typeface="Times New Roman"/>
              </a:rPr>
              <a:t> </a:t>
            </a:r>
            <a:r>
              <a:rPr>
                <a:solidFill>
                  <a:schemeClr val="accent1"/>
                </a:solidFill>
                <a:latin typeface="Georgia"/>
                <a:ea typeface="Georgia"/>
                <a:cs typeface="Georgia"/>
                <a:sym typeface="Georgia"/>
              </a:rPr>
              <a:t>single</a:t>
            </a:r>
            <a:r>
              <a:rPr>
                <a:latin typeface="Times New Roman"/>
                <a:ea typeface="Times New Roman"/>
                <a:cs typeface="Times New Roman"/>
                <a:sym typeface="Times New Roman"/>
              </a:rPr>
              <a:t> </a:t>
            </a:r>
            <a:r>
              <a:rPr>
                <a:solidFill>
                  <a:schemeClr val="accent1"/>
                </a:solidFill>
                <a:latin typeface="Georgia"/>
                <a:ea typeface="Georgia"/>
                <a:cs typeface="Georgia"/>
                <a:sym typeface="Georgia"/>
              </a:rPr>
              <a:t>technology,</a:t>
            </a:r>
            <a:endParaRPr>
              <a:solidFill>
                <a:schemeClr val="accent1"/>
              </a:solidFill>
              <a:latin typeface="Georgia"/>
              <a:ea typeface="Georgia"/>
              <a:cs typeface="Georgia"/>
              <a:sym typeface="Georgia"/>
            </a:endParaRPr>
          </a:p>
          <a:p>
            <a:pPr>
              <a:tabLst>
                <a:tab pos="101600" algn="l"/>
                <a:tab pos="368300" algn="l"/>
                <a:tab pos="406400" algn="l"/>
                <a:tab pos="647700" algn="l"/>
                <a:tab pos="698500" algn="l"/>
                <a:tab pos="914400" algn="l"/>
              </a:tabLst>
              <a:defRPr sz="1200">
                <a:latin typeface="+mn-lt"/>
                <a:ea typeface="+mn-ea"/>
                <a:cs typeface="+mn-cs"/>
                <a:sym typeface="Calibri"/>
              </a:defRPr>
            </a:pPr>
            <a:r>
              <a:t>					</a:t>
            </a:r>
            <a:r>
              <a:rPr>
                <a:solidFill>
                  <a:schemeClr val="accent1"/>
                </a:solidFill>
                <a:latin typeface="Wingdings 2"/>
                <a:ea typeface="Wingdings 2"/>
                <a:cs typeface="Wingdings 2"/>
                <a:sym typeface="Wingdings 2"/>
              </a:rPr>
              <a:t>●</a:t>
            </a:r>
            <a:r>
              <a:rPr>
                <a:latin typeface="Times New Roman"/>
                <a:ea typeface="Times New Roman"/>
                <a:cs typeface="Times New Roman"/>
                <a:sym typeface="Times New Roman"/>
              </a:rPr>
              <a:t>  </a:t>
            </a:r>
            <a:r>
              <a:rPr>
                <a:solidFill>
                  <a:schemeClr val="accent1"/>
                </a:solidFill>
                <a:latin typeface="Georgia"/>
                <a:ea typeface="Georgia"/>
                <a:cs typeface="Georgia"/>
                <a:sym typeface="Georgia"/>
              </a:rPr>
              <a:t>as</a:t>
            </a:r>
            <a:r>
              <a:rPr>
                <a:latin typeface="Times New Roman"/>
                <a:ea typeface="Times New Roman"/>
                <a:cs typeface="Times New Roman"/>
                <a:sym typeface="Times New Roman"/>
              </a:rPr>
              <a:t> </a:t>
            </a:r>
            <a:r>
              <a:rPr>
                <a:solidFill>
                  <a:schemeClr val="accent1"/>
                </a:solidFill>
                <a:latin typeface="Georgia"/>
                <a:ea typeface="Georgia"/>
                <a:cs typeface="Georgia"/>
                <a:sym typeface="Georgia"/>
              </a:rPr>
              <a:t>a</a:t>
            </a:r>
            <a:r>
              <a:rPr>
                <a:latin typeface="Times New Roman"/>
                <a:ea typeface="Times New Roman"/>
                <a:cs typeface="Times New Roman"/>
                <a:sym typeface="Times New Roman"/>
              </a:rPr>
              <a:t> </a:t>
            </a:r>
            <a:r>
              <a:rPr>
                <a:solidFill>
                  <a:schemeClr val="accent1"/>
                </a:solidFill>
                <a:latin typeface="Georgia"/>
                <a:ea typeface="Georgia"/>
                <a:cs typeface="Georgia"/>
                <a:sym typeface="Georgia"/>
              </a:rPr>
              <a:t>set</a:t>
            </a:r>
            <a:r>
              <a:rPr>
                <a:latin typeface="Times New Roman"/>
                <a:ea typeface="Times New Roman"/>
                <a:cs typeface="Times New Roman"/>
                <a:sym typeface="Times New Roman"/>
              </a:rPr>
              <a:t> </a:t>
            </a:r>
            <a:r>
              <a:rPr>
                <a:solidFill>
                  <a:schemeClr val="accent1"/>
                </a:solidFill>
                <a:latin typeface="Georgia"/>
                <a:ea typeface="Georgia"/>
                <a:cs typeface="Georgia"/>
                <a:sym typeface="Georgia"/>
              </a:rPr>
              <a:t>of</a:t>
            </a:r>
            <a:r>
              <a:rPr>
                <a:latin typeface="Times New Roman"/>
                <a:ea typeface="Times New Roman"/>
                <a:cs typeface="Times New Roman"/>
                <a:sym typeface="Times New Roman"/>
              </a:rPr>
              <a:t> </a:t>
            </a:r>
            <a:r>
              <a:rPr>
                <a:solidFill>
                  <a:schemeClr val="accent1"/>
                </a:solidFill>
                <a:latin typeface="Georgia"/>
                <a:ea typeface="Georgia"/>
                <a:cs typeface="Georgia"/>
                <a:sym typeface="Georgia"/>
              </a:rPr>
              <a:t>technologies,</a:t>
            </a:r>
            <a:endParaRPr>
              <a:solidFill>
                <a:schemeClr val="accent1"/>
              </a:solidFill>
              <a:latin typeface="Georgia"/>
              <a:ea typeface="Georgia"/>
              <a:cs typeface="Georgia"/>
              <a:sym typeface="Georgia"/>
            </a:endParaRPr>
          </a:p>
          <a:p>
            <a:pPr>
              <a:tabLst>
                <a:tab pos="101600" algn="l"/>
                <a:tab pos="368300" algn="l"/>
                <a:tab pos="406400" algn="l"/>
                <a:tab pos="647700" algn="l"/>
                <a:tab pos="698500" algn="l"/>
                <a:tab pos="914400" algn="l"/>
              </a:tabLst>
              <a:defRPr sz="1200">
                <a:latin typeface="+mn-lt"/>
                <a:ea typeface="+mn-ea"/>
                <a:cs typeface="+mn-cs"/>
                <a:sym typeface="Calibri"/>
              </a:defRPr>
            </a:pPr>
            <a:r>
              <a:t>					</a:t>
            </a:r>
            <a:r>
              <a:rPr>
                <a:solidFill>
                  <a:schemeClr val="accent1"/>
                </a:solidFill>
                <a:latin typeface="Wingdings 2"/>
                <a:ea typeface="Wingdings 2"/>
                <a:cs typeface="Wingdings 2"/>
                <a:sym typeface="Wingdings 2"/>
              </a:rPr>
              <a:t>●</a:t>
            </a:r>
            <a:r>
              <a:rPr>
                <a:latin typeface="Times New Roman"/>
                <a:ea typeface="Times New Roman"/>
                <a:cs typeface="Times New Roman"/>
                <a:sym typeface="Times New Roman"/>
              </a:rPr>
              <a:t>  </a:t>
            </a:r>
            <a:r>
              <a:rPr>
                <a:solidFill>
                  <a:schemeClr val="accent1"/>
                </a:solidFill>
                <a:latin typeface="Georgia"/>
                <a:ea typeface="Georgia"/>
                <a:cs typeface="Georgia"/>
                <a:sym typeface="Georgia"/>
              </a:rPr>
              <a:t>or</a:t>
            </a:r>
            <a:r>
              <a:rPr>
                <a:latin typeface="Times New Roman"/>
                <a:ea typeface="Times New Roman"/>
                <a:cs typeface="Times New Roman"/>
                <a:sym typeface="Times New Roman"/>
              </a:rPr>
              <a:t> </a:t>
            </a:r>
            <a:r>
              <a:rPr>
                <a:solidFill>
                  <a:schemeClr val="accent1"/>
                </a:solidFill>
                <a:latin typeface="Georgia"/>
                <a:ea typeface="Georgia"/>
                <a:cs typeface="Georgia"/>
                <a:sym typeface="Georgia"/>
              </a:rPr>
              <a:t>as</a:t>
            </a:r>
            <a:r>
              <a:rPr>
                <a:latin typeface="Times New Roman"/>
                <a:ea typeface="Times New Roman"/>
                <a:cs typeface="Times New Roman"/>
                <a:sym typeface="Times New Roman"/>
              </a:rPr>
              <a:t> </a:t>
            </a:r>
            <a:r>
              <a:rPr>
                <a:solidFill>
                  <a:schemeClr val="accent1"/>
                </a:solidFill>
                <a:latin typeface="Georgia"/>
                <a:ea typeface="Georgia"/>
                <a:cs typeface="Georgia"/>
                <a:sym typeface="Georgia"/>
              </a:rPr>
              <a:t>one</a:t>
            </a:r>
            <a:r>
              <a:rPr>
                <a:latin typeface="Times New Roman"/>
                <a:ea typeface="Times New Roman"/>
                <a:cs typeface="Times New Roman"/>
                <a:sym typeface="Times New Roman"/>
              </a:rPr>
              <a:t> </a:t>
            </a:r>
            <a:r>
              <a:rPr>
                <a:solidFill>
                  <a:schemeClr val="accent1"/>
                </a:solidFill>
                <a:latin typeface="Georgia"/>
                <a:ea typeface="Georgia"/>
                <a:cs typeface="Georgia"/>
                <a:sym typeface="Georgia"/>
              </a:rPr>
              <a:t>or</a:t>
            </a:r>
            <a:r>
              <a:rPr>
                <a:latin typeface="Times New Roman"/>
                <a:ea typeface="Times New Roman"/>
                <a:cs typeface="Times New Roman"/>
                <a:sym typeface="Times New Roman"/>
              </a:rPr>
              <a:t> </a:t>
            </a:r>
            <a:r>
              <a:rPr>
                <a:solidFill>
                  <a:schemeClr val="accent1"/>
                </a:solidFill>
                <a:latin typeface="Georgia"/>
                <a:ea typeface="Georgia"/>
                <a:cs typeface="Georgia"/>
                <a:sym typeface="Georgia"/>
              </a:rPr>
              <a:t>more</a:t>
            </a:r>
            <a:r>
              <a:rPr>
                <a:latin typeface="Times New Roman"/>
                <a:ea typeface="Times New Roman"/>
                <a:cs typeface="Times New Roman"/>
                <a:sym typeface="Times New Roman"/>
              </a:rPr>
              <a:t> </a:t>
            </a:r>
            <a:r>
              <a:rPr>
                <a:solidFill>
                  <a:schemeClr val="accent1"/>
                </a:solidFill>
                <a:latin typeface="Georgia"/>
                <a:ea typeface="Georgia"/>
                <a:cs typeface="Georgia"/>
                <a:sym typeface="Georgia"/>
              </a:rPr>
              <a:t>technologies</a:t>
            </a:r>
            <a:r>
              <a:rPr>
                <a:latin typeface="Times New Roman"/>
                <a:ea typeface="Times New Roman"/>
                <a:cs typeface="Times New Roman"/>
                <a:sym typeface="Times New Roman"/>
              </a:rPr>
              <a:t> </a:t>
            </a:r>
            <a:r>
              <a:rPr>
                <a:solidFill>
                  <a:schemeClr val="accent1"/>
                </a:solidFill>
                <a:latin typeface="Georgia"/>
                <a:ea typeface="Georgia"/>
                <a:cs typeface="Georgia"/>
                <a:sym typeface="Georgia"/>
              </a:rPr>
              <a:t>within</a:t>
            </a:r>
            <a:r>
              <a:rPr>
                <a:latin typeface="Times New Roman"/>
                <a:ea typeface="Times New Roman"/>
                <a:cs typeface="Times New Roman"/>
                <a:sym typeface="Times New Roman"/>
              </a:rPr>
              <a:t> </a:t>
            </a:r>
            <a:r>
              <a:rPr>
                <a:solidFill>
                  <a:schemeClr val="accent1"/>
                </a:solidFill>
                <a:latin typeface="Georgia"/>
                <a:ea typeface="Georgia"/>
                <a:cs typeface="Georgia"/>
                <a:sym typeface="Georgia"/>
              </a:rPr>
              <a:t>a</a:t>
            </a:r>
            <a:r>
              <a:rPr>
                <a:latin typeface="Times New Roman"/>
                <a:ea typeface="Times New Roman"/>
                <a:cs typeface="Times New Roman"/>
                <a:sym typeface="Times New Roman"/>
              </a:rPr>
              <a:t> </a:t>
            </a:r>
            <a:r>
              <a:rPr>
                <a:solidFill>
                  <a:schemeClr val="accent1"/>
                </a:solidFill>
                <a:latin typeface="Georgia"/>
                <a:ea typeface="Georgia"/>
                <a:cs typeface="Georgia"/>
                <a:sym typeface="Georgia"/>
              </a:rPr>
              <a:t>proposal</a:t>
            </a:r>
            <a:r>
              <a:rPr>
                <a:latin typeface="Times New Roman"/>
                <a:ea typeface="Times New Roman"/>
                <a:cs typeface="Times New Roman"/>
                <a:sym typeface="Times New Roman"/>
              </a:rPr>
              <a:t> </a:t>
            </a:r>
            <a:r>
              <a:rPr>
                <a:solidFill>
                  <a:schemeClr val="accent1"/>
                </a:solidFill>
                <a:latin typeface="Georgia"/>
                <a:ea typeface="Georgia"/>
                <a:cs typeface="Georgia"/>
                <a:sym typeface="Georgia"/>
              </a:rPr>
              <a:t>from</a:t>
            </a:r>
            <a:r>
              <a:rPr>
                <a:latin typeface="Times New Roman"/>
                <a:ea typeface="Times New Roman"/>
                <a:cs typeface="Times New Roman"/>
                <a:sym typeface="Times New Roman"/>
              </a:rPr>
              <a:t> </a:t>
            </a:r>
            <a:r>
              <a:rPr>
                <a:solidFill>
                  <a:schemeClr val="accent1"/>
                </a:solidFill>
                <a:latin typeface="Georgia"/>
                <a:ea typeface="Georgia"/>
                <a:cs typeface="Georgia"/>
                <a:sym typeface="Georgia"/>
              </a:rPr>
              <a:t>external bodies</a:t>
            </a:r>
            <a:r>
              <a:rPr>
                <a:latin typeface="Times New Roman"/>
                <a:ea typeface="Times New Roman"/>
                <a:cs typeface="Times New Roman"/>
                <a:sym typeface="Times New Roman"/>
              </a:rPr>
              <a:t> </a:t>
            </a:r>
            <a:r>
              <a:rPr>
                <a:solidFill>
                  <a:schemeClr val="accent1"/>
                </a:solidFill>
                <a:latin typeface="Georgia"/>
                <a:ea typeface="Georgia"/>
                <a:cs typeface="Georgia"/>
                <a:sym typeface="Georgia"/>
              </a:rPr>
              <a:t>(e.g.,</a:t>
            </a:r>
            <a:r>
              <a:rPr>
                <a:latin typeface="Times New Roman"/>
                <a:ea typeface="Times New Roman"/>
                <a:cs typeface="Times New Roman"/>
                <a:sym typeface="Times New Roman"/>
              </a:rPr>
              <a:t> </a:t>
            </a:r>
            <a:r>
              <a:rPr>
                <a:solidFill>
                  <a:schemeClr val="accent1"/>
                </a:solidFill>
                <a:latin typeface="Georgia"/>
                <a:ea typeface="Georgia"/>
                <a:cs typeface="Georgia"/>
                <a:sym typeface="Georgia"/>
              </a:rPr>
              <a:t>3GPP)</a:t>
            </a:r>
            <a:endParaRPr>
              <a:solidFill>
                <a:schemeClr val="accent1"/>
              </a:solidFill>
              <a:latin typeface="Georgia"/>
              <a:ea typeface="Georgia"/>
              <a:cs typeface="Georgia"/>
              <a:sym typeface="Georgia"/>
            </a:endParaRPr>
          </a:p>
          <a:p>
            <a:pPr>
              <a:tabLst>
                <a:tab pos="101600" algn="l"/>
                <a:tab pos="368300" algn="l"/>
                <a:tab pos="406400" algn="l"/>
                <a:tab pos="647700" algn="l"/>
                <a:tab pos="698500" algn="l"/>
                <a:tab pos="914400" algn="l"/>
              </a:tabLst>
              <a:defRPr sz="1200">
                <a:latin typeface="+mn-lt"/>
                <a:ea typeface="+mn-ea"/>
                <a:cs typeface="+mn-cs"/>
                <a:sym typeface="Calibri"/>
              </a:defRPr>
            </a:pPr>
            <a:r>
              <a:t>	</a:t>
            </a:r>
            <a:r>
              <a:rPr>
                <a:solidFill>
                  <a:schemeClr val="accent3"/>
                </a:solidFill>
                <a:latin typeface="Georgia"/>
                <a:ea typeface="Georgia"/>
                <a:cs typeface="Georgia"/>
                <a:sym typeface="Georgia"/>
              </a:rPr>
              <a:t>•</a:t>
            </a:r>
            <a:r>
              <a:rPr>
                <a:latin typeface="Times New Roman"/>
                <a:ea typeface="Times New Roman"/>
                <a:cs typeface="Times New Roman"/>
                <a:sym typeface="Times New Roman"/>
              </a:rPr>
              <a:t>  </a:t>
            </a:r>
            <a:r>
              <a:rPr>
                <a:latin typeface="Georgia"/>
                <a:ea typeface="Georgia"/>
                <a:cs typeface="Georgia"/>
                <a:sym typeface="Georgia"/>
              </a:rPr>
              <a:t>During</a:t>
            </a:r>
            <a:r>
              <a:rPr>
                <a:latin typeface="Times New Roman"/>
                <a:ea typeface="Times New Roman"/>
                <a:cs typeface="Times New Roman"/>
                <a:sym typeface="Times New Roman"/>
              </a:rPr>
              <a:t> </a:t>
            </a:r>
            <a:r>
              <a:rPr>
                <a:latin typeface="Georgia"/>
                <a:ea typeface="Georgia"/>
                <a:cs typeface="Georgia"/>
                <a:sym typeface="Georgia"/>
              </a:rPr>
              <a:t>its</a:t>
            </a:r>
            <a:r>
              <a:rPr>
                <a:latin typeface="Times New Roman"/>
                <a:ea typeface="Times New Roman"/>
                <a:cs typeface="Times New Roman"/>
                <a:sym typeface="Times New Roman"/>
              </a:rPr>
              <a:t> </a:t>
            </a:r>
            <a:r>
              <a:rPr>
                <a:latin typeface="Georgia"/>
                <a:ea typeface="Georgia"/>
                <a:cs typeface="Georgia"/>
                <a:sym typeface="Georgia"/>
              </a:rPr>
              <a:t>lifetime,</a:t>
            </a:r>
            <a:r>
              <a:rPr>
                <a:latin typeface="Times New Roman"/>
                <a:ea typeface="Times New Roman"/>
                <a:cs typeface="Times New Roman"/>
                <a:sym typeface="Times New Roman"/>
              </a:rPr>
              <a:t>  </a:t>
            </a:r>
            <a:r>
              <a:rPr>
                <a:latin typeface="Georgia"/>
                <a:ea typeface="Georgia"/>
                <a:cs typeface="Georgia"/>
                <a:sym typeface="Georgia"/>
              </a:rPr>
              <a:t>to</a:t>
            </a:r>
            <a:r>
              <a:rPr>
                <a:latin typeface="Times New Roman"/>
                <a:ea typeface="Times New Roman"/>
                <a:cs typeface="Times New Roman"/>
                <a:sym typeface="Times New Roman"/>
              </a:rPr>
              <a:t> </a:t>
            </a:r>
            <a:r>
              <a:rPr>
                <a:latin typeface="Georgia"/>
                <a:ea typeface="Georgia"/>
                <a:cs typeface="Georgia"/>
                <a:sym typeface="Georgia"/>
              </a:rPr>
              <a:t>act</a:t>
            </a:r>
            <a:r>
              <a:rPr>
                <a:latin typeface="Times New Roman"/>
                <a:ea typeface="Times New Roman"/>
                <a:cs typeface="Times New Roman"/>
                <a:sym typeface="Times New Roman"/>
              </a:rPr>
              <a:t> </a:t>
            </a:r>
            <a:r>
              <a:rPr>
                <a:latin typeface="Georgia"/>
                <a:ea typeface="Georgia"/>
                <a:cs typeface="Georgia"/>
                <a:sym typeface="Georgia"/>
              </a:rPr>
              <a:t>as</a:t>
            </a:r>
            <a:r>
              <a:rPr>
                <a:latin typeface="Times New Roman"/>
                <a:ea typeface="Times New Roman"/>
                <a:cs typeface="Times New Roman"/>
                <a:sym typeface="Times New Roman"/>
              </a:rPr>
              <a:t> </a:t>
            </a:r>
            <a:r>
              <a:rPr>
                <a:latin typeface="Georgia"/>
                <a:ea typeface="Georgia"/>
                <a:cs typeface="Georgia"/>
                <a:sym typeface="Georgia"/>
              </a:rPr>
              <a:t>the</a:t>
            </a:r>
            <a:r>
              <a:rPr>
                <a:latin typeface="Times New Roman"/>
                <a:ea typeface="Times New Roman"/>
                <a:cs typeface="Times New Roman"/>
                <a:sym typeface="Times New Roman"/>
              </a:rPr>
              <a:t> </a:t>
            </a:r>
            <a:r>
              <a:rPr>
                <a:latin typeface="Georgia"/>
                <a:ea typeface="Georgia"/>
                <a:cs typeface="Georgia"/>
                <a:sym typeface="Georgia"/>
              </a:rPr>
              <a:t>communication</a:t>
            </a:r>
            <a:r>
              <a:rPr>
                <a:latin typeface="Times New Roman"/>
                <a:ea typeface="Times New Roman"/>
                <a:cs typeface="Times New Roman"/>
                <a:sym typeface="Times New Roman"/>
              </a:rPr>
              <a:t> </a:t>
            </a:r>
            <a:r>
              <a:rPr>
                <a:latin typeface="Georgia"/>
                <a:ea typeface="Georgia"/>
                <a:cs typeface="Georgia"/>
                <a:sym typeface="Georgia"/>
              </a:rPr>
              <a:t>point</a:t>
            </a:r>
            <a:endParaRPr>
              <a:latin typeface="Georgia"/>
              <a:ea typeface="Georgia"/>
              <a:cs typeface="Georgia"/>
              <a:sym typeface="Georgia"/>
            </a:endParaRPr>
          </a:p>
          <a:p>
            <a:pPr>
              <a:tabLst>
                <a:tab pos="101600" algn="l"/>
                <a:tab pos="368300" algn="l"/>
                <a:tab pos="406400" algn="l"/>
                <a:tab pos="647700" algn="l"/>
                <a:tab pos="698500" algn="l"/>
                <a:tab pos="914400" algn="l"/>
              </a:tabLst>
              <a:defRPr sz="1200">
                <a:latin typeface="+mn-lt"/>
                <a:ea typeface="+mn-ea"/>
                <a:cs typeface="+mn-cs"/>
                <a:sym typeface="Calibri"/>
              </a:defRPr>
            </a:pPr>
            <a:r>
              <a:t>		</a:t>
            </a:r>
            <a:r>
              <a:rPr>
                <a:latin typeface="Georgia"/>
                <a:ea typeface="Georgia"/>
                <a:cs typeface="Georgia"/>
                <a:sym typeface="Georgia"/>
              </a:rPr>
              <a:t>with</a:t>
            </a:r>
            <a:r>
              <a:rPr>
                <a:latin typeface="Times New Roman"/>
                <a:ea typeface="Times New Roman"/>
                <a:cs typeface="Times New Roman"/>
                <a:sym typeface="Times New Roman"/>
              </a:rPr>
              <a:t> </a:t>
            </a:r>
            <a:r>
              <a:rPr>
                <a:latin typeface="Georgia"/>
                <a:ea typeface="Georgia"/>
                <a:cs typeface="Georgia"/>
                <a:sym typeface="Georgia"/>
              </a:rPr>
              <a:t>other</a:t>
            </a:r>
            <a:r>
              <a:rPr>
                <a:latin typeface="Times New Roman"/>
                <a:ea typeface="Times New Roman"/>
                <a:cs typeface="Times New Roman"/>
                <a:sym typeface="Times New Roman"/>
              </a:rPr>
              <a:t> </a:t>
            </a:r>
            <a:r>
              <a:rPr>
                <a:latin typeface="Georgia"/>
                <a:ea typeface="Georgia"/>
                <a:cs typeface="Georgia"/>
                <a:sym typeface="Georgia"/>
              </a:rPr>
              <a:t>IEEE</a:t>
            </a:r>
            <a:r>
              <a:rPr>
                <a:latin typeface="Times New Roman"/>
                <a:ea typeface="Times New Roman"/>
                <a:cs typeface="Times New Roman"/>
                <a:sym typeface="Times New Roman"/>
              </a:rPr>
              <a:t> </a:t>
            </a:r>
            <a:r>
              <a:rPr>
                <a:latin typeface="Georgia"/>
                <a:ea typeface="Georgia"/>
                <a:cs typeface="Georgia"/>
                <a:sym typeface="Georgia"/>
              </a:rPr>
              <a:t>organizations</a:t>
            </a:r>
            <a:r>
              <a:rPr>
                <a:latin typeface="Times New Roman"/>
                <a:ea typeface="Times New Roman"/>
                <a:cs typeface="Times New Roman"/>
                <a:sym typeface="Times New Roman"/>
              </a:rPr>
              <a:t> </a:t>
            </a:r>
            <a:r>
              <a:rPr>
                <a:latin typeface="Georgia"/>
                <a:ea typeface="Georgia"/>
                <a:cs typeface="Georgia"/>
                <a:sym typeface="Georgia"/>
              </a:rPr>
              <a:t>on</a:t>
            </a:r>
            <a:r>
              <a:rPr>
                <a:latin typeface="Times New Roman"/>
                <a:ea typeface="Times New Roman"/>
                <a:cs typeface="Times New Roman"/>
                <a:sym typeface="Times New Roman"/>
              </a:rPr>
              <a:t> </a:t>
            </a:r>
            <a:r>
              <a:rPr>
                <a:latin typeface="Georgia"/>
                <a:ea typeface="Georgia"/>
                <a:cs typeface="Georgia"/>
                <a:sym typeface="Georgia"/>
              </a:rPr>
              <a:t>this</a:t>
            </a:r>
            <a:r>
              <a:rPr>
                <a:latin typeface="Times New Roman"/>
                <a:ea typeface="Times New Roman"/>
                <a:cs typeface="Times New Roman"/>
                <a:sym typeface="Times New Roman"/>
              </a:rPr>
              <a:t> </a:t>
            </a:r>
            <a:r>
              <a:rPr>
                <a:latin typeface="Georgia"/>
                <a:ea typeface="Georgia"/>
                <a:cs typeface="Georgia"/>
                <a:sym typeface="Georgia"/>
              </a:rPr>
              <a:t>topic.</a:t>
            </a:r>
            <a:endParaRPr>
              <a:latin typeface="Georgia"/>
              <a:ea typeface="Georgia"/>
              <a:cs typeface="Georgia"/>
              <a:sym typeface="Georgia"/>
            </a:endParaRPr>
          </a:p>
          <a:p>
            <a:pPr>
              <a:tabLst>
                <a:tab pos="101600" algn="l"/>
                <a:tab pos="368300" algn="l"/>
                <a:tab pos="406400" algn="l"/>
                <a:tab pos="647700" algn="l"/>
                <a:tab pos="698500" algn="l"/>
                <a:tab pos="914400" algn="l"/>
              </a:tabLst>
              <a:defRPr sz="1200">
                <a:latin typeface="+mn-lt"/>
                <a:ea typeface="+mn-ea"/>
                <a:cs typeface="+mn-cs"/>
                <a:sym typeface="Calibri"/>
              </a:defRPr>
            </a:pPr>
            <a:endParaRPr>
              <a:latin typeface="Georgia"/>
              <a:ea typeface="Georgia"/>
              <a:cs typeface="Georgia"/>
              <a:sym typeface="Georgia"/>
            </a:endParaRPr>
          </a:p>
          <a:p>
            <a:pPr>
              <a:tabLst>
                <a:tab pos="101600" algn="l"/>
                <a:tab pos="368300" algn="l"/>
                <a:tab pos="406400" algn="l"/>
                <a:tab pos="647700" algn="l"/>
                <a:tab pos="698500" algn="l"/>
                <a:tab pos="914400" algn="l"/>
              </a:tabLst>
              <a:defRPr sz="1200">
                <a:latin typeface="+mn-lt"/>
                <a:ea typeface="+mn-ea"/>
                <a:cs typeface="+mn-cs"/>
                <a:sym typeface="Calibri"/>
              </a:defRPr>
            </a:pPr>
            <a:r>
              <a:rPr>
                <a:latin typeface="Georgia"/>
                <a:ea typeface="Georgia"/>
                <a:cs typeface="Georgia"/>
                <a:sym typeface="Georgia"/>
              </a:rPr>
              <a:t>Organization: The committee is chartered for 6 months (i.e.,  due July 2016 at the 802 plenary) as an EC SC (type 2).  Any 802 WG voting member may participate as a voting member of the committee.</a:t>
            </a:r>
            <a:endParaRPr>
              <a:latin typeface="Georgia"/>
              <a:ea typeface="Georgia"/>
              <a:cs typeface="Georgia"/>
              <a:sym typeface="Georgia"/>
            </a:endParaRPr>
          </a:p>
          <a:p>
            <a:pPr>
              <a:tabLst>
                <a:tab pos="101600" algn="l"/>
                <a:tab pos="368300" algn="l"/>
                <a:tab pos="406400" algn="l"/>
                <a:tab pos="647700" algn="l"/>
                <a:tab pos="698500" algn="l"/>
                <a:tab pos="914400" algn="l"/>
              </a:tabLst>
              <a:defRPr sz="1200">
                <a:latin typeface="+mn-lt"/>
                <a:ea typeface="+mn-ea"/>
                <a:cs typeface="+mn-cs"/>
                <a:sym typeface="Calibri"/>
              </a:defRPr>
            </a:pPr>
            <a:endParaRPr>
              <a:latin typeface="Georgia"/>
              <a:ea typeface="Georgia"/>
              <a:cs typeface="Georgia"/>
              <a:sym typeface="Georgia"/>
            </a:endParaRPr>
          </a:p>
          <a:p>
            <a:pPr>
              <a:tabLst>
                <a:tab pos="101600" algn="l"/>
                <a:tab pos="368300" algn="l"/>
                <a:tab pos="406400" algn="l"/>
                <a:tab pos="647700" algn="l"/>
                <a:tab pos="698500" algn="l"/>
                <a:tab pos="914400" algn="l"/>
              </a:tabLst>
              <a:defRPr sz="1200">
                <a:latin typeface="+mn-lt"/>
                <a:ea typeface="+mn-ea"/>
                <a:cs typeface="+mn-cs"/>
                <a:sym typeface="Calibri"/>
              </a:defRPr>
            </a:pPr>
            <a:r>
              <a:rPr>
                <a:latin typeface="Georgia"/>
                <a:ea typeface="Georgia"/>
                <a:cs typeface="Georgia"/>
                <a:sym typeface="Georgia"/>
              </a:rPr>
              <a:t>Start of ballot: Monday January 25, 2016</a:t>
            </a:r>
            <a:endParaRPr>
              <a:latin typeface="Georgia"/>
              <a:ea typeface="Georgia"/>
              <a:cs typeface="Georgia"/>
              <a:sym typeface="Georgia"/>
            </a:endParaRPr>
          </a:p>
          <a:p>
            <a:pPr>
              <a:tabLst>
                <a:tab pos="101600" algn="l"/>
                <a:tab pos="368300" algn="l"/>
                <a:tab pos="406400" algn="l"/>
                <a:tab pos="647700" algn="l"/>
                <a:tab pos="698500" algn="l"/>
                <a:tab pos="914400" algn="l"/>
              </a:tabLst>
              <a:defRPr sz="1200">
                <a:latin typeface="+mn-lt"/>
                <a:ea typeface="+mn-ea"/>
                <a:cs typeface="+mn-cs"/>
                <a:sym typeface="Calibri"/>
              </a:defRPr>
            </a:pPr>
            <a:r>
              <a:rPr>
                <a:latin typeface="Georgia"/>
                <a:ea typeface="Georgia"/>
                <a:cs typeface="Georgia"/>
                <a:sym typeface="Georgia"/>
              </a:rPr>
              <a:t>Close of ballot: February 4, 2016 11:59PM AOE</a:t>
            </a:r>
          </a:p>
        </p:txBody>
      </p:sp>
      <p:sp>
        <p:nvSpPr>
          <p:cNvPr id="550" name="Shape 550"/>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6" name="Shape 306"/>
          <p:cNvSpPr/>
          <p:nvPr/>
        </p:nvSpPr>
        <p:spPr>
          <a:xfrm>
            <a:off x="5410200" y="4205287"/>
            <a:ext cx="1965325" cy="20241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r">
              <a:defRPr sz="800">
                <a:solidFill>
                  <a:schemeClr val="accent2"/>
                </a:solidFill>
                <a:latin typeface="Arial"/>
                <a:ea typeface="Arial"/>
                <a:cs typeface="Arial"/>
                <a:sym typeface="Arial"/>
              </a:defRPr>
            </a:lvl1pPr>
          </a:lstStyle>
          <a:p>
            <a:pPr/>
            <a:r>
              <a:t>Mentor DCN:  802-EC-16-0094-02-5GSG</a:t>
            </a:r>
          </a:p>
        </p:txBody>
      </p:sp>
      <p:sp>
        <p:nvSpPr>
          <p:cNvPr id="307" name="Shape 307"/>
          <p:cNvSpPr/>
          <p:nvPr>
            <p:ph type="ctrTitle"/>
          </p:nvPr>
        </p:nvSpPr>
        <p:spPr>
          <a:xfrm>
            <a:off x="457200" y="2246313"/>
            <a:ext cx="8458200" cy="1470026"/>
          </a:xfrm>
          <a:prstGeom prst="rect">
            <a:avLst/>
          </a:prstGeom>
        </p:spPr>
        <p:txBody>
          <a:bodyPr/>
          <a:lstStyle/>
          <a:p>
            <a:pPr>
              <a:lnSpc>
                <a:spcPts val="5300"/>
              </a:lnSpc>
            </a:pPr>
            <a:r>
              <a:t>Proposed Draft</a:t>
            </a:r>
            <a:r>
              <a:rPr>
                <a:solidFill>
                  <a:srgbClr val="000000"/>
                </a:solidFill>
                <a:latin typeface="Times New Roman"/>
                <a:ea typeface="Times New Roman"/>
                <a:cs typeface="Times New Roman"/>
                <a:sym typeface="Times New Roman"/>
              </a:rPr>
              <a:t> </a:t>
            </a:r>
            <a:r>
              <a:t>Report:</a:t>
            </a:r>
          </a:p>
          <a:p>
            <a:pPr>
              <a:lnSpc>
                <a:spcPts val="5300"/>
              </a:lnSpc>
            </a:pPr>
            <a:r>
              <a:t>IEEE</a:t>
            </a:r>
            <a:r>
              <a:rPr>
                <a:solidFill>
                  <a:srgbClr val="000000"/>
                </a:solidFill>
                <a:latin typeface="Times New Roman"/>
                <a:ea typeface="Times New Roman"/>
                <a:cs typeface="Times New Roman"/>
                <a:sym typeface="Times New Roman"/>
              </a:rPr>
              <a:t> </a:t>
            </a:r>
            <a:r>
              <a:t>802</a:t>
            </a:r>
            <a:r>
              <a:rPr>
                <a:solidFill>
                  <a:srgbClr val="000000"/>
                </a:solidFill>
                <a:latin typeface="Times New Roman"/>
                <a:ea typeface="Times New Roman"/>
                <a:cs typeface="Times New Roman"/>
                <a:sym typeface="Times New Roman"/>
              </a:rPr>
              <a:t> </a:t>
            </a:r>
            <a:r>
              <a:t>EC</a:t>
            </a:r>
            <a:r>
              <a:rPr>
                <a:solidFill>
                  <a:srgbClr val="000000"/>
                </a:solidFill>
                <a:latin typeface="Times New Roman"/>
                <a:ea typeface="Times New Roman"/>
                <a:cs typeface="Times New Roman"/>
                <a:sym typeface="Times New Roman"/>
              </a:rPr>
              <a:t> </a:t>
            </a:r>
            <a:r>
              <a:t>5G/IMT-2020</a:t>
            </a:r>
            <a:r>
              <a:rPr>
                <a:solidFill>
                  <a:srgbClr val="000000"/>
                </a:solidFill>
                <a:latin typeface="Times New Roman"/>
                <a:ea typeface="Times New Roman"/>
                <a:cs typeface="Times New Roman"/>
                <a:sym typeface="Times New Roman"/>
              </a:rPr>
              <a:t> </a:t>
            </a:r>
            <a:r>
              <a:t>SC</a:t>
            </a:r>
          </a:p>
        </p:txBody>
      </p:sp>
      <p:sp>
        <p:nvSpPr>
          <p:cNvPr id="308" name="Shape 308"/>
          <p:cNvSpPr/>
          <p:nvPr>
            <p:ph type="subTitle" sz="quarter" idx="1"/>
          </p:nvPr>
        </p:nvSpPr>
        <p:spPr>
          <a:xfrm>
            <a:off x="395288" y="3933825"/>
            <a:ext cx="4953001" cy="1752600"/>
          </a:xfrm>
          <a:prstGeom prst="rect">
            <a:avLst/>
          </a:prstGeom>
        </p:spPr>
        <p:txBody>
          <a:bodyPr/>
          <a:lstStyle/>
          <a:p>
            <a:pPr indent="62230" defTabSz="896111">
              <a:lnSpc>
                <a:spcPct val="70000"/>
              </a:lnSpc>
              <a:spcBef>
                <a:spcPts val="200"/>
              </a:spcBef>
              <a:defRPr sz="2352"/>
            </a:pPr>
            <a:r>
              <a:t>Roger Marks</a:t>
            </a:r>
            <a:r>
              <a:rPr>
                <a:solidFill>
                  <a:srgbClr val="000000"/>
                </a:solidFill>
                <a:latin typeface="Times New Roman"/>
                <a:ea typeface="Times New Roman"/>
                <a:cs typeface="Times New Roman"/>
                <a:sym typeface="Times New Roman"/>
              </a:rPr>
              <a:t> </a:t>
            </a:r>
            <a:r>
              <a:t>-</a:t>
            </a:r>
            <a:r>
              <a:rPr>
                <a:solidFill>
                  <a:srgbClr val="000000"/>
                </a:solidFill>
                <a:latin typeface="Times New Roman"/>
                <a:ea typeface="Times New Roman"/>
                <a:cs typeface="Times New Roman"/>
                <a:sym typeface="Times New Roman"/>
              </a:rPr>
              <a:t> </a:t>
            </a:r>
            <a:r>
              <a:t>EthAirNet Associates</a:t>
            </a:r>
          </a:p>
          <a:p>
            <a:pPr lvl="1" indent="448055" defTabSz="896111">
              <a:lnSpc>
                <a:spcPct val="70000"/>
              </a:lnSpc>
              <a:spcBef>
                <a:spcPts val="200"/>
              </a:spcBef>
              <a:defRPr sz="1960">
                <a:solidFill>
                  <a:schemeClr val="accent2"/>
                </a:solidFill>
              </a:defRPr>
            </a:pPr>
          </a:p>
          <a:p>
            <a:pPr indent="62230" defTabSz="896111">
              <a:lnSpc>
                <a:spcPct val="70000"/>
              </a:lnSpc>
              <a:spcBef>
                <a:spcPts val="200"/>
              </a:spcBef>
              <a:defRPr sz="1764"/>
            </a:pPr>
            <a:r>
              <a:rPr u="sng">
                <a:solidFill>
                  <a:srgbClr val="0000FF"/>
                </a:solidFill>
                <a:uFill>
                  <a:solidFill>
                    <a:srgbClr val="0000FF"/>
                  </a:solidFill>
                </a:uFill>
                <a:hlinkClick r:id="rId2" invalidUrl="" action="" tgtFrame="" tooltip="" history="1" highlightClick="0" endSnd="0"/>
              </a:rPr>
              <a:t>roger@ethair.net</a:t>
            </a:r>
            <a:br/>
            <a:r>
              <a:rPr sz="1568"/>
              <a:t>+1 </a:t>
            </a:r>
            <a:r>
              <a:t>802</a:t>
            </a:r>
            <a:r>
              <a:rPr>
                <a:solidFill>
                  <a:srgbClr val="000000"/>
                </a:solidFill>
                <a:latin typeface="Times New Roman"/>
                <a:ea typeface="Times New Roman"/>
                <a:cs typeface="Times New Roman"/>
                <a:sym typeface="Times New Roman"/>
              </a:rPr>
              <a:t> </a:t>
            </a:r>
            <a:r>
              <a:t>227</a:t>
            </a:r>
            <a:r>
              <a:rPr>
                <a:solidFill>
                  <a:srgbClr val="000000"/>
                </a:solidFill>
                <a:latin typeface="Times New Roman"/>
                <a:ea typeface="Times New Roman"/>
                <a:cs typeface="Times New Roman"/>
                <a:sym typeface="Times New Roman"/>
              </a:rPr>
              <a:t> </a:t>
            </a:r>
            <a:r>
              <a:t>2253</a:t>
            </a:r>
            <a:endParaRPr sz="1568"/>
          </a:p>
          <a:p>
            <a:pPr indent="62230" defTabSz="896111">
              <a:lnSpc>
                <a:spcPct val="70000"/>
              </a:lnSpc>
              <a:spcBef>
                <a:spcPts val="200"/>
              </a:spcBef>
              <a:defRPr sz="2352"/>
            </a:pPr>
            <a:endParaRPr sz="1568"/>
          </a:p>
          <a:p>
            <a:pPr indent="62230" defTabSz="896111">
              <a:lnSpc>
                <a:spcPct val="70000"/>
              </a:lnSpc>
              <a:spcBef>
                <a:spcPts val="200"/>
              </a:spcBef>
              <a:defRPr sz="2352"/>
            </a:pPr>
            <a:r>
              <a:t>24 June</a:t>
            </a:r>
            <a:r>
              <a:rPr>
                <a:solidFill>
                  <a:srgbClr val="000000"/>
                </a:solidFill>
                <a:latin typeface="Times New Roman"/>
                <a:ea typeface="Times New Roman"/>
                <a:cs typeface="Times New Roman"/>
                <a:sym typeface="Times New Roman"/>
              </a:rPr>
              <a:t> </a:t>
            </a:r>
            <a:r>
              <a:t>2016</a:t>
            </a:r>
          </a:p>
        </p:txBody>
      </p:sp>
      <p:pic>
        <p:nvPicPr>
          <p:cNvPr id="309" name="image2.jpg" descr="https://encrypted-tbn3.gstatic.com/images?q=tbn:ANd9GcS2OeDDz4S3NME0m7I9GDAhNV1zLpK7XjFi-44fBUJ55qOqrhtz"/>
          <p:cNvPicPr>
            <a:picLocks noChangeAspect="1"/>
          </p:cNvPicPr>
          <p:nvPr/>
        </p:nvPicPr>
        <p:blipFill>
          <a:blip r:embed="rId3">
            <a:extLst/>
          </a:blip>
          <a:stretch>
            <a:fillRect/>
          </a:stretch>
        </p:blipFill>
        <p:spPr>
          <a:xfrm>
            <a:off x="611187" y="417512"/>
            <a:ext cx="1439863" cy="1498601"/>
          </a:xfrm>
          <a:prstGeom prst="rect">
            <a:avLst/>
          </a:prstGeom>
          <a:ln w="12700">
            <a:miter lim="400000"/>
          </a:ln>
        </p:spPr>
      </p:pic>
      <p:sp>
        <p:nvSpPr>
          <p:cNvPr id="310" name="Shape 310"/>
          <p:cNvSpPr/>
          <p:nvPr>
            <p:ph type="sldNum" sz="quarter" idx="2"/>
          </p:nvPr>
        </p:nvSpPr>
        <p:spPr>
          <a:xfrm>
            <a:off x="8836523" y="16051"/>
            <a:ext cx="231278" cy="35066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11" name="Shape 311"/>
          <p:cNvSpPr/>
          <p:nvPr/>
        </p:nvSpPr>
        <p:spPr>
          <a:xfrm>
            <a:off x="7539831" y="4205287"/>
            <a:ext cx="960438" cy="20241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800">
                <a:solidFill>
                  <a:schemeClr val="accent2"/>
                </a:solidFill>
                <a:latin typeface="Arial"/>
                <a:ea typeface="Arial"/>
                <a:cs typeface="Arial"/>
                <a:sym typeface="Arial"/>
              </a:defRPr>
            </a:lvl1pPr>
          </a:lstStyle>
          <a:p>
            <a:pPr/>
            <a:r>
              <a:t>2016-06-24</a:t>
            </a:r>
          </a:p>
        </p:txBody>
      </p:sp>
    </p:spTree>
  </p:cSld>
  <p:clrMapOvr>
    <a:masterClrMapping/>
  </p:clrMapOvr>
  <p:transition xmlns:p14="http://schemas.microsoft.com/office/powerpoint/2010/main" spd="med" advClick="1" p14:dur="1000"/>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52" name="Shape 552"/>
          <p:cNvSpPr/>
          <p:nvPr/>
        </p:nvSpPr>
        <p:spPr>
          <a:xfrm>
            <a:off x="546100" y="1557138"/>
            <a:ext cx="7740378" cy="11684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a:tabLst>
                <a:tab pos="101600" algn="l"/>
                <a:tab pos="368300" algn="l"/>
                <a:tab pos="406400" algn="l"/>
                <a:tab pos="647700" algn="l"/>
                <a:tab pos="698500" algn="l"/>
                <a:tab pos="914400" algn="l"/>
              </a:tabLst>
              <a:defRPr sz="3900">
                <a:solidFill>
                  <a:srgbClr val="424456"/>
                </a:solidFill>
                <a:latin typeface="Trebuchet MS"/>
                <a:ea typeface="Trebuchet MS"/>
                <a:cs typeface="Trebuchet MS"/>
                <a:sym typeface="Trebuchet MS"/>
              </a:defRPr>
            </a:pPr>
            <a:r>
              <a:t>Appendix 2:</a:t>
            </a:r>
          </a:p>
          <a:p>
            <a:pPr>
              <a:tabLst>
                <a:tab pos="101600" algn="l"/>
                <a:tab pos="368300" algn="l"/>
                <a:tab pos="406400" algn="l"/>
                <a:tab pos="647700" algn="l"/>
                <a:tab pos="698500" algn="l"/>
                <a:tab pos="914400" algn="l"/>
              </a:tabLst>
              <a:defRPr sz="3900">
                <a:solidFill>
                  <a:srgbClr val="424456"/>
                </a:solidFill>
                <a:latin typeface="Trebuchet MS"/>
                <a:ea typeface="Trebuchet MS"/>
                <a:cs typeface="Trebuchet MS"/>
                <a:sym typeface="Trebuchet MS"/>
              </a:defRPr>
            </a:pPr>
            <a:r>
              <a:t>Meeting History</a:t>
            </a:r>
          </a:p>
        </p:txBody>
      </p:sp>
      <p:sp>
        <p:nvSpPr>
          <p:cNvPr id="553" name="Shape 553"/>
          <p:cNvSpPr/>
          <p:nvPr/>
        </p:nvSpPr>
        <p:spPr>
          <a:xfrm>
            <a:off x="647700" y="2705100"/>
            <a:ext cx="448833" cy="317143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nSpc>
                <a:spcPts val="3500"/>
              </a:lnSpc>
              <a:defRPr sz="2700">
                <a:solidFill>
                  <a:schemeClr val="accent3"/>
                </a:solidFill>
              </a:defRPr>
            </a:pPr>
            <a:r>
              <a:t>•</a:t>
            </a:r>
          </a:p>
          <a:p>
            <a:pPr>
              <a:lnSpc>
                <a:spcPts val="3600"/>
              </a:lnSpc>
              <a:defRPr sz="2700">
                <a:solidFill>
                  <a:schemeClr val="accent3"/>
                </a:solidFill>
              </a:defRPr>
            </a:pPr>
            <a:r>
              <a:t>•</a:t>
            </a:r>
          </a:p>
          <a:p>
            <a:pPr>
              <a:lnSpc>
                <a:spcPts val="3600"/>
              </a:lnSpc>
              <a:defRPr sz="2700">
                <a:solidFill>
                  <a:schemeClr val="accent3"/>
                </a:solidFill>
              </a:defRPr>
            </a:pPr>
            <a:r>
              <a:t>•</a:t>
            </a:r>
          </a:p>
          <a:p>
            <a:pPr>
              <a:lnSpc>
                <a:spcPts val="3600"/>
              </a:lnSpc>
              <a:defRPr sz="2700">
                <a:solidFill>
                  <a:schemeClr val="accent3"/>
                </a:solidFill>
              </a:defRPr>
            </a:pPr>
            <a:r>
              <a:t>•</a:t>
            </a:r>
          </a:p>
          <a:p>
            <a:pPr>
              <a:lnSpc>
                <a:spcPts val="3600"/>
              </a:lnSpc>
              <a:defRPr sz="2700">
                <a:solidFill>
                  <a:schemeClr val="accent3"/>
                </a:solidFill>
              </a:defRPr>
            </a:pPr>
            <a:r>
              <a:t>•</a:t>
            </a:r>
          </a:p>
          <a:p>
            <a:pPr marL="270710" indent="-270710">
              <a:lnSpc>
                <a:spcPts val="3600"/>
              </a:lnSpc>
              <a:buSzPct val="100000"/>
              <a:buChar char="•"/>
              <a:defRPr sz="2700">
                <a:solidFill>
                  <a:schemeClr val="accent3"/>
                </a:solidFill>
              </a:defRPr>
            </a:pPr>
            <a:r>
              <a:t> </a:t>
            </a:r>
          </a:p>
        </p:txBody>
      </p:sp>
      <p:sp>
        <p:nvSpPr>
          <p:cNvPr id="554" name="Shape 554"/>
          <p:cNvSpPr/>
          <p:nvPr/>
        </p:nvSpPr>
        <p:spPr>
          <a:xfrm>
            <a:off x="961451" y="2743200"/>
            <a:ext cx="3601598" cy="317143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nSpc>
                <a:spcPts val="3500"/>
              </a:lnSpc>
              <a:defRPr sz="2700"/>
            </a:pPr>
            <a:r>
              <a:t>March</a:t>
            </a:r>
            <a:r>
              <a:rPr>
                <a:latin typeface="Times New Roman"/>
                <a:ea typeface="Times New Roman"/>
                <a:cs typeface="Times New Roman"/>
                <a:sym typeface="Times New Roman"/>
              </a:rPr>
              <a:t> </a:t>
            </a:r>
            <a:r>
              <a:t>30</a:t>
            </a:r>
            <a:r>
              <a:rPr>
                <a:latin typeface="Times New Roman"/>
                <a:ea typeface="Times New Roman"/>
                <a:cs typeface="Times New Roman"/>
                <a:sym typeface="Times New Roman"/>
              </a:rPr>
              <a:t> </a:t>
            </a:r>
            <a:r>
              <a:t>–</a:t>
            </a:r>
            <a:r>
              <a:rPr>
                <a:latin typeface="Times New Roman"/>
                <a:ea typeface="Times New Roman"/>
                <a:cs typeface="Times New Roman"/>
                <a:sym typeface="Times New Roman"/>
              </a:rPr>
              <a:t> </a:t>
            </a:r>
            <a:r>
              <a:t>10am</a:t>
            </a:r>
            <a:r>
              <a:rPr>
                <a:latin typeface="Times New Roman"/>
                <a:ea typeface="Times New Roman"/>
                <a:cs typeface="Times New Roman"/>
                <a:sym typeface="Times New Roman"/>
              </a:rPr>
              <a:t> </a:t>
            </a:r>
            <a:r>
              <a:t>ET</a:t>
            </a:r>
          </a:p>
          <a:p>
            <a:pPr>
              <a:lnSpc>
                <a:spcPts val="3600"/>
              </a:lnSpc>
              <a:defRPr sz="2700"/>
            </a:pPr>
            <a:r>
              <a:t>April</a:t>
            </a:r>
            <a:r>
              <a:rPr>
                <a:latin typeface="Times New Roman"/>
                <a:ea typeface="Times New Roman"/>
                <a:cs typeface="Times New Roman"/>
                <a:sym typeface="Times New Roman"/>
              </a:rPr>
              <a:t> </a:t>
            </a:r>
            <a:r>
              <a:t>13</a:t>
            </a:r>
            <a:r>
              <a:rPr>
                <a:latin typeface="Times New Roman"/>
                <a:ea typeface="Times New Roman"/>
                <a:cs typeface="Times New Roman"/>
                <a:sym typeface="Times New Roman"/>
              </a:rPr>
              <a:t> </a:t>
            </a:r>
            <a:r>
              <a:t>-</a:t>
            </a:r>
            <a:r>
              <a:rPr>
                <a:latin typeface="Times New Roman"/>
                <a:ea typeface="Times New Roman"/>
                <a:cs typeface="Times New Roman"/>
                <a:sym typeface="Times New Roman"/>
              </a:rPr>
              <a:t> </a:t>
            </a:r>
            <a:r>
              <a:t>10am</a:t>
            </a:r>
            <a:r>
              <a:rPr>
                <a:latin typeface="Times New Roman"/>
                <a:ea typeface="Times New Roman"/>
                <a:cs typeface="Times New Roman"/>
                <a:sym typeface="Times New Roman"/>
              </a:rPr>
              <a:t> </a:t>
            </a:r>
            <a:r>
              <a:t>ET</a:t>
            </a:r>
          </a:p>
          <a:p>
            <a:pPr>
              <a:lnSpc>
                <a:spcPts val="3600"/>
              </a:lnSpc>
              <a:defRPr sz="2700"/>
            </a:pPr>
            <a:r>
              <a:t>April</a:t>
            </a:r>
            <a:r>
              <a:rPr>
                <a:latin typeface="Times New Roman"/>
                <a:ea typeface="Times New Roman"/>
                <a:cs typeface="Times New Roman"/>
                <a:sym typeface="Times New Roman"/>
              </a:rPr>
              <a:t> </a:t>
            </a:r>
            <a:r>
              <a:t>20</a:t>
            </a:r>
            <a:r>
              <a:rPr>
                <a:latin typeface="Times New Roman"/>
                <a:ea typeface="Times New Roman"/>
                <a:cs typeface="Times New Roman"/>
                <a:sym typeface="Times New Roman"/>
              </a:rPr>
              <a:t> </a:t>
            </a:r>
            <a:r>
              <a:t>–</a:t>
            </a:r>
            <a:r>
              <a:rPr>
                <a:latin typeface="Times New Roman"/>
                <a:ea typeface="Times New Roman"/>
                <a:cs typeface="Times New Roman"/>
                <a:sym typeface="Times New Roman"/>
              </a:rPr>
              <a:t> </a:t>
            </a:r>
            <a:r>
              <a:t>6pm</a:t>
            </a:r>
            <a:r>
              <a:rPr>
                <a:latin typeface="Times New Roman"/>
                <a:ea typeface="Times New Roman"/>
                <a:cs typeface="Times New Roman"/>
                <a:sym typeface="Times New Roman"/>
              </a:rPr>
              <a:t> </a:t>
            </a:r>
            <a:r>
              <a:t>ET</a:t>
            </a:r>
          </a:p>
          <a:p>
            <a:pPr>
              <a:lnSpc>
                <a:spcPts val="3600"/>
              </a:lnSpc>
              <a:defRPr sz="2700"/>
            </a:pPr>
            <a:r>
              <a:t>April</a:t>
            </a:r>
            <a:r>
              <a:rPr>
                <a:latin typeface="Times New Roman"/>
                <a:ea typeface="Times New Roman"/>
                <a:cs typeface="Times New Roman"/>
                <a:sym typeface="Times New Roman"/>
              </a:rPr>
              <a:t> </a:t>
            </a:r>
            <a:r>
              <a:t>27</a:t>
            </a:r>
            <a:r>
              <a:rPr>
                <a:latin typeface="Times New Roman"/>
                <a:ea typeface="Times New Roman"/>
                <a:cs typeface="Times New Roman"/>
                <a:sym typeface="Times New Roman"/>
              </a:rPr>
              <a:t> </a:t>
            </a:r>
            <a:r>
              <a:t>–</a:t>
            </a:r>
            <a:r>
              <a:rPr>
                <a:latin typeface="Times New Roman"/>
                <a:ea typeface="Times New Roman"/>
                <a:cs typeface="Times New Roman"/>
                <a:sym typeface="Times New Roman"/>
              </a:rPr>
              <a:t> </a:t>
            </a:r>
            <a:r>
              <a:t>10am</a:t>
            </a:r>
            <a:r>
              <a:rPr>
                <a:latin typeface="Times New Roman"/>
                <a:ea typeface="Times New Roman"/>
                <a:cs typeface="Times New Roman"/>
                <a:sym typeface="Times New Roman"/>
              </a:rPr>
              <a:t> </a:t>
            </a:r>
            <a:r>
              <a:t>ET</a:t>
            </a:r>
          </a:p>
          <a:p>
            <a:pPr>
              <a:lnSpc>
                <a:spcPts val="3600"/>
              </a:lnSpc>
              <a:defRPr sz="2700"/>
            </a:pPr>
            <a:r>
              <a:t>May</a:t>
            </a:r>
            <a:r>
              <a:rPr>
                <a:latin typeface="Times New Roman"/>
                <a:ea typeface="Times New Roman"/>
                <a:cs typeface="Times New Roman"/>
                <a:sym typeface="Times New Roman"/>
              </a:rPr>
              <a:t> </a:t>
            </a:r>
            <a:r>
              <a:t>11</a:t>
            </a:r>
            <a:r>
              <a:rPr>
                <a:latin typeface="Times New Roman"/>
                <a:ea typeface="Times New Roman"/>
                <a:cs typeface="Times New Roman"/>
                <a:sym typeface="Times New Roman"/>
              </a:rPr>
              <a:t> </a:t>
            </a:r>
            <a:r>
              <a:t>–</a:t>
            </a:r>
            <a:r>
              <a:rPr>
                <a:latin typeface="Times New Roman"/>
                <a:ea typeface="Times New Roman"/>
                <a:cs typeface="Times New Roman"/>
                <a:sym typeface="Times New Roman"/>
              </a:rPr>
              <a:t> </a:t>
            </a:r>
            <a:r>
              <a:t>10am</a:t>
            </a:r>
            <a:r>
              <a:rPr>
                <a:latin typeface="Times New Roman"/>
                <a:ea typeface="Times New Roman"/>
                <a:cs typeface="Times New Roman"/>
                <a:sym typeface="Times New Roman"/>
              </a:rPr>
              <a:t> </a:t>
            </a:r>
            <a:r>
              <a:t>ET</a:t>
            </a:r>
          </a:p>
          <a:p>
            <a:pPr>
              <a:lnSpc>
                <a:spcPts val="3600"/>
              </a:lnSpc>
              <a:defRPr sz="2700">
                <a:solidFill>
                  <a:srgbClr val="00B050"/>
                </a:solidFill>
              </a:defRPr>
            </a:pPr>
            <a:r>
              <a:t>May</a:t>
            </a:r>
            <a:r>
              <a:rPr>
                <a:solidFill>
                  <a:srgbClr val="000000"/>
                </a:solidFill>
                <a:latin typeface="Times New Roman"/>
                <a:ea typeface="Times New Roman"/>
                <a:cs typeface="Times New Roman"/>
                <a:sym typeface="Times New Roman"/>
              </a:rPr>
              <a:t> </a:t>
            </a:r>
            <a:r>
              <a:t>20</a:t>
            </a:r>
            <a:r>
              <a:rPr>
                <a:solidFill>
                  <a:srgbClr val="000000"/>
                </a:solidFill>
                <a:latin typeface="Times New Roman"/>
                <a:ea typeface="Times New Roman"/>
                <a:cs typeface="Times New Roman"/>
                <a:sym typeface="Times New Roman"/>
              </a:rPr>
              <a:t> </a:t>
            </a:r>
            <a:r>
              <a:t>–</a:t>
            </a:r>
            <a:r>
              <a:rPr>
                <a:solidFill>
                  <a:srgbClr val="000000"/>
                </a:solidFill>
                <a:latin typeface="Times New Roman"/>
                <a:ea typeface="Times New Roman"/>
                <a:cs typeface="Times New Roman"/>
                <a:sym typeface="Times New Roman"/>
              </a:rPr>
              <a:t> </a:t>
            </a:r>
            <a:r>
              <a:t>1-4pm</a:t>
            </a:r>
            <a:r>
              <a:rPr>
                <a:solidFill>
                  <a:srgbClr val="000000"/>
                </a:solidFill>
                <a:latin typeface="Times New Roman"/>
                <a:ea typeface="Times New Roman"/>
                <a:cs typeface="Times New Roman"/>
                <a:sym typeface="Times New Roman"/>
              </a:rPr>
              <a:t> </a:t>
            </a:r>
            <a:r>
              <a:t>HAST</a:t>
            </a:r>
          </a:p>
          <a:p>
            <a:pPr>
              <a:lnSpc>
                <a:spcPts val="3600"/>
              </a:lnSpc>
              <a:defRPr sz="2700">
                <a:solidFill>
                  <a:srgbClr val="00B050"/>
                </a:solidFill>
              </a:defRPr>
            </a:pPr>
            <a:r>
              <a:t>May</a:t>
            </a:r>
            <a:r>
              <a:rPr>
                <a:solidFill>
                  <a:srgbClr val="000000"/>
                </a:solidFill>
                <a:latin typeface="Times New Roman"/>
                <a:ea typeface="Times New Roman"/>
                <a:cs typeface="Times New Roman"/>
                <a:sym typeface="Times New Roman"/>
              </a:rPr>
              <a:t> </a:t>
            </a:r>
            <a:r>
              <a:t>25</a:t>
            </a:r>
            <a:r>
              <a:rPr>
                <a:solidFill>
                  <a:srgbClr val="000000"/>
                </a:solidFill>
                <a:latin typeface="Times New Roman"/>
                <a:ea typeface="Times New Roman"/>
                <a:cs typeface="Times New Roman"/>
                <a:sym typeface="Times New Roman"/>
              </a:rPr>
              <a:t> </a:t>
            </a:r>
            <a:r>
              <a:t>–</a:t>
            </a:r>
            <a:r>
              <a:rPr>
                <a:solidFill>
                  <a:srgbClr val="000000"/>
                </a:solidFill>
                <a:latin typeface="Times New Roman"/>
                <a:ea typeface="Times New Roman"/>
                <a:cs typeface="Times New Roman"/>
                <a:sym typeface="Times New Roman"/>
              </a:rPr>
              <a:t> </a:t>
            </a:r>
            <a:r>
              <a:t>9-12</a:t>
            </a:r>
            <a:r>
              <a:rPr>
                <a:solidFill>
                  <a:srgbClr val="000000"/>
                </a:solidFill>
                <a:latin typeface="Times New Roman"/>
                <a:ea typeface="Times New Roman"/>
                <a:cs typeface="Times New Roman"/>
                <a:sym typeface="Times New Roman"/>
              </a:rPr>
              <a:t> </a:t>
            </a:r>
            <a:r>
              <a:t>CEST</a:t>
            </a:r>
          </a:p>
        </p:txBody>
      </p:sp>
      <p:sp>
        <p:nvSpPr>
          <p:cNvPr id="555" name="Shape 555"/>
          <p:cNvSpPr/>
          <p:nvPr/>
        </p:nvSpPr>
        <p:spPr>
          <a:xfrm>
            <a:off x="4838700" y="2514600"/>
            <a:ext cx="230027" cy="408583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nSpc>
                <a:spcPts val="3500"/>
              </a:lnSpc>
              <a:defRPr sz="2700">
                <a:solidFill>
                  <a:schemeClr val="accent3"/>
                </a:solidFill>
              </a:defRPr>
            </a:pPr>
            <a:r>
              <a:t>•</a:t>
            </a:r>
          </a:p>
          <a:p>
            <a:pPr>
              <a:lnSpc>
                <a:spcPts val="3600"/>
              </a:lnSpc>
              <a:defRPr sz="2700">
                <a:solidFill>
                  <a:schemeClr val="accent3"/>
                </a:solidFill>
              </a:defRPr>
            </a:pPr>
            <a:r>
              <a:t>•</a:t>
            </a:r>
          </a:p>
          <a:p>
            <a:pPr>
              <a:lnSpc>
                <a:spcPts val="3600"/>
              </a:lnSpc>
              <a:defRPr sz="2700">
                <a:solidFill>
                  <a:schemeClr val="accent3"/>
                </a:solidFill>
              </a:defRPr>
            </a:pPr>
            <a:r>
              <a:t>•</a:t>
            </a:r>
          </a:p>
          <a:p>
            <a:pPr>
              <a:lnSpc>
                <a:spcPts val="3600"/>
              </a:lnSpc>
              <a:defRPr sz="2700">
                <a:solidFill>
                  <a:schemeClr val="accent3"/>
                </a:solidFill>
              </a:defRPr>
            </a:pPr>
            <a:r>
              <a:t>•</a:t>
            </a:r>
          </a:p>
          <a:p>
            <a:pPr>
              <a:lnSpc>
                <a:spcPts val="3600"/>
              </a:lnSpc>
              <a:defRPr sz="2700">
                <a:solidFill>
                  <a:schemeClr val="accent3"/>
                </a:solidFill>
              </a:defRPr>
            </a:pPr>
            <a:r>
              <a:t>•</a:t>
            </a:r>
          </a:p>
          <a:p>
            <a:pPr>
              <a:lnSpc>
                <a:spcPts val="3600"/>
              </a:lnSpc>
              <a:defRPr sz="2700">
                <a:solidFill>
                  <a:schemeClr val="accent3"/>
                </a:solidFill>
              </a:defRPr>
            </a:pPr>
            <a:r>
              <a:t>•</a:t>
            </a:r>
          </a:p>
          <a:p>
            <a:pPr>
              <a:lnSpc>
                <a:spcPts val="3600"/>
              </a:lnSpc>
              <a:defRPr sz="2700">
                <a:solidFill>
                  <a:schemeClr val="accent3"/>
                </a:solidFill>
              </a:defRPr>
            </a:pPr>
            <a:r>
              <a:t>•</a:t>
            </a:r>
          </a:p>
          <a:p>
            <a:pPr>
              <a:lnSpc>
                <a:spcPts val="3600"/>
              </a:lnSpc>
              <a:defRPr sz="2700">
                <a:solidFill>
                  <a:schemeClr val="accent3"/>
                </a:solidFill>
              </a:defRPr>
            </a:pPr>
            <a:r>
              <a:t>•</a:t>
            </a:r>
          </a:p>
          <a:p>
            <a:pPr>
              <a:lnSpc>
                <a:spcPts val="3600"/>
              </a:lnSpc>
              <a:defRPr sz="2700">
                <a:solidFill>
                  <a:schemeClr val="accent3"/>
                </a:solidFill>
              </a:defRPr>
            </a:pPr>
            <a:r>
              <a:t>•</a:t>
            </a:r>
          </a:p>
        </p:txBody>
      </p:sp>
      <p:sp>
        <p:nvSpPr>
          <p:cNvPr id="556" name="Shape 556"/>
          <p:cNvSpPr/>
          <p:nvPr/>
        </p:nvSpPr>
        <p:spPr>
          <a:xfrm>
            <a:off x="5092700" y="2514600"/>
            <a:ext cx="3001355" cy="408583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nSpc>
                <a:spcPts val="3500"/>
              </a:lnSpc>
              <a:defRPr sz="2700"/>
            </a:pPr>
            <a:r>
              <a:t>June</a:t>
            </a:r>
            <a:r>
              <a:rPr>
                <a:latin typeface="Times New Roman"/>
                <a:ea typeface="Times New Roman"/>
                <a:cs typeface="Times New Roman"/>
                <a:sym typeface="Times New Roman"/>
              </a:rPr>
              <a:t> </a:t>
            </a:r>
            <a:r>
              <a:t>1</a:t>
            </a:r>
            <a:r>
              <a:rPr>
                <a:latin typeface="Times New Roman"/>
                <a:ea typeface="Times New Roman"/>
                <a:cs typeface="Times New Roman"/>
                <a:sym typeface="Times New Roman"/>
              </a:rPr>
              <a:t> </a:t>
            </a:r>
            <a:r>
              <a:t>–</a:t>
            </a:r>
            <a:r>
              <a:rPr>
                <a:latin typeface="Times New Roman"/>
                <a:ea typeface="Times New Roman"/>
                <a:cs typeface="Times New Roman"/>
                <a:sym typeface="Times New Roman"/>
              </a:rPr>
              <a:t> </a:t>
            </a:r>
            <a:r>
              <a:t>10am</a:t>
            </a:r>
            <a:r>
              <a:rPr>
                <a:latin typeface="Times New Roman"/>
                <a:ea typeface="Times New Roman"/>
                <a:cs typeface="Times New Roman"/>
                <a:sym typeface="Times New Roman"/>
              </a:rPr>
              <a:t> </a:t>
            </a:r>
            <a:r>
              <a:t>ET</a:t>
            </a:r>
          </a:p>
          <a:p>
            <a:pPr>
              <a:lnSpc>
                <a:spcPts val="3600"/>
              </a:lnSpc>
              <a:defRPr sz="2700"/>
            </a:pPr>
            <a:r>
              <a:t>June</a:t>
            </a:r>
            <a:r>
              <a:rPr>
                <a:latin typeface="Times New Roman"/>
                <a:ea typeface="Times New Roman"/>
                <a:cs typeface="Times New Roman"/>
                <a:sym typeface="Times New Roman"/>
              </a:rPr>
              <a:t> </a:t>
            </a:r>
            <a:r>
              <a:t>8</a:t>
            </a:r>
            <a:r>
              <a:rPr>
                <a:latin typeface="Times New Roman"/>
                <a:ea typeface="Times New Roman"/>
                <a:cs typeface="Times New Roman"/>
                <a:sym typeface="Times New Roman"/>
              </a:rPr>
              <a:t>  </a:t>
            </a:r>
            <a:r>
              <a:t>–</a:t>
            </a:r>
            <a:r>
              <a:rPr>
                <a:latin typeface="Times New Roman"/>
                <a:ea typeface="Times New Roman"/>
                <a:cs typeface="Times New Roman"/>
                <a:sym typeface="Times New Roman"/>
              </a:rPr>
              <a:t> </a:t>
            </a:r>
            <a:r>
              <a:t>6pm</a:t>
            </a:r>
            <a:r>
              <a:rPr>
                <a:latin typeface="Times New Roman"/>
                <a:ea typeface="Times New Roman"/>
                <a:cs typeface="Times New Roman"/>
                <a:sym typeface="Times New Roman"/>
              </a:rPr>
              <a:t> </a:t>
            </a:r>
            <a:r>
              <a:t>ET</a:t>
            </a:r>
          </a:p>
          <a:p>
            <a:pPr>
              <a:lnSpc>
                <a:spcPts val="3600"/>
              </a:lnSpc>
              <a:defRPr sz="2700"/>
            </a:pPr>
            <a:r>
              <a:t>June</a:t>
            </a:r>
            <a:r>
              <a:rPr>
                <a:latin typeface="Times New Roman"/>
                <a:ea typeface="Times New Roman"/>
                <a:cs typeface="Times New Roman"/>
                <a:sym typeface="Times New Roman"/>
              </a:rPr>
              <a:t> </a:t>
            </a:r>
            <a:r>
              <a:t>15</a:t>
            </a:r>
            <a:r>
              <a:rPr>
                <a:latin typeface="Times New Roman"/>
                <a:ea typeface="Times New Roman"/>
                <a:cs typeface="Times New Roman"/>
                <a:sym typeface="Times New Roman"/>
              </a:rPr>
              <a:t> </a:t>
            </a:r>
            <a:r>
              <a:t>–</a:t>
            </a:r>
            <a:r>
              <a:rPr>
                <a:latin typeface="Times New Roman"/>
                <a:ea typeface="Times New Roman"/>
                <a:cs typeface="Times New Roman"/>
                <a:sym typeface="Times New Roman"/>
              </a:rPr>
              <a:t> </a:t>
            </a:r>
            <a:r>
              <a:t>10am</a:t>
            </a:r>
            <a:r>
              <a:rPr>
                <a:latin typeface="Times New Roman"/>
                <a:ea typeface="Times New Roman"/>
                <a:cs typeface="Times New Roman"/>
                <a:sym typeface="Times New Roman"/>
              </a:rPr>
              <a:t> </a:t>
            </a:r>
            <a:r>
              <a:t>ET</a:t>
            </a:r>
          </a:p>
          <a:p>
            <a:pPr>
              <a:lnSpc>
                <a:spcPts val="3600"/>
              </a:lnSpc>
              <a:defRPr sz="2700">
                <a:solidFill>
                  <a:srgbClr val="00B050"/>
                </a:solidFill>
              </a:defRPr>
            </a:pPr>
            <a:r>
              <a:t>June</a:t>
            </a:r>
            <a:r>
              <a:rPr>
                <a:solidFill>
                  <a:srgbClr val="000000"/>
                </a:solidFill>
                <a:latin typeface="Times New Roman"/>
                <a:ea typeface="Times New Roman"/>
                <a:cs typeface="Times New Roman"/>
                <a:sym typeface="Times New Roman"/>
              </a:rPr>
              <a:t> </a:t>
            </a:r>
            <a:r>
              <a:t>24</a:t>
            </a:r>
            <a:r>
              <a:rPr>
                <a:solidFill>
                  <a:srgbClr val="000000"/>
                </a:solidFill>
                <a:latin typeface="Times New Roman"/>
                <a:ea typeface="Times New Roman"/>
                <a:cs typeface="Times New Roman"/>
                <a:sym typeface="Times New Roman"/>
              </a:rPr>
              <a:t> </a:t>
            </a:r>
            <a:r>
              <a:t>–</a:t>
            </a:r>
            <a:r>
              <a:rPr>
                <a:solidFill>
                  <a:srgbClr val="000000"/>
                </a:solidFill>
                <a:latin typeface="Times New Roman"/>
                <a:ea typeface="Times New Roman"/>
                <a:cs typeface="Times New Roman"/>
                <a:sym typeface="Times New Roman"/>
              </a:rPr>
              <a:t> </a:t>
            </a:r>
            <a:r>
              <a:t>9-12</a:t>
            </a:r>
            <a:r>
              <a:rPr>
                <a:solidFill>
                  <a:srgbClr val="000000"/>
                </a:solidFill>
                <a:latin typeface="Times New Roman"/>
                <a:ea typeface="Times New Roman"/>
                <a:cs typeface="Times New Roman"/>
                <a:sym typeface="Times New Roman"/>
              </a:rPr>
              <a:t> </a:t>
            </a:r>
            <a:r>
              <a:t>ET</a:t>
            </a:r>
          </a:p>
          <a:p>
            <a:pPr>
              <a:lnSpc>
                <a:spcPts val="3600"/>
              </a:lnSpc>
              <a:defRPr sz="2700"/>
            </a:pPr>
            <a:r>
              <a:t>June</a:t>
            </a:r>
            <a:r>
              <a:rPr>
                <a:latin typeface="Times New Roman"/>
                <a:ea typeface="Times New Roman"/>
                <a:cs typeface="Times New Roman"/>
                <a:sym typeface="Times New Roman"/>
              </a:rPr>
              <a:t> </a:t>
            </a:r>
            <a:r>
              <a:t>29</a:t>
            </a:r>
            <a:r>
              <a:rPr>
                <a:latin typeface="Times New Roman"/>
                <a:ea typeface="Times New Roman"/>
                <a:cs typeface="Times New Roman"/>
                <a:sym typeface="Times New Roman"/>
              </a:rPr>
              <a:t>  </a:t>
            </a:r>
            <a:r>
              <a:t>–</a:t>
            </a:r>
            <a:r>
              <a:rPr>
                <a:latin typeface="Times New Roman"/>
                <a:ea typeface="Times New Roman"/>
                <a:cs typeface="Times New Roman"/>
                <a:sym typeface="Times New Roman"/>
              </a:rPr>
              <a:t> </a:t>
            </a:r>
            <a:r>
              <a:t>6pm</a:t>
            </a:r>
            <a:r>
              <a:rPr>
                <a:latin typeface="Times New Roman"/>
                <a:ea typeface="Times New Roman"/>
                <a:cs typeface="Times New Roman"/>
                <a:sym typeface="Times New Roman"/>
              </a:rPr>
              <a:t> </a:t>
            </a:r>
            <a:r>
              <a:t>ET</a:t>
            </a:r>
          </a:p>
          <a:p>
            <a:pPr>
              <a:lnSpc>
                <a:spcPts val="3600"/>
              </a:lnSpc>
              <a:defRPr i="1" sz="2700">
                <a:solidFill>
                  <a:srgbClr val="FF0000"/>
                </a:solidFill>
              </a:defRPr>
            </a:pPr>
            <a:r>
              <a:t>July</a:t>
            </a:r>
            <a:r>
              <a:rPr i="0">
                <a:solidFill>
                  <a:srgbClr val="000000"/>
                </a:solidFill>
                <a:latin typeface="Times New Roman"/>
                <a:ea typeface="Times New Roman"/>
                <a:cs typeface="Times New Roman"/>
                <a:sym typeface="Times New Roman"/>
              </a:rPr>
              <a:t> </a:t>
            </a:r>
            <a:r>
              <a:t>6</a:t>
            </a:r>
            <a:r>
              <a:rPr i="0">
                <a:solidFill>
                  <a:srgbClr val="000000"/>
                </a:solidFill>
                <a:latin typeface="Times New Roman"/>
                <a:ea typeface="Times New Roman"/>
                <a:cs typeface="Times New Roman"/>
                <a:sym typeface="Times New Roman"/>
              </a:rPr>
              <a:t> </a:t>
            </a:r>
            <a:r>
              <a:t>–</a:t>
            </a:r>
            <a:r>
              <a:rPr i="0">
                <a:solidFill>
                  <a:srgbClr val="000000"/>
                </a:solidFill>
                <a:latin typeface="Times New Roman"/>
                <a:ea typeface="Times New Roman"/>
                <a:cs typeface="Times New Roman"/>
                <a:sym typeface="Times New Roman"/>
              </a:rPr>
              <a:t> </a:t>
            </a:r>
            <a:r>
              <a:t>10am</a:t>
            </a:r>
            <a:r>
              <a:rPr i="0">
                <a:solidFill>
                  <a:srgbClr val="000000"/>
                </a:solidFill>
                <a:latin typeface="Times New Roman"/>
                <a:ea typeface="Times New Roman"/>
                <a:cs typeface="Times New Roman"/>
                <a:sym typeface="Times New Roman"/>
              </a:rPr>
              <a:t> </a:t>
            </a:r>
            <a:r>
              <a:t>ET</a:t>
            </a:r>
          </a:p>
          <a:p>
            <a:pPr>
              <a:lnSpc>
                <a:spcPts val="3600"/>
              </a:lnSpc>
              <a:defRPr i="1" sz="2700">
                <a:solidFill>
                  <a:srgbClr val="FF0000"/>
                </a:solidFill>
              </a:defRPr>
            </a:pPr>
            <a:r>
              <a:t>July</a:t>
            </a:r>
            <a:r>
              <a:rPr i="0">
                <a:solidFill>
                  <a:srgbClr val="000000"/>
                </a:solidFill>
                <a:latin typeface="Times New Roman"/>
                <a:ea typeface="Times New Roman"/>
                <a:cs typeface="Times New Roman"/>
                <a:sym typeface="Times New Roman"/>
              </a:rPr>
              <a:t> </a:t>
            </a:r>
            <a:r>
              <a:t>13</a:t>
            </a:r>
            <a:r>
              <a:rPr i="0">
                <a:solidFill>
                  <a:srgbClr val="000000"/>
                </a:solidFill>
                <a:latin typeface="Times New Roman"/>
                <a:ea typeface="Times New Roman"/>
                <a:cs typeface="Times New Roman"/>
                <a:sym typeface="Times New Roman"/>
              </a:rPr>
              <a:t>  </a:t>
            </a:r>
            <a:r>
              <a:t>–</a:t>
            </a:r>
            <a:r>
              <a:rPr i="0">
                <a:solidFill>
                  <a:srgbClr val="000000"/>
                </a:solidFill>
                <a:latin typeface="Times New Roman"/>
                <a:ea typeface="Times New Roman"/>
                <a:cs typeface="Times New Roman"/>
                <a:sym typeface="Times New Roman"/>
              </a:rPr>
              <a:t> </a:t>
            </a:r>
            <a:r>
              <a:t>6pm</a:t>
            </a:r>
            <a:r>
              <a:rPr i="0">
                <a:solidFill>
                  <a:srgbClr val="000000"/>
                </a:solidFill>
                <a:latin typeface="Times New Roman"/>
                <a:ea typeface="Times New Roman"/>
                <a:cs typeface="Times New Roman"/>
                <a:sym typeface="Times New Roman"/>
              </a:rPr>
              <a:t> </a:t>
            </a:r>
            <a:r>
              <a:t>ET</a:t>
            </a:r>
          </a:p>
          <a:p>
            <a:pPr>
              <a:lnSpc>
                <a:spcPts val="3600"/>
              </a:lnSpc>
              <a:defRPr sz="2700"/>
            </a:pPr>
            <a:r>
              <a:t>July</a:t>
            </a:r>
            <a:r>
              <a:rPr>
                <a:latin typeface="Times New Roman"/>
                <a:ea typeface="Times New Roman"/>
                <a:cs typeface="Times New Roman"/>
                <a:sym typeface="Times New Roman"/>
              </a:rPr>
              <a:t> </a:t>
            </a:r>
            <a:r>
              <a:t>20</a:t>
            </a:r>
            <a:r>
              <a:rPr>
                <a:latin typeface="Times New Roman"/>
                <a:ea typeface="Times New Roman"/>
                <a:cs typeface="Times New Roman"/>
                <a:sym typeface="Times New Roman"/>
              </a:rPr>
              <a:t> </a:t>
            </a:r>
            <a:r>
              <a:t>–</a:t>
            </a:r>
            <a:r>
              <a:rPr>
                <a:latin typeface="Times New Roman"/>
                <a:ea typeface="Times New Roman"/>
                <a:cs typeface="Times New Roman"/>
                <a:sym typeface="Times New Roman"/>
              </a:rPr>
              <a:t> </a:t>
            </a:r>
            <a:r>
              <a:t>10am</a:t>
            </a:r>
            <a:r>
              <a:rPr>
                <a:latin typeface="Times New Roman"/>
                <a:ea typeface="Times New Roman"/>
                <a:cs typeface="Times New Roman"/>
                <a:sym typeface="Times New Roman"/>
              </a:rPr>
              <a:t> </a:t>
            </a:r>
            <a:r>
              <a:t>ET</a:t>
            </a:r>
          </a:p>
          <a:p>
            <a:pPr>
              <a:lnSpc>
                <a:spcPts val="3600"/>
              </a:lnSpc>
              <a:defRPr sz="2700">
                <a:solidFill>
                  <a:srgbClr val="00B050"/>
                </a:solidFill>
              </a:defRPr>
            </a:pPr>
            <a:r>
              <a:t>July</a:t>
            </a:r>
            <a:r>
              <a:rPr>
                <a:solidFill>
                  <a:srgbClr val="000000"/>
                </a:solidFill>
                <a:latin typeface="Times New Roman"/>
                <a:ea typeface="Times New Roman"/>
                <a:cs typeface="Times New Roman"/>
                <a:sym typeface="Times New Roman"/>
              </a:rPr>
              <a:t> </a:t>
            </a:r>
            <a:r>
              <a:t>25</a:t>
            </a:r>
            <a:r>
              <a:rPr>
                <a:solidFill>
                  <a:srgbClr val="000000"/>
                </a:solidFill>
                <a:latin typeface="Times New Roman"/>
                <a:ea typeface="Times New Roman"/>
                <a:cs typeface="Times New Roman"/>
                <a:sym typeface="Times New Roman"/>
              </a:rPr>
              <a:t> </a:t>
            </a:r>
            <a:r>
              <a:t>&amp;</a:t>
            </a:r>
            <a:r>
              <a:rPr>
                <a:solidFill>
                  <a:srgbClr val="000000"/>
                </a:solidFill>
                <a:latin typeface="Times New Roman"/>
                <a:ea typeface="Times New Roman"/>
                <a:cs typeface="Times New Roman"/>
                <a:sym typeface="Times New Roman"/>
              </a:rPr>
              <a:t> </a:t>
            </a:r>
            <a:r>
              <a:t>26</a:t>
            </a:r>
          </a:p>
        </p:txBody>
      </p:sp>
      <p:sp>
        <p:nvSpPr>
          <p:cNvPr id="557" name="Shape 557"/>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3" name="Shape 313"/>
          <p:cNvSpPr/>
          <p:nvPr>
            <p:ph type="sldNum" sz="quarter" idx="2"/>
          </p:nvPr>
        </p:nvSpPr>
        <p:spPr>
          <a:xfrm>
            <a:off x="8704761" y="17638"/>
            <a:ext cx="231278" cy="350662"/>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14" name="Shape 314"/>
          <p:cNvSpPr/>
          <p:nvPr/>
        </p:nvSpPr>
        <p:spPr>
          <a:xfrm>
            <a:off x="647700" y="2133600"/>
            <a:ext cx="4203274" cy="276283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marL="180473" indent="-180473">
              <a:lnSpc>
                <a:spcPts val="2200"/>
              </a:lnSpc>
              <a:buSzPct val="100000"/>
              <a:buChar char="•"/>
              <a:tabLst>
                <a:tab pos="304800" algn="l"/>
                <a:tab pos="596900" algn="l"/>
              </a:tabLst>
              <a:defRPr>
                <a:solidFill>
                  <a:schemeClr val="accent3"/>
                </a:solidFill>
              </a:defRPr>
            </a:pPr>
            <a:r>
              <a:rPr>
                <a:solidFill>
                  <a:srgbClr val="000000"/>
                </a:solidFill>
              </a:rPr>
              <a:t>Introduction</a:t>
            </a:r>
            <a:endParaRPr>
              <a:solidFill>
                <a:srgbClr val="000000"/>
              </a:solidFill>
            </a:endParaRPr>
          </a:p>
          <a:p>
            <a:pPr marL="180473" indent="-180473">
              <a:lnSpc>
                <a:spcPts val="2200"/>
              </a:lnSpc>
              <a:buSzPct val="100000"/>
              <a:buChar char="•"/>
              <a:tabLst>
                <a:tab pos="304800" algn="l"/>
                <a:tab pos="596900" algn="l"/>
              </a:tabLst>
              <a:defRPr>
                <a:solidFill>
                  <a:schemeClr val="accent3"/>
                </a:solidFill>
              </a:defRPr>
            </a:pPr>
            <a:r>
              <a:rPr>
                <a:solidFill>
                  <a:srgbClr val="000000"/>
                </a:solidFill>
              </a:rPr>
              <a:t>Authorized Scope</a:t>
            </a:r>
            <a:endParaRPr>
              <a:solidFill>
                <a:srgbClr val="000000"/>
              </a:solidFill>
            </a:endParaRPr>
          </a:p>
          <a:p>
            <a:pPr marL="180473" indent="-180473">
              <a:lnSpc>
                <a:spcPts val="2200"/>
              </a:lnSpc>
              <a:buSzPct val="100000"/>
              <a:buChar char="•"/>
              <a:tabLst>
                <a:tab pos="304800" algn="l"/>
                <a:tab pos="596900" algn="l"/>
              </a:tabLst>
              <a:defRPr>
                <a:solidFill>
                  <a:schemeClr val="accent3"/>
                </a:solidFill>
              </a:defRPr>
            </a:pPr>
            <a:r>
              <a:rPr>
                <a:solidFill>
                  <a:srgbClr val="000000"/>
                </a:solidFill>
              </a:rPr>
              <a:t>Views of 5G</a:t>
            </a:r>
            <a:r>
              <a:rPr>
                <a:solidFill>
                  <a:srgbClr val="000000"/>
                </a:solidFill>
                <a:latin typeface="Times New Roman"/>
                <a:ea typeface="Times New Roman"/>
                <a:cs typeface="Times New Roman"/>
                <a:sym typeface="Times New Roman"/>
              </a:rPr>
              <a:t> </a:t>
            </a:r>
            <a:endParaRPr>
              <a:solidFill>
                <a:srgbClr val="000000"/>
              </a:solidFill>
              <a:latin typeface="Times New Roman"/>
              <a:ea typeface="Times New Roman"/>
              <a:cs typeface="Times New Roman"/>
              <a:sym typeface="Times New Roman"/>
            </a:endParaRPr>
          </a:p>
          <a:p>
            <a:pPr marL="180473" indent="-180473">
              <a:lnSpc>
                <a:spcPts val="2000"/>
              </a:lnSpc>
              <a:buSzPct val="100000"/>
              <a:buChar char="•"/>
              <a:tabLst>
                <a:tab pos="304800" algn="l"/>
                <a:tab pos="596900" algn="l"/>
              </a:tabLst>
              <a:defRPr>
                <a:solidFill>
                  <a:schemeClr val="accent3"/>
                </a:solidFill>
              </a:defRPr>
            </a:pPr>
            <a:r>
              <a:rPr>
                <a:solidFill>
                  <a:srgbClr val="000000"/>
                </a:solidFill>
              </a:rPr>
              <a:t>Actions</a:t>
            </a:r>
            <a:r>
              <a:rPr>
                <a:solidFill>
                  <a:srgbClr val="000000"/>
                </a:solidFill>
                <a:latin typeface="Times New Roman"/>
                <a:ea typeface="Times New Roman"/>
                <a:cs typeface="Times New Roman"/>
                <a:sym typeface="Times New Roman"/>
              </a:rPr>
              <a:t> </a:t>
            </a:r>
            <a:r>
              <a:rPr>
                <a:solidFill>
                  <a:srgbClr val="000000"/>
                </a:solidFill>
              </a:rPr>
              <a:t>Considered</a:t>
            </a:r>
            <a:endParaRPr>
              <a:solidFill>
                <a:srgbClr val="000000"/>
              </a:solidFill>
            </a:endParaRPr>
          </a:p>
          <a:p>
            <a:pPr>
              <a:lnSpc>
                <a:spcPts val="1800"/>
              </a:lnSpc>
              <a:tabLst>
                <a:tab pos="304800" algn="l"/>
                <a:tab pos="596900" algn="l"/>
              </a:tabLst>
              <a:defRPr>
                <a:latin typeface="+mn-lt"/>
                <a:ea typeface="+mn-ea"/>
                <a:cs typeface="+mn-cs"/>
                <a:sym typeface="Calibri"/>
              </a:defRPr>
            </a:pPr>
            <a:r>
              <a:t>	</a:t>
            </a:r>
            <a:r>
              <a:rPr sz="1500">
                <a:solidFill>
                  <a:schemeClr val="accent2"/>
                </a:solidFill>
                <a:latin typeface="Georgia"/>
                <a:ea typeface="Georgia"/>
                <a:cs typeface="Georgia"/>
                <a:sym typeface="Georgia"/>
              </a:rPr>
              <a:t>A.</a:t>
            </a:r>
            <a:r>
              <a:rPr sz="1500">
                <a:latin typeface="Times New Roman"/>
                <a:ea typeface="Times New Roman"/>
                <a:cs typeface="Times New Roman"/>
                <a:sym typeface="Times New Roman"/>
              </a:rPr>
              <a:t>    </a:t>
            </a:r>
            <a:r>
              <a:rPr sz="1500">
                <a:solidFill>
                  <a:schemeClr val="accent2"/>
                </a:solidFill>
                <a:latin typeface="Georgia"/>
                <a:ea typeface="Georgia"/>
                <a:cs typeface="Georgia"/>
                <a:sym typeface="Georgia"/>
              </a:rPr>
              <a:t>IEEE</a:t>
            </a:r>
            <a:r>
              <a:rPr sz="1500">
                <a:latin typeface="Times New Roman"/>
                <a:ea typeface="Times New Roman"/>
                <a:cs typeface="Times New Roman"/>
                <a:sym typeface="Times New Roman"/>
              </a:rPr>
              <a:t> </a:t>
            </a:r>
            <a:r>
              <a:rPr sz="1500">
                <a:solidFill>
                  <a:schemeClr val="accent2"/>
                </a:solidFill>
                <a:latin typeface="Georgia"/>
                <a:ea typeface="Georgia"/>
                <a:cs typeface="Georgia"/>
                <a:sym typeface="Georgia"/>
              </a:rPr>
              <a:t>5G</a:t>
            </a:r>
            <a:endParaRPr sz="1500">
              <a:solidFill>
                <a:schemeClr val="accent2"/>
              </a:solidFill>
              <a:latin typeface="Georgia"/>
              <a:ea typeface="Georgia"/>
              <a:cs typeface="Georgia"/>
              <a:sym typeface="Georgia"/>
            </a:endParaRPr>
          </a:p>
          <a:p>
            <a:pPr>
              <a:lnSpc>
                <a:spcPts val="1600"/>
              </a:lnSpc>
              <a:tabLst>
                <a:tab pos="304800" algn="l"/>
                <a:tab pos="596900" algn="l"/>
              </a:tabLst>
              <a:defRPr>
                <a:latin typeface="+mn-lt"/>
                <a:ea typeface="+mn-ea"/>
                <a:cs typeface="+mn-cs"/>
                <a:sym typeface="Calibri"/>
              </a:defRPr>
            </a:pPr>
            <a:r>
              <a:t>	</a:t>
            </a:r>
            <a:r>
              <a:rPr sz="1500">
                <a:solidFill>
                  <a:schemeClr val="accent2"/>
                </a:solidFill>
                <a:latin typeface="Georgia"/>
                <a:ea typeface="Georgia"/>
                <a:cs typeface="Georgia"/>
                <a:sym typeface="Georgia"/>
              </a:rPr>
              <a:t>B1.</a:t>
            </a:r>
            <a:r>
              <a:rPr sz="1500">
                <a:latin typeface="Times New Roman"/>
                <a:ea typeface="Times New Roman"/>
                <a:cs typeface="Times New Roman"/>
                <a:sym typeface="Times New Roman"/>
              </a:rPr>
              <a:t>   </a:t>
            </a:r>
            <a:r>
              <a:rPr sz="1500">
                <a:solidFill>
                  <a:schemeClr val="accent2"/>
                </a:solidFill>
                <a:latin typeface="Georgia"/>
                <a:ea typeface="Georgia"/>
                <a:cs typeface="Georgia"/>
                <a:sym typeface="Georgia"/>
              </a:rPr>
              <a:t>IMT-2020</a:t>
            </a:r>
            <a:r>
              <a:rPr sz="1500">
                <a:latin typeface="Times New Roman"/>
                <a:ea typeface="Times New Roman"/>
                <a:cs typeface="Times New Roman"/>
                <a:sym typeface="Times New Roman"/>
              </a:rPr>
              <a:t> </a:t>
            </a:r>
            <a:r>
              <a:rPr sz="1500">
                <a:solidFill>
                  <a:schemeClr val="accent2"/>
                </a:solidFill>
                <a:latin typeface="Georgia"/>
                <a:ea typeface="Georgia"/>
                <a:cs typeface="Georgia"/>
                <a:sym typeface="Georgia"/>
              </a:rPr>
              <a:t>–</a:t>
            </a:r>
            <a:r>
              <a:rPr sz="1500">
                <a:latin typeface="Times New Roman"/>
                <a:ea typeface="Times New Roman"/>
                <a:cs typeface="Times New Roman"/>
                <a:sym typeface="Times New Roman"/>
              </a:rPr>
              <a:t> </a:t>
            </a:r>
            <a:r>
              <a:rPr sz="1500">
                <a:solidFill>
                  <a:schemeClr val="accent2"/>
                </a:solidFill>
                <a:latin typeface="Georgia"/>
                <a:ea typeface="Georgia"/>
                <a:cs typeface="Georgia"/>
                <a:sym typeface="Georgia"/>
              </a:rPr>
              <a:t>single</a:t>
            </a:r>
            <a:r>
              <a:rPr sz="1500">
                <a:latin typeface="Times New Roman"/>
                <a:ea typeface="Times New Roman"/>
                <a:cs typeface="Times New Roman"/>
                <a:sym typeface="Times New Roman"/>
              </a:rPr>
              <a:t> </a:t>
            </a:r>
            <a:r>
              <a:rPr sz="1500">
                <a:solidFill>
                  <a:schemeClr val="accent2"/>
                </a:solidFill>
                <a:latin typeface="Georgia"/>
                <a:ea typeface="Georgia"/>
                <a:cs typeface="Georgia"/>
                <a:sym typeface="Georgia"/>
              </a:rPr>
              <a:t>technology</a:t>
            </a:r>
            <a:endParaRPr sz="1500">
              <a:solidFill>
                <a:schemeClr val="accent2"/>
              </a:solidFill>
              <a:latin typeface="Georgia"/>
              <a:ea typeface="Georgia"/>
              <a:cs typeface="Georgia"/>
              <a:sym typeface="Georgia"/>
            </a:endParaRPr>
          </a:p>
          <a:p>
            <a:pPr>
              <a:lnSpc>
                <a:spcPts val="1600"/>
              </a:lnSpc>
              <a:tabLst>
                <a:tab pos="304800" algn="l"/>
                <a:tab pos="596900" algn="l"/>
              </a:tabLst>
              <a:defRPr>
                <a:latin typeface="+mn-lt"/>
                <a:ea typeface="+mn-ea"/>
                <a:cs typeface="+mn-cs"/>
                <a:sym typeface="Calibri"/>
              </a:defRPr>
            </a:pPr>
            <a:r>
              <a:t>	</a:t>
            </a:r>
            <a:r>
              <a:rPr sz="1500">
                <a:solidFill>
                  <a:schemeClr val="accent2"/>
                </a:solidFill>
                <a:latin typeface="Georgia"/>
                <a:ea typeface="Georgia"/>
                <a:cs typeface="Georgia"/>
                <a:sym typeface="Georgia"/>
              </a:rPr>
              <a:t>B2.</a:t>
            </a:r>
            <a:r>
              <a:rPr sz="1500">
                <a:latin typeface="Times New Roman"/>
                <a:ea typeface="Times New Roman"/>
                <a:cs typeface="Times New Roman"/>
                <a:sym typeface="Times New Roman"/>
              </a:rPr>
              <a:t>   </a:t>
            </a:r>
            <a:r>
              <a:rPr sz="1500">
                <a:solidFill>
                  <a:schemeClr val="accent2"/>
                </a:solidFill>
                <a:latin typeface="Georgia"/>
                <a:ea typeface="Georgia"/>
                <a:cs typeface="Georgia"/>
                <a:sym typeface="Georgia"/>
              </a:rPr>
              <a:t>IMT-2020</a:t>
            </a:r>
            <a:r>
              <a:rPr sz="1500">
                <a:latin typeface="Times New Roman"/>
                <a:ea typeface="Times New Roman"/>
                <a:cs typeface="Times New Roman"/>
                <a:sym typeface="Times New Roman"/>
              </a:rPr>
              <a:t> </a:t>
            </a:r>
            <a:r>
              <a:rPr sz="1500">
                <a:solidFill>
                  <a:schemeClr val="accent2"/>
                </a:solidFill>
                <a:latin typeface="Georgia"/>
                <a:ea typeface="Georgia"/>
                <a:cs typeface="Georgia"/>
                <a:sym typeface="Georgia"/>
              </a:rPr>
              <a:t>–</a:t>
            </a:r>
            <a:r>
              <a:rPr sz="1500">
                <a:latin typeface="Times New Roman"/>
                <a:ea typeface="Times New Roman"/>
                <a:cs typeface="Times New Roman"/>
                <a:sym typeface="Times New Roman"/>
              </a:rPr>
              <a:t> </a:t>
            </a:r>
            <a:r>
              <a:rPr sz="1500">
                <a:solidFill>
                  <a:schemeClr val="accent2"/>
                </a:solidFill>
                <a:latin typeface="Georgia"/>
                <a:ea typeface="Georgia"/>
                <a:cs typeface="Georgia"/>
                <a:sym typeface="Georgia"/>
              </a:rPr>
              <a:t>set</a:t>
            </a:r>
            <a:r>
              <a:rPr sz="1500">
                <a:latin typeface="Times New Roman"/>
                <a:ea typeface="Times New Roman"/>
                <a:cs typeface="Times New Roman"/>
                <a:sym typeface="Times New Roman"/>
              </a:rPr>
              <a:t> </a:t>
            </a:r>
            <a:r>
              <a:rPr sz="1500">
                <a:solidFill>
                  <a:schemeClr val="accent2"/>
                </a:solidFill>
                <a:latin typeface="Georgia"/>
                <a:ea typeface="Georgia"/>
                <a:cs typeface="Georgia"/>
                <a:sym typeface="Georgia"/>
              </a:rPr>
              <a:t>of</a:t>
            </a:r>
            <a:r>
              <a:rPr sz="1500">
                <a:latin typeface="Times New Roman"/>
                <a:ea typeface="Times New Roman"/>
                <a:cs typeface="Times New Roman"/>
                <a:sym typeface="Times New Roman"/>
              </a:rPr>
              <a:t> </a:t>
            </a:r>
            <a:r>
              <a:rPr sz="1500">
                <a:solidFill>
                  <a:schemeClr val="accent2"/>
                </a:solidFill>
                <a:latin typeface="Georgia"/>
                <a:ea typeface="Georgia"/>
                <a:cs typeface="Georgia"/>
                <a:sym typeface="Georgia"/>
              </a:rPr>
              <a:t>technologies</a:t>
            </a:r>
            <a:endParaRPr sz="1500">
              <a:solidFill>
                <a:schemeClr val="accent2"/>
              </a:solidFill>
              <a:latin typeface="Georgia"/>
              <a:ea typeface="Georgia"/>
              <a:cs typeface="Georgia"/>
              <a:sym typeface="Georgia"/>
            </a:endParaRPr>
          </a:p>
          <a:p>
            <a:pPr>
              <a:lnSpc>
                <a:spcPts val="1600"/>
              </a:lnSpc>
              <a:tabLst>
                <a:tab pos="304800" algn="l"/>
                <a:tab pos="596900" algn="l"/>
              </a:tabLst>
              <a:defRPr>
                <a:latin typeface="+mn-lt"/>
                <a:ea typeface="+mn-ea"/>
                <a:cs typeface="+mn-cs"/>
                <a:sym typeface="Calibri"/>
              </a:defRPr>
            </a:pPr>
            <a:r>
              <a:t>	</a:t>
            </a:r>
            <a:r>
              <a:rPr sz="1500">
                <a:solidFill>
                  <a:schemeClr val="accent2"/>
                </a:solidFill>
                <a:latin typeface="Georgia"/>
                <a:ea typeface="Georgia"/>
                <a:cs typeface="Georgia"/>
                <a:sym typeface="Georgia"/>
              </a:rPr>
              <a:t>B3.</a:t>
            </a:r>
            <a:r>
              <a:rPr sz="1500">
                <a:latin typeface="Times New Roman"/>
                <a:ea typeface="Times New Roman"/>
                <a:cs typeface="Times New Roman"/>
                <a:sym typeface="Times New Roman"/>
              </a:rPr>
              <a:t>   </a:t>
            </a:r>
            <a:r>
              <a:rPr sz="1500">
                <a:solidFill>
                  <a:schemeClr val="accent2"/>
                </a:solidFill>
                <a:latin typeface="Georgia"/>
                <a:ea typeface="Georgia"/>
                <a:cs typeface="Georgia"/>
                <a:sym typeface="Georgia"/>
              </a:rPr>
              <a:t>IMT-2020</a:t>
            </a:r>
            <a:r>
              <a:rPr sz="1500">
                <a:latin typeface="Times New Roman"/>
                <a:ea typeface="Times New Roman"/>
                <a:cs typeface="Times New Roman"/>
                <a:sym typeface="Times New Roman"/>
              </a:rPr>
              <a:t> </a:t>
            </a:r>
            <a:r>
              <a:rPr sz="1500">
                <a:solidFill>
                  <a:schemeClr val="accent2"/>
                </a:solidFill>
                <a:latin typeface="Georgia"/>
                <a:ea typeface="Georgia"/>
                <a:cs typeface="Georgia"/>
                <a:sym typeface="Georgia"/>
              </a:rPr>
              <a:t>–</a:t>
            </a:r>
            <a:r>
              <a:rPr sz="1500">
                <a:latin typeface="Times New Roman"/>
                <a:ea typeface="Times New Roman"/>
                <a:cs typeface="Times New Roman"/>
                <a:sym typeface="Times New Roman"/>
              </a:rPr>
              <a:t> </a:t>
            </a:r>
            <a:r>
              <a:rPr sz="1500">
                <a:solidFill>
                  <a:schemeClr val="accent2"/>
                </a:solidFill>
                <a:latin typeface="Georgia"/>
                <a:ea typeface="Georgia"/>
                <a:cs typeface="Georgia"/>
                <a:sym typeface="Georgia"/>
              </a:rPr>
              <a:t>external</a:t>
            </a:r>
            <a:r>
              <a:rPr sz="1500">
                <a:latin typeface="Times New Roman"/>
                <a:ea typeface="Times New Roman"/>
                <a:cs typeface="Times New Roman"/>
                <a:sym typeface="Times New Roman"/>
              </a:rPr>
              <a:t> </a:t>
            </a:r>
            <a:r>
              <a:rPr sz="1500">
                <a:solidFill>
                  <a:schemeClr val="accent2"/>
                </a:solidFill>
                <a:latin typeface="Georgia"/>
                <a:ea typeface="Georgia"/>
                <a:cs typeface="Georgia"/>
                <a:sym typeface="Georgia"/>
              </a:rPr>
              <a:t>proposal</a:t>
            </a:r>
          </a:p>
          <a:p>
            <a:pPr marL="180473" indent="-180473">
              <a:lnSpc>
                <a:spcPts val="2200"/>
              </a:lnSpc>
              <a:buSzPct val="100000"/>
              <a:buChar char="•"/>
              <a:tabLst>
                <a:tab pos="304800" algn="l"/>
                <a:tab pos="596900" algn="l"/>
              </a:tabLst>
              <a:defRPr>
                <a:solidFill>
                  <a:schemeClr val="accent3"/>
                </a:solidFill>
              </a:defRPr>
            </a:pPr>
            <a:r>
              <a:rPr>
                <a:solidFill>
                  <a:srgbClr val="000000"/>
                </a:solidFill>
              </a:rPr>
              <a:t>Conclusions</a:t>
            </a:r>
            <a:endParaRPr>
              <a:solidFill>
                <a:srgbClr val="000000"/>
              </a:solidFill>
            </a:endParaRPr>
          </a:p>
          <a:p>
            <a:pPr marL="180473" indent="-180473">
              <a:lnSpc>
                <a:spcPts val="2200"/>
              </a:lnSpc>
              <a:buSzPct val="100000"/>
              <a:buChar char="•"/>
              <a:tabLst>
                <a:tab pos="304800" algn="l"/>
                <a:tab pos="596900" algn="l"/>
              </a:tabLst>
              <a:defRPr>
                <a:solidFill>
                  <a:schemeClr val="accent3"/>
                </a:solidFill>
              </a:defRPr>
            </a:pPr>
            <a:r>
              <a:rPr>
                <a:solidFill>
                  <a:srgbClr val="000000"/>
                </a:solidFill>
              </a:rPr>
              <a:t>Appendix 1: Authorization by EC Ballot</a:t>
            </a:r>
            <a:endParaRPr>
              <a:solidFill>
                <a:srgbClr val="000000"/>
              </a:solidFill>
            </a:endParaRPr>
          </a:p>
          <a:p>
            <a:pPr marL="180473" indent="-180473">
              <a:lnSpc>
                <a:spcPts val="2200"/>
              </a:lnSpc>
              <a:buSzPct val="100000"/>
              <a:buChar char="•"/>
              <a:tabLst>
                <a:tab pos="304800" algn="l"/>
                <a:tab pos="596900" algn="l"/>
              </a:tabLst>
              <a:defRPr>
                <a:solidFill>
                  <a:schemeClr val="accent3"/>
                </a:solidFill>
              </a:defRPr>
            </a:pPr>
            <a:r>
              <a:rPr>
                <a:solidFill>
                  <a:srgbClr val="000000"/>
                </a:solidFill>
              </a:rPr>
              <a:t>Appendix 2: Meeting History</a:t>
            </a:r>
          </a:p>
        </p:txBody>
      </p:sp>
      <p:sp>
        <p:nvSpPr>
          <p:cNvPr id="315" name="Shape 315"/>
          <p:cNvSpPr/>
          <p:nvPr/>
        </p:nvSpPr>
        <p:spPr>
          <a:xfrm>
            <a:off x="546100" y="711200"/>
            <a:ext cx="5284081" cy="7679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nSpc>
                <a:spcPts val="700"/>
              </a:lnSpc>
              <a:tabLst>
                <a:tab pos="5219700" algn="l"/>
              </a:tabLst>
              <a:defRPr>
                <a:latin typeface="+mn-lt"/>
                <a:ea typeface="+mn-ea"/>
                <a:cs typeface="+mn-cs"/>
                <a:sym typeface="Calibri"/>
              </a:defRPr>
            </a:pPr>
            <a:r>
              <a:t>	</a:t>
            </a:r>
          </a:p>
          <a:p>
            <a:pPr>
              <a:lnSpc>
                <a:spcPts val="5600"/>
              </a:lnSpc>
              <a:tabLst>
                <a:tab pos="5219700" algn="l"/>
              </a:tabLst>
              <a:defRPr i="1" sz="3900">
                <a:solidFill>
                  <a:srgbClr val="424456"/>
                </a:solidFill>
                <a:latin typeface="Trebuchet MS"/>
                <a:ea typeface="Trebuchet MS"/>
                <a:cs typeface="Trebuchet MS"/>
                <a:sym typeface="Trebuchet MS"/>
              </a:defRPr>
            </a:pPr>
            <a:r>
              <a:rPr i="0"/>
              <a:t>Table</a:t>
            </a:r>
            <a:r>
              <a:rPr i="0">
                <a:solidFill>
                  <a:srgbClr val="000000"/>
                </a:solidFill>
                <a:latin typeface="Times New Roman"/>
                <a:ea typeface="Times New Roman"/>
                <a:cs typeface="Times New Roman"/>
                <a:sym typeface="Times New Roman"/>
              </a:rPr>
              <a:t> </a:t>
            </a:r>
            <a:r>
              <a:rPr i="0"/>
              <a:t>of</a:t>
            </a:r>
            <a:r>
              <a:rPr i="0">
                <a:solidFill>
                  <a:srgbClr val="000000"/>
                </a:solidFill>
                <a:latin typeface="Times New Roman"/>
                <a:ea typeface="Times New Roman"/>
                <a:cs typeface="Times New Roman"/>
                <a:sym typeface="Times New Roman"/>
              </a:rPr>
              <a:t> </a:t>
            </a:r>
            <a:r>
              <a:rPr i="0"/>
              <a:t>Contents</a:t>
            </a:r>
          </a:p>
        </p:txBody>
      </p:sp>
    </p:spTree>
  </p:cSld>
  <p:clrMapOvr>
    <a:masterClrMapping/>
  </p:clrMapOvr>
  <p:transition xmlns:p14="http://schemas.microsoft.com/office/powerpoint/2010/main" spd="med" advClick="1" p14:dur="1000"/>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7" name="Shape 317"/>
          <p:cNvSpPr/>
          <p:nvPr/>
        </p:nvSpPr>
        <p:spPr>
          <a:xfrm>
            <a:off x="9085261" y="-1588"/>
            <a:ext cx="57151" cy="620714"/>
          </a:xfrm>
          <a:prstGeom prst="rect">
            <a:avLst/>
          </a:prstGeom>
          <a:solidFill>
            <a:srgbClr val="FFFFFF"/>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318" name="Shape 318"/>
          <p:cNvSpPr/>
          <p:nvPr/>
        </p:nvSpPr>
        <p:spPr>
          <a:xfrm>
            <a:off x="546100" y="1557138"/>
            <a:ext cx="7740378" cy="5176816"/>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a:lnSpc>
                <a:spcPts val="4800"/>
              </a:lnSpc>
              <a:tabLst>
                <a:tab pos="101600" algn="l"/>
                <a:tab pos="368300" algn="l"/>
                <a:tab pos="406400" algn="l"/>
                <a:tab pos="647700" algn="l"/>
                <a:tab pos="698500" algn="l"/>
                <a:tab pos="914400" algn="l"/>
              </a:tabLst>
              <a:defRPr sz="3900">
                <a:solidFill>
                  <a:srgbClr val="424456"/>
                </a:solidFill>
                <a:latin typeface="Trebuchet MS"/>
                <a:ea typeface="Trebuchet MS"/>
                <a:cs typeface="Trebuchet MS"/>
                <a:sym typeface="Trebuchet MS"/>
              </a:defRPr>
            </a:pPr>
            <a:r>
              <a:t>Introduction</a:t>
            </a:r>
          </a:p>
          <a:p>
            <a:pPr>
              <a:lnSpc>
                <a:spcPts val="1000"/>
              </a:lnSpc>
              <a:defRPr>
                <a:latin typeface="+mn-lt"/>
                <a:ea typeface="+mn-ea"/>
                <a:cs typeface="+mn-cs"/>
                <a:sym typeface="Calibri"/>
              </a:defRPr>
            </a:pPr>
          </a:p>
          <a:p>
            <a:pPr>
              <a:lnSpc>
                <a:spcPts val="1000"/>
              </a:lnSpc>
              <a:defRPr sz="2400"/>
            </a:pPr>
          </a:p>
          <a:p>
            <a:pPr>
              <a:lnSpc>
                <a:spcPts val="3100"/>
              </a:lnSpc>
              <a:tabLst>
                <a:tab pos="101600" algn="l"/>
                <a:tab pos="368300" algn="l"/>
                <a:tab pos="406400" algn="l"/>
                <a:tab pos="647700" algn="l"/>
                <a:tab pos="698500" algn="l"/>
                <a:tab pos="914400" algn="l"/>
              </a:tabLst>
              <a:defRPr sz="2400"/>
            </a:pPr>
            <a:r>
              <a:t>	</a:t>
            </a:r>
            <a:r>
              <a:rPr>
                <a:solidFill>
                  <a:schemeClr val="accent3"/>
                </a:solidFill>
              </a:rPr>
              <a:t>•</a:t>
            </a:r>
            <a:r>
              <a:t>  </a:t>
            </a:r>
            <a:r>
              <a:rPr sz="2200"/>
              <a:t>The IEEE 802 EC 5G/IMT-2020 Standing Committee was chartered by EC ballot (2016-02 to 2017)</a:t>
            </a:r>
            <a:endParaRPr sz="2200"/>
          </a:p>
          <a:p>
            <a:pPr lvl="1">
              <a:lnSpc>
                <a:spcPts val="3100"/>
              </a:lnSpc>
              <a:tabLst>
                <a:tab pos="101600" algn="l"/>
                <a:tab pos="368300" algn="l"/>
                <a:tab pos="406400" algn="l"/>
                <a:tab pos="647700" algn="l"/>
                <a:tab pos="698500" algn="l"/>
                <a:tab pos="914400" algn="l"/>
              </a:tabLst>
              <a:defRPr sz="2200"/>
            </a:pPr>
            <a:r>
              <a:t>• see Appendix 1</a:t>
            </a:r>
          </a:p>
          <a:p>
            <a:pPr>
              <a:lnSpc>
                <a:spcPts val="3100"/>
              </a:lnSpc>
              <a:tabLst>
                <a:tab pos="101600" algn="l"/>
                <a:tab pos="368300" algn="l"/>
                <a:tab pos="406400" algn="l"/>
                <a:tab pos="647700" algn="l"/>
                <a:tab pos="698500" algn="l"/>
                <a:tab pos="914400" algn="l"/>
              </a:tabLst>
              <a:defRPr sz="2200"/>
            </a:pPr>
            <a:r>
              <a:t>	</a:t>
            </a:r>
            <a:r>
              <a:rPr>
                <a:solidFill>
                  <a:schemeClr val="accent3"/>
                </a:solidFill>
              </a:rPr>
              <a:t>•</a:t>
            </a:r>
            <a:r>
              <a:t>  Glenn Parsons served as Chair</a:t>
            </a:r>
          </a:p>
          <a:p>
            <a:pPr>
              <a:lnSpc>
                <a:spcPts val="3100"/>
              </a:lnSpc>
              <a:tabLst>
                <a:tab pos="101600" algn="l"/>
                <a:tab pos="368300" algn="l"/>
                <a:tab pos="406400" algn="l"/>
                <a:tab pos="647700" algn="l"/>
                <a:tab pos="698500" algn="l"/>
                <a:tab pos="914400" algn="l"/>
              </a:tabLst>
              <a:defRPr sz="2200"/>
            </a:pPr>
            <a:r>
              <a:t>	</a:t>
            </a:r>
            <a:r>
              <a:rPr>
                <a:solidFill>
                  <a:schemeClr val="accent3"/>
                </a:solidFill>
              </a:rPr>
              <a:t>•</a:t>
            </a:r>
            <a:r>
              <a:t>  The Standing Committee held face-to-face and electronic meetings</a:t>
            </a:r>
          </a:p>
          <a:p>
            <a:pPr lvl="1" marL="621631" indent="-240631">
              <a:lnSpc>
                <a:spcPts val="3100"/>
              </a:lnSpc>
              <a:buSzPct val="100000"/>
              <a:buChar char="•"/>
              <a:tabLst>
                <a:tab pos="101600" algn="l"/>
                <a:tab pos="368300" algn="l"/>
                <a:tab pos="406400" algn="l"/>
                <a:tab pos="647700" algn="l"/>
                <a:tab pos="698500" algn="l"/>
                <a:tab pos="914400" algn="l"/>
              </a:tabLst>
              <a:defRPr sz="2200"/>
            </a:pPr>
            <a:r>
              <a:t>see Appendix 2</a:t>
            </a:r>
          </a:p>
          <a:p>
            <a:pPr lvl="2" marL="1002631" indent="-240631">
              <a:lnSpc>
                <a:spcPts val="3100"/>
              </a:lnSpc>
              <a:buSzPct val="100000"/>
              <a:buChar char="•"/>
              <a:tabLst>
                <a:tab pos="101600" algn="l"/>
                <a:tab pos="368300" algn="l"/>
                <a:tab pos="406400" algn="l"/>
                <a:tab pos="647700" algn="l"/>
                <a:tab pos="698500" algn="l"/>
                <a:tab pos="914400" algn="l"/>
              </a:tabLst>
              <a:defRPr sz="1400"/>
            </a:pPr>
            <a:r>
              <a:t>documents: https://mentor.ieee.org/802-ec/documents?is_group=5GSG</a:t>
            </a:r>
          </a:p>
          <a:p>
            <a:pPr lvl="2" marL="1002631" indent="-240631">
              <a:lnSpc>
                <a:spcPts val="3100"/>
              </a:lnSpc>
              <a:buSzPct val="100000"/>
              <a:buChar char="•"/>
              <a:tabLst>
                <a:tab pos="101600" algn="l"/>
                <a:tab pos="368300" algn="l"/>
                <a:tab pos="406400" algn="l"/>
                <a:tab pos="647700" algn="l"/>
                <a:tab pos="698500" algn="l"/>
                <a:tab pos="914400" algn="l"/>
              </a:tabLst>
              <a:defRPr sz="1400"/>
            </a:pPr>
            <a:r>
              <a:t>Standing Committee web site: http://ieee802.org/Stand_Com/5G</a:t>
            </a:r>
          </a:p>
          <a:p>
            <a:pPr>
              <a:lnSpc>
                <a:spcPts val="3100"/>
              </a:lnSpc>
              <a:tabLst>
                <a:tab pos="101600" algn="l"/>
                <a:tab pos="368300" algn="l"/>
                <a:tab pos="406400" algn="l"/>
                <a:tab pos="647700" algn="l"/>
                <a:tab pos="698500" algn="l"/>
                <a:tab pos="914400" algn="l"/>
              </a:tabLst>
              <a:defRPr sz="2200"/>
            </a:pPr>
            <a:r>
              <a:t>	</a:t>
            </a:r>
            <a:r>
              <a:rPr>
                <a:solidFill>
                  <a:schemeClr val="accent3"/>
                </a:solidFill>
              </a:rPr>
              <a:t>•</a:t>
            </a:r>
            <a:r>
              <a:t>  This document provides the requested report</a:t>
            </a:r>
          </a:p>
        </p:txBody>
      </p:sp>
      <p:sp>
        <p:nvSpPr>
          <p:cNvPr id="319" name="Shape 319"/>
          <p:cNvSpPr/>
          <p:nvPr>
            <p:ph type="sldNum" sz="quarter" idx="2"/>
          </p:nvPr>
        </p:nvSpPr>
        <p:spPr>
          <a:xfrm>
            <a:off x="8704761" y="17638"/>
            <a:ext cx="231278" cy="350662"/>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1" name="Shape 321"/>
          <p:cNvSpPr/>
          <p:nvPr/>
        </p:nvSpPr>
        <p:spPr>
          <a:xfrm>
            <a:off x="9085261" y="-1588"/>
            <a:ext cx="57151" cy="620714"/>
          </a:xfrm>
          <a:prstGeom prst="rect">
            <a:avLst/>
          </a:prstGeom>
          <a:solidFill>
            <a:srgbClr val="FFFFFF"/>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322" name="Shape 322"/>
          <p:cNvSpPr/>
          <p:nvPr/>
        </p:nvSpPr>
        <p:spPr>
          <a:xfrm>
            <a:off x="9058275" y="-1588"/>
            <a:ext cx="1" cy="620713"/>
          </a:xfrm>
          <a:prstGeom prst="line">
            <a:avLst/>
          </a:prstGeom>
          <a:ln w="25400">
            <a:solidFill>
              <a:srgbClr val="FFFFFF"/>
            </a:solidFill>
          </a:ln>
        </p:spPr>
        <p:txBody>
          <a:bodyPr lIns="45719" rIns="45719"/>
          <a:lstStyle/>
          <a:p>
            <a:pPr>
              <a:defRPr>
                <a:latin typeface="+mn-lt"/>
                <a:ea typeface="+mn-ea"/>
                <a:cs typeface="+mn-cs"/>
                <a:sym typeface="Calibri"/>
              </a:defRPr>
            </a:pPr>
          </a:p>
        </p:txBody>
      </p:sp>
      <p:sp>
        <p:nvSpPr>
          <p:cNvPr id="323" name="Shape 323"/>
          <p:cNvSpPr/>
          <p:nvPr/>
        </p:nvSpPr>
        <p:spPr>
          <a:xfrm>
            <a:off x="9029700" y="-1588"/>
            <a:ext cx="1" cy="620713"/>
          </a:xfrm>
          <a:prstGeom prst="line">
            <a:avLst/>
          </a:prstGeom>
          <a:ln w="3175">
            <a:solidFill>
              <a:srgbClr val="FFFFFF"/>
            </a:solidFill>
          </a:ln>
        </p:spPr>
        <p:txBody>
          <a:bodyPr lIns="45719" rIns="45719"/>
          <a:lstStyle/>
          <a:p>
            <a:pPr>
              <a:defRPr>
                <a:latin typeface="+mn-lt"/>
                <a:ea typeface="+mn-ea"/>
                <a:cs typeface="+mn-cs"/>
                <a:sym typeface="Calibri"/>
              </a:defRPr>
            </a:pPr>
          </a:p>
        </p:txBody>
      </p:sp>
      <p:sp>
        <p:nvSpPr>
          <p:cNvPr id="324" name="Shape 324"/>
          <p:cNvSpPr/>
          <p:nvPr/>
        </p:nvSpPr>
        <p:spPr>
          <a:xfrm>
            <a:off x="8989217" y="-1588"/>
            <a:ext cx="1" cy="620713"/>
          </a:xfrm>
          <a:prstGeom prst="line">
            <a:avLst/>
          </a:prstGeom>
          <a:ln w="25400">
            <a:solidFill>
              <a:srgbClr val="FFFFFF"/>
            </a:solidFill>
          </a:ln>
        </p:spPr>
        <p:txBody>
          <a:bodyPr lIns="45719" rIns="45719"/>
          <a:lstStyle/>
          <a:p>
            <a:pPr>
              <a:defRPr>
                <a:latin typeface="+mn-lt"/>
                <a:ea typeface="+mn-ea"/>
                <a:cs typeface="+mn-cs"/>
                <a:sym typeface="Calibri"/>
              </a:defRPr>
            </a:pPr>
          </a:p>
        </p:txBody>
      </p:sp>
      <p:sp>
        <p:nvSpPr>
          <p:cNvPr id="325" name="Shape 325"/>
          <p:cNvSpPr/>
          <p:nvPr/>
        </p:nvSpPr>
        <p:spPr>
          <a:xfrm>
            <a:off x="8915400" y="-1"/>
            <a:ext cx="55562" cy="585789"/>
          </a:xfrm>
          <a:prstGeom prst="rect">
            <a:avLst/>
          </a:prstGeom>
          <a:solidFill>
            <a:srgbClr val="FFFFFF"/>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326" name="Shape 326"/>
          <p:cNvSpPr/>
          <p:nvPr/>
        </p:nvSpPr>
        <p:spPr>
          <a:xfrm>
            <a:off x="8878092" y="0"/>
            <a:ext cx="1" cy="585788"/>
          </a:xfrm>
          <a:prstGeom prst="line">
            <a:avLst/>
          </a:prstGeom>
          <a:ln w="3175">
            <a:solidFill>
              <a:srgbClr val="FFFFFF"/>
            </a:solidFill>
          </a:ln>
        </p:spPr>
        <p:txBody>
          <a:bodyPr lIns="45719" rIns="45719"/>
          <a:lstStyle/>
          <a:p>
            <a:pPr>
              <a:defRPr>
                <a:latin typeface="+mn-lt"/>
                <a:ea typeface="+mn-ea"/>
                <a:cs typeface="+mn-cs"/>
                <a:sym typeface="Calibri"/>
              </a:defRPr>
            </a:pPr>
          </a:p>
        </p:txBody>
      </p:sp>
      <p:sp>
        <p:nvSpPr>
          <p:cNvPr id="327" name="Shape 327"/>
          <p:cNvSpPr/>
          <p:nvPr/>
        </p:nvSpPr>
        <p:spPr>
          <a:xfrm>
            <a:off x="546100" y="1562100"/>
            <a:ext cx="8160395" cy="4156224"/>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nSpc>
                <a:spcPts val="4800"/>
              </a:lnSpc>
              <a:tabLst>
                <a:tab pos="101600" algn="l"/>
                <a:tab pos="368300" algn="l"/>
                <a:tab pos="406400" algn="l"/>
                <a:tab pos="647700" algn="l"/>
                <a:tab pos="698500" algn="l"/>
                <a:tab pos="914400" algn="l"/>
              </a:tabLst>
              <a:defRPr sz="3900">
                <a:solidFill>
                  <a:srgbClr val="424456"/>
                </a:solidFill>
                <a:latin typeface="Trebuchet MS"/>
                <a:ea typeface="Trebuchet MS"/>
                <a:cs typeface="Trebuchet MS"/>
                <a:sym typeface="Trebuchet MS"/>
              </a:defRPr>
            </a:pPr>
            <a:r>
              <a:t>Authorized Scope</a:t>
            </a:r>
          </a:p>
          <a:p>
            <a:pPr>
              <a:lnSpc>
                <a:spcPts val="1000"/>
              </a:lnSpc>
              <a:defRPr>
                <a:latin typeface="+mn-lt"/>
                <a:ea typeface="+mn-ea"/>
                <a:cs typeface="+mn-cs"/>
                <a:sym typeface="Calibri"/>
              </a:defRPr>
            </a:pPr>
          </a:p>
          <a:p>
            <a:pPr>
              <a:lnSpc>
                <a:spcPts val="1000"/>
              </a:lnSpc>
              <a:defRPr>
                <a:latin typeface="+mn-lt"/>
                <a:ea typeface="+mn-ea"/>
                <a:cs typeface="+mn-cs"/>
                <a:sym typeface="Calibri"/>
              </a:defRPr>
            </a:pPr>
          </a:p>
          <a:p>
            <a:pPr>
              <a:lnSpc>
                <a:spcPts val="3100"/>
              </a:lnSpc>
              <a:tabLst>
                <a:tab pos="101600" algn="l"/>
                <a:tab pos="368300" algn="l"/>
                <a:tab pos="406400" algn="l"/>
                <a:tab pos="647700" algn="l"/>
                <a:tab pos="698500" algn="l"/>
                <a:tab pos="914400" algn="l"/>
              </a:tabLst>
              <a:defRPr>
                <a:latin typeface="+mn-lt"/>
                <a:ea typeface="+mn-ea"/>
                <a:cs typeface="+mn-cs"/>
                <a:sym typeface="Calibri"/>
              </a:defRPr>
            </a:pPr>
            <a:r>
              <a:t>	</a:t>
            </a:r>
            <a:r>
              <a:rPr sz="2400">
                <a:solidFill>
                  <a:schemeClr val="accent3"/>
                </a:solidFill>
                <a:latin typeface="Georgia"/>
                <a:ea typeface="Georgia"/>
                <a:cs typeface="Georgia"/>
                <a:sym typeface="Georgia"/>
              </a:rPr>
              <a:t>•</a:t>
            </a:r>
            <a:r>
              <a:rPr sz="2400">
                <a:latin typeface="Times New Roman"/>
                <a:ea typeface="Times New Roman"/>
                <a:cs typeface="Times New Roman"/>
                <a:sym typeface="Times New Roman"/>
              </a:rPr>
              <a:t>  </a:t>
            </a:r>
            <a:r>
              <a:rPr sz="2400">
                <a:latin typeface="Georgia"/>
                <a:ea typeface="Georgia"/>
                <a:cs typeface="Georgia"/>
                <a:sym typeface="Georgia"/>
              </a:rPr>
              <a:t>To</a:t>
            </a:r>
            <a:r>
              <a:rPr sz="2400">
                <a:latin typeface="Times New Roman"/>
                <a:ea typeface="Times New Roman"/>
                <a:cs typeface="Times New Roman"/>
                <a:sym typeface="Times New Roman"/>
              </a:rPr>
              <a:t> </a:t>
            </a:r>
            <a:r>
              <a:rPr sz="2400">
                <a:latin typeface="Georgia"/>
                <a:ea typeface="Georgia"/>
                <a:cs typeface="Georgia"/>
                <a:sym typeface="Georgia"/>
              </a:rPr>
              <a:t>provide</a:t>
            </a:r>
            <a:r>
              <a:rPr sz="2400">
                <a:latin typeface="Times New Roman"/>
                <a:ea typeface="Times New Roman"/>
                <a:cs typeface="Times New Roman"/>
                <a:sym typeface="Times New Roman"/>
              </a:rPr>
              <a:t> </a:t>
            </a:r>
            <a:r>
              <a:rPr sz="2400">
                <a:latin typeface="Georgia"/>
                <a:ea typeface="Georgia"/>
                <a:cs typeface="Georgia"/>
                <a:sym typeface="Georgia"/>
              </a:rPr>
              <a:t>a</a:t>
            </a:r>
            <a:r>
              <a:rPr sz="2400">
                <a:latin typeface="Times New Roman"/>
                <a:ea typeface="Times New Roman"/>
                <a:cs typeface="Times New Roman"/>
                <a:sym typeface="Times New Roman"/>
              </a:rPr>
              <a:t> </a:t>
            </a:r>
            <a:r>
              <a:rPr sz="2400">
                <a:latin typeface="Georgia"/>
                <a:ea typeface="Georgia"/>
                <a:cs typeface="Georgia"/>
                <a:sym typeface="Georgia"/>
              </a:rPr>
              <a:t>report</a:t>
            </a:r>
            <a:r>
              <a:rPr sz="2400">
                <a:latin typeface="Times New Roman"/>
                <a:ea typeface="Times New Roman"/>
                <a:cs typeface="Times New Roman"/>
                <a:sym typeface="Times New Roman"/>
              </a:rPr>
              <a:t> </a:t>
            </a:r>
            <a:r>
              <a:rPr sz="2400">
                <a:latin typeface="Georgia"/>
                <a:ea typeface="Georgia"/>
                <a:cs typeface="Georgia"/>
                <a:sym typeface="Georgia"/>
              </a:rPr>
              <a:t>on</a:t>
            </a:r>
            <a:r>
              <a:rPr sz="2400">
                <a:latin typeface="Times New Roman"/>
                <a:ea typeface="Times New Roman"/>
                <a:cs typeface="Times New Roman"/>
                <a:sym typeface="Times New Roman"/>
              </a:rPr>
              <a:t> </a:t>
            </a:r>
            <a:r>
              <a:rPr sz="2400">
                <a:latin typeface="Georgia"/>
                <a:ea typeface="Georgia"/>
                <a:cs typeface="Georgia"/>
                <a:sym typeface="Georgia"/>
              </a:rPr>
              <a:t>the</a:t>
            </a:r>
            <a:r>
              <a:rPr sz="2400">
                <a:latin typeface="Times New Roman"/>
                <a:ea typeface="Times New Roman"/>
                <a:cs typeface="Times New Roman"/>
                <a:sym typeface="Times New Roman"/>
              </a:rPr>
              <a:t> </a:t>
            </a:r>
            <a:r>
              <a:rPr sz="2400">
                <a:latin typeface="Georgia"/>
                <a:ea typeface="Georgia"/>
                <a:cs typeface="Georgia"/>
                <a:sym typeface="Georgia"/>
              </a:rPr>
              <a:t>following</a:t>
            </a:r>
            <a:r>
              <a:rPr sz="2400">
                <a:latin typeface="Times New Roman"/>
                <a:ea typeface="Times New Roman"/>
                <a:cs typeface="Times New Roman"/>
                <a:sym typeface="Times New Roman"/>
              </a:rPr>
              <a:t> </a:t>
            </a:r>
            <a:r>
              <a:rPr sz="2400">
                <a:latin typeface="Georgia"/>
                <a:ea typeface="Georgia"/>
                <a:cs typeface="Georgia"/>
                <a:sym typeface="Georgia"/>
              </a:rPr>
              <a:t>items</a:t>
            </a:r>
            <a:r>
              <a:rPr sz="2400">
                <a:latin typeface="Times New Roman"/>
                <a:ea typeface="Times New Roman"/>
                <a:cs typeface="Times New Roman"/>
                <a:sym typeface="Times New Roman"/>
              </a:rPr>
              <a:t> </a:t>
            </a:r>
            <a:r>
              <a:rPr sz="2400">
                <a:latin typeface="Georgia"/>
                <a:ea typeface="Georgia"/>
                <a:cs typeface="Georgia"/>
                <a:sym typeface="Georgia"/>
              </a:rPr>
              <a:t>to</a:t>
            </a:r>
            <a:r>
              <a:rPr sz="2400">
                <a:latin typeface="Times New Roman"/>
                <a:ea typeface="Times New Roman"/>
                <a:cs typeface="Times New Roman"/>
                <a:sym typeface="Times New Roman"/>
              </a:rPr>
              <a:t> </a:t>
            </a:r>
            <a:r>
              <a:rPr sz="2400">
                <a:latin typeface="Georgia"/>
                <a:ea typeface="Georgia"/>
                <a:cs typeface="Georgia"/>
                <a:sym typeface="Georgia"/>
              </a:rPr>
              <a:t>the</a:t>
            </a:r>
            <a:r>
              <a:rPr sz="2400">
                <a:latin typeface="Times New Roman"/>
                <a:ea typeface="Times New Roman"/>
                <a:cs typeface="Times New Roman"/>
                <a:sym typeface="Times New Roman"/>
              </a:rPr>
              <a:t> </a:t>
            </a:r>
            <a:r>
              <a:rPr sz="2400">
                <a:latin typeface="Georgia"/>
                <a:ea typeface="Georgia"/>
                <a:cs typeface="Georgia"/>
                <a:sym typeface="Georgia"/>
              </a:rPr>
              <a:t>EC:</a:t>
            </a:r>
            <a:endParaRPr sz="2400">
              <a:latin typeface="Georgia"/>
              <a:ea typeface="Georgia"/>
              <a:cs typeface="Georgia"/>
              <a:sym typeface="Georgia"/>
            </a:endParaRPr>
          </a:p>
          <a:p>
            <a:pPr>
              <a:lnSpc>
                <a:spcPts val="2800"/>
              </a:lnSpc>
              <a:tabLst>
                <a:tab pos="101600" algn="l"/>
                <a:tab pos="368300" algn="l"/>
                <a:tab pos="406400" algn="l"/>
                <a:tab pos="647700" algn="l"/>
                <a:tab pos="698500" algn="l"/>
                <a:tab pos="914400" algn="l"/>
              </a:tabLst>
              <a:defRPr>
                <a:latin typeface="+mn-lt"/>
                <a:ea typeface="+mn-ea"/>
                <a:cs typeface="+mn-cs"/>
                <a:sym typeface="Calibri"/>
              </a:defRPr>
            </a:pPr>
            <a:r>
              <a:t>			</a:t>
            </a:r>
            <a:r>
              <a:rPr sz="2400">
                <a:solidFill>
                  <a:schemeClr val="accent2"/>
                </a:solidFill>
                <a:latin typeface="Georgia"/>
                <a:ea typeface="Georgia"/>
                <a:cs typeface="Georgia"/>
                <a:sym typeface="Georgia"/>
              </a:rPr>
              <a:t>▫</a:t>
            </a:r>
            <a:r>
              <a:rPr sz="2400">
                <a:latin typeface="Times New Roman"/>
                <a:ea typeface="Times New Roman"/>
                <a:cs typeface="Times New Roman"/>
                <a:sym typeface="Times New Roman"/>
              </a:rPr>
              <a:t>  </a:t>
            </a:r>
            <a:r>
              <a:rPr sz="2400">
                <a:solidFill>
                  <a:schemeClr val="accent2"/>
                </a:solidFill>
                <a:latin typeface="Georgia"/>
                <a:ea typeface="Georgia"/>
                <a:cs typeface="Georgia"/>
                <a:sym typeface="Georgia"/>
              </a:rPr>
              <a:t>Costs</a:t>
            </a:r>
            <a:r>
              <a:rPr sz="2400">
                <a:latin typeface="Times New Roman"/>
                <a:ea typeface="Times New Roman"/>
                <a:cs typeface="Times New Roman"/>
                <a:sym typeface="Times New Roman"/>
              </a:rPr>
              <a:t> </a:t>
            </a:r>
            <a:r>
              <a:rPr sz="2400">
                <a:solidFill>
                  <a:schemeClr val="accent2"/>
                </a:solidFill>
                <a:latin typeface="Georgia"/>
                <a:ea typeface="Georgia"/>
                <a:cs typeface="Georgia"/>
                <a:sym typeface="Georgia"/>
              </a:rPr>
              <a:t>and</a:t>
            </a:r>
            <a:r>
              <a:rPr sz="2400">
                <a:latin typeface="Times New Roman"/>
                <a:ea typeface="Times New Roman"/>
                <a:cs typeface="Times New Roman"/>
                <a:sym typeface="Times New Roman"/>
              </a:rPr>
              <a:t> </a:t>
            </a:r>
            <a:r>
              <a:rPr sz="2400">
                <a:solidFill>
                  <a:schemeClr val="accent2"/>
                </a:solidFill>
                <a:latin typeface="Georgia"/>
                <a:ea typeface="Georgia"/>
                <a:cs typeface="Georgia"/>
                <a:sym typeface="Georgia"/>
              </a:rPr>
              <a:t>benefits</a:t>
            </a:r>
            <a:r>
              <a:rPr sz="2400">
                <a:latin typeface="Times New Roman"/>
                <a:ea typeface="Times New Roman"/>
                <a:cs typeface="Times New Roman"/>
                <a:sym typeface="Times New Roman"/>
              </a:rPr>
              <a:t> </a:t>
            </a:r>
            <a:r>
              <a:rPr sz="2400">
                <a:solidFill>
                  <a:schemeClr val="accent2"/>
                </a:solidFill>
                <a:latin typeface="Georgia"/>
                <a:ea typeface="Georgia"/>
                <a:cs typeface="Georgia"/>
                <a:sym typeface="Georgia"/>
              </a:rPr>
              <a:t>of</a:t>
            </a:r>
            <a:r>
              <a:rPr sz="2400">
                <a:latin typeface="Times New Roman"/>
                <a:ea typeface="Times New Roman"/>
                <a:cs typeface="Times New Roman"/>
                <a:sym typeface="Times New Roman"/>
              </a:rPr>
              <a:t> </a:t>
            </a:r>
            <a:r>
              <a:rPr sz="2400">
                <a:solidFill>
                  <a:schemeClr val="accent2"/>
                </a:solidFill>
                <a:latin typeface="Georgia"/>
                <a:ea typeface="Georgia"/>
                <a:cs typeface="Georgia"/>
                <a:sym typeface="Georgia"/>
              </a:rPr>
              <a:t>creating</a:t>
            </a:r>
            <a:r>
              <a:rPr sz="2400">
                <a:latin typeface="Times New Roman"/>
                <a:ea typeface="Times New Roman"/>
                <a:cs typeface="Times New Roman"/>
                <a:sym typeface="Times New Roman"/>
              </a:rPr>
              <a:t> </a:t>
            </a:r>
            <a:r>
              <a:rPr sz="2400">
                <a:solidFill>
                  <a:schemeClr val="accent2"/>
                </a:solidFill>
                <a:latin typeface="Georgia"/>
                <a:ea typeface="Georgia"/>
                <a:cs typeface="Georgia"/>
                <a:sym typeface="Georgia"/>
              </a:rPr>
              <a:t>an</a:t>
            </a:r>
            <a:r>
              <a:rPr sz="2400">
                <a:latin typeface="Times New Roman"/>
                <a:ea typeface="Times New Roman"/>
                <a:cs typeface="Times New Roman"/>
                <a:sym typeface="Times New Roman"/>
              </a:rPr>
              <a:t> </a:t>
            </a:r>
            <a:r>
              <a:rPr sz="2400">
                <a:solidFill>
                  <a:schemeClr val="accent2"/>
                </a:solidFill>
                <a:latin typeface="Georgia"/>
                <a:ea typeface="Georgia"/>
                <a:cs typeface="Georgia"/>
                <a:sym typeface="Georgia"/>
              </a:rPr>
              <a:t>IEEE</a:t>
            </a:r>
            <a:r>
              <a:rPr sz="2400">
                <a:latin typeface="Times New Roman"/>
                <a:ea typeface="Times New Roman"/>
                <a:cs typeface="Times New Roman"/>
                <a:sym typeface="Times New Roman"/>
              </a:rPr>
              <a:t> </a:t>
            </a:r>
            <a:r>
              <a:rPr sz="2400">
                <a:solidFill>
                  <a:schemeClr val="accent2"/>
                </a:solidFill>
                <a:latin typeface="Georgia"/>
                <a:ea typeface="Georgia"/>
                <a:cs typeface="Georgia"/>
                <a:sym typeface="Georgia"/>
              </a:rPr>
              <a:t>5G</a:t>
            </a:r>
            <a:r>
              <a:rPr sz="2400">
                <a:latin typeface="Times New Roman"/>
                <a:ea typeface="Times New Roman"/>
                <a:cs typeface="Times New Roman"/>
                <a:sym typeface="Times New Roman"/>
              </a:rPr>
              <a:t> </a:t>
            </a:r>
            <a:r>
              <a:rPr sz="2400">
                <a:solidFill>
                  <a:schemeClr val="accent2"/>
                </a:solidFill>
                <a:latin typeface="Georgia"/>
                <a:ea typeface="Georgia"/>
                <a:cs typeface="Georgia"/>
                <a:sym typeface="Georgia"/>
              </a:rPr>
              <a:t>specification</a:t>
            </a:r>
            <a:endParaRPr sz="2400">
              <a:solidFill>
                <a:schemeClr val="accent2"/>
              </a:solidFill>
              <a:latin typeface="Georgia"/>
              <a:ea typeface="Georgia"/>
              <a:cs typeface="Georgia"/>
              <a:sym typeface="Georgia"/>
            </a:endParaRPr>
          </a:p>
          <a:p>
            <a:pPr>
              <a:lnSpc>
                <a:spcPts val="2800"/>
              </a:lnSpc>
              <a:tabLst>
                <a:tab pos="101600" algn="l"/>
                <a:tab pos="368300" algn="l"/>
                <a:tab pos="406400" algn="l"/>
                <a:tab pos="647700" algn="l"/>
                <a:tab pos="698500" algn="l"/>
                <a:tab pos="914400" algn="l"/>
              </a:tabLst>
              <a:defRPr>
                <a:latin typeface="+mn-lt"/>
                <a:ea typeface="+mn-ea"/>
                <a:cs typeface="+mn-cs"/>
                <a:sym typeface="Calibri"/>
              </a:defRPr>
            </a:pPr>
            <a:r>
              <a:t>			</a:t>
            </a:r>
            <a:r>
              <a:rPr sz="2400">
                <a:solidFill>
                  <a:schemeClr val="accent2"/>
                </a:solidFill>
                <a:latin typeface="Georgia"/>
                <a:ea typeface="Georgia"/>
                <a:cs typeface="Georgia"/>
                <a:sym typeface="Georgia"/>
              </a:rPr>
              <a:t>▫</a:t>
            </a:r>
            <a:r>
              <a:rPr sz="2400">
                <a:latin typeface="Times New Roman"/>
                <a:ea typeface="Times New Roman"/>
                <a:cs typeface="Times New Roman"/>
                <a:sym typeface="Times New Roman"/>
              </a:rPr>
              <a:t>  </a:t>
            </a:r>
            <a:r>
              <a:rPr sz="2400">
                <a:solidFill>
                  <a:schemeClr val="accent2"/>
                </a:solidFill>
                <a:latin typeface="Georgia"/>
                <a:ea typeface="Georgia"/>
                <a:cs typeface="Georgia"/>
                <a:sym typeface="Georgia"/>
              </a:rPr>
              <a:t>Costs</a:t>
            </a:r>
            <a:r>
              <a:rPr sz="2400">
                <a:latin typeface="Times New Roman"/>
                <a:ea typeface="Times New Roman"/>
                <a:cs typeface="Times New Roman"/>
                <a:sym typeface="Times New Roman"/>
              </a:rPr>
              <a:t> </a:t>
            </a:r>
            <a:r>
              <a:rPr sz="2400">
                <a:solidFill>
                  <a:schemeClr val="accent2"/>
                </a:solidFill>
                <a:latin typeface="Georgia"/>
                <a:ea typeface="Georgia"/>
                <a:cs typeface="Georgia"/>
                <a:sym typeface="Georgia"/>
              </a:rPr>
              <a:t>and</a:t>
            </a:r>
            <a:r>
              <a:rPr sz="2400">
                <a:latin typeface="Times New Roman"/>
                <a:ea typeface="Times New Roman"/>
                <a:cs typeface="Times New Roman"/>
                <a:sym typeface="Times New Roman"/>
              </a:rPr>
              <a:t> </a:t>
            </a:r>
            <a:r>
              <a:rPr sz="2400">
                <a:solidFill>
                  <a:schemeClr val="accent2"/>
                </a:solidFill>
                <a:latin typeface="Georgia"/>
                <a:ea typeface="Georgia"/>
                <a:cs typeface="Georgia"/>
                <a:sym typeface="Georgia"/>
              </a:rPr>
              <a:t>benefits</a:t>
            </a:r>
            <a:r>
              <a:rPr sz="2400">
                <a:latin typeface="Times New Roman"/>
                <a:ea typeface="Times New Roman"/>
                <a:cs typeface="Times New Roman"/>
                <a:sym typeface="Times New Roman"/>
              </a:rPr>
              <a:t> </a:t>
            </a:r>
            <a:r>
              <a:rPr sz="2400">
                <a:solidFill>
                  <a:schemeClr val="accent2"/>
                </a:solidFill>
                <a:latin typeface="Georgia"/>
                <a:ea typeface="Georgia"/>
                <a:cs typeface="Georgia"/>
                <a:sym typeface="Georgia"/>
              </a:rPr>
              <a:t>of</a:t>
            </a:r>
            <a:r>
              <a:rPr sz="2400">
                <a:latin typeface="Times New Roman"/>
                <a:ea typeface="Times New Roman"/>
                <a:cs typeface="Times New Roman"/>
                <a:sym typeface="Times New Roman"/>
              </a:rPr>
              <a:t> </a:t>
            </a:r>
            <a:r>
              <a:rPr sz="2400">
                <a:solidFill>
                  <a:schemeClr val="accent2"/>
                </a:solidFill>
                <a:latin typeface="Georgia"/>
                <a:ea typeface="Georgia"/>
                <a:cs typeface="Georgia"/>
                <a:sym typeface="Georgia"/>
              </a:rPr>
              <a:t>providing</a:t>
            </a:r>
            <a:r>
              <a:rPr sz="2400">
                <a:latin typeface="Times New Roman"/>
                <a:ea typeface="Times New Roman"/>
                <a:cs typeface="Times New Roman"/>
                <a:sym typeface="Times New Roman"/>
              </a:rPr>
              <a:t> </a:t>
            </a:r>
            <a:r>
              <a:rPr sz="2400">
                <a:solidFill>
                  <a:schemeClr val="accent2"/>
                </a:solidFill>
                <a:latin typeface="Georgia"/>
                <a:ea typeface="Georgia"/>
                <a:cs typeface="Georgia"/>
                <a:sym typeface="Georgia"/>
              </a:rPr>
              <a:t>a</a:t>
            </a:r>
            <a:r>
              <a:rPr sz="2400">
                <a:latin typeface="Times New Roman"/>
                <a:ea typeface="Times New Roman"/>
                <a:cs typeface="Times New Roman"/>
                <a:sym typeface="Times New Roman"/>
              </a:rPr>
              <a:t> </a:t>
            </a:r>
            <a:r>
              <a:rPr sz="2400">
                <a:solidFill>
                  <a:schemeClr val="accent2"/>
                </a:solidFill>
                <a:latin typeface="Georgia"/>
                <a:ea typeface="Georgia"/>
                <a:cs typeface="Georgia"/>
                <a:sym typeface="Georgia"/>
              </a:rPr>
              <a:t>proposal</a:t>
            </a:r>
            <a:r>
              <a:rPr sz="2400">
                <a:latin typeface="Times New Roman"/>
                <a:ea typeface="Times New Roman"/>
                <a:cs typeface="Times New Roman"/>
                <a:sym typeface="Times New Roman"/>
              </a:rPr>
              <a:t> </a:t>
            </a:r>
            <a:r>
              <a:rPr sz="2400">
                <a:solidFill>
                  <a:schemeClr val="accent2"/>
                </a:solidFill>
                <a:latin typeface="Georgia"/>
                <a:ea typeface="Georgia"/>
                <a:cs typeface="Georgia"/>
                <a:sym typeface="Georgia"/>
              </a:rPr>
              <a:t>for</a:t>
            </a:r>
            <a:r>
              <a:rPr sz="2400">
                <a:latin typeface="Times New Roman"/>
                <a:ea typeface="Times New Roman"/>
                <a:cs typeface="Times New Roman"/>
                <a:sym typeface="Times New Roman"/>
              </a:rPr>
              <a:t> </a:t>
            </a:r>
            <a:r>
              <a:rPr sz="2400">
                <a:solidFill>
                  <a:schemeClr val="accent2"/>
                </a:solidFill>
                <a:latin typeface="Georgia"/>
                <a:ea typeface="Georgia"/>
                <a:cs typeface="Georgia"/>
                <a:sym typeface="Georgia"/>
              </a:rPr>
              <a:t>IMT-</a:t>
            </a:r>
            <a:endParaRPr sz="2400">
              <a:solidFill>
                <a:schemeClr val="accent2"/>
              </a:solidFill>
              <a:latin typeface="Georgia"/>
              <a:ea typeface="Georgia"/>
              <a:cs typeface="Georgia"/>
              <a:sym typeface="Georgia"/>
            </a:endParaRPr>
          </a:p>
          <a:p>
            <a:pPr>
              <a:lnSpc>
                <a:spcPts val="2500"/>
              </a:lnSpc>
              <a:tabLst>
                <a:tab pos="101600" algn="l"/>
                <a:tab pos="368300" algn="l"/>
                <a:tab pos="406400" algn="l"/>
                <a:tab pos="647700" algn="l"/>
                <a:tab pos="698500" algn="l"/>
                <a:tab pos="914400" algn="l"/>
              </a:tabLst>
              <a:defRPr>
                <a:latin typeface="+mn-lt"/>
                <a:ea typeface="+mn-ea"/>
                <a:cs typeface="+mn-cs"/>
                <a:sym typeface="Calibri"/>
              </a:defRPr>
            </a:pPr>
            <a:r>
              <a:t>				</a:t>
            </a:r>
            <a:r>
              <a:rPr sz="2400">
                <a:solidFill>
                  <a:schemeClr val="accent2"/>
                </a:solidFill>
                <a:latin typeface="Georgia"/>
                <a:ea typeface="Georgia"/>
                <a:cs typeface="Georgia"/>
                <a:sym typeface="Georgia"/>
              </a:rPr>
              <a:t>2020,</a:t>
            </a:r>
            <a:r>
              <a:rPr sz="2400">
                <a:latin typeface="Times New Roman"/>
                <a:ea typeface="Times New Roman"/>
                <a:cs typeface="Times New Roman"/>
                <a:sym typeface="Times New Roman"/>
              </a:rPr>
              <a:t> </a:t>
            </a:r>
            <a:r>
              <a:rPr sz="2400">
                <a:solidFill>
                  <a:schemeClr val="accent2"/>
                </a:solidFill>
                <a:latin typeface="Georgia"/>
                <a:ea typeface="Georgia"/>
                <a:cs typeface="Georgia"/>
                <a:sym typeface="Georgia"/>
              </a:rPr>
              <a:t>considering</a:t>
            </a:r>
            <a:r>
              <a:rPr sz="2400">
                <a:latin typeface="Times New Roman"/>
                <a:ea typeface="Times New Roman"/>
                <a:cs typeface="Times New Roman"/>
                <a:sym typeface="Times New Roman"/>
              </a:rPr>
              <a:t> </a:t>
            </a:r>
            <a:r>
              <a:rPr sz="2400">
                <a:solidFill>
                  <a:schemeClr val="accent2"/>
                </a:solidFill>
                <a:latin typeface="Georgia"/>
                <a:ea typeface="Georgia"/>
                <a:cs typeface="Georgia"/>
                <a:sym typeface="Georgia"/>
              </a:rPr>
              <a:t>possible</a:t>
            </a:r>
            <a:r>
              <a:rPr sz="2400">
                <a:latin typeface="Times New Roman"/>
                <a:ea typeface="Times New Roman"/>
                <a:cs typeface="Times New Roman"/>
                <a:sym typeface="Times New Roman"/>
              </a:rPr>
              <a:t> </a:t>
            </a:r>
            <a:r>
              <a:rPr sz="2400">
                <a:solidFill>
                  <a:schemeClr val="accent2"/>
                </a:solidFill>
                <a:latin typeface="Georgia"/>
                <a:ea typeface="Georgia"/>
                <a:cs typeface="Georgia"/>
                <a:sym typeface="Georgia"/>
              </a:rPr>
              <a:t>models</a:t>
            </a:r>
            <a:r>
              <a:rPr sz="2400">
                <a:latin typeface="Times New Roman"/>
                <a:ea typeface="Times New Roman"/>
                <a:cs typeface="Times New Roman"/>
                <a:sym typeface="Times New Roman"/>
              </a:rPr>
              <a:t> </a:t>
            </a:r>
            <a:r>
              <a:rPr sz="2400">
                <a:solidFill>
                  <a:schemeClr val="accent2"/>
                </a:solidFill>
                <a:latin typeface="Georgia"/>
                <a:ea typeface="Georgia"/>
                <a:cs typeface="Georgia"/>
                <a:sym typeface="Georgia"/>
              </a:rPr>
              <a:t>of</a:t>
            </a:r>
            <a:r>
              <a:rPr sz="2400">
                <a:latin typeface="Times New Roman"/>
                <a:ea typeface="Times New Roman"/>
                <a:cs typeface="Times New Roman"/>
                <a:sym typeface="Times New Roman"/>
              </a:rPr>
              <a:t> </a:t>
            </a:r>
            <a:r>
              <a:rPr sz="2400">
                <a:solidFill>
                  <a:schemeClr val="accent2"/>
                </a:solidFill>
                <a:latin typeface="Georgia"/>
                <a:ea typeface="Georgia"/>
                <a:cs typeface="Georgia"/>
                <a:sym typeface="Georgia"/>
              </a:rPr>
              <a:t>a</a:t>
            </a:r>
            <a:r>
              <a:rPr sz="2400">
                <a:latin typeface="Times New Roman"/>
                <a:ea typeface="Times New Roman"/>
                <a:cs typeface="Times New Roman"/>
                <a:sym typeface="Times New Roman"/>
              </a:rPr>
              <a:t> </a:t>
            </a:r>
            <a:r>
              <a:rPr sz="2400">
                <a:solidFill>
                  <a:schemeClr val="accent2"/>
                </a:solidFill>
                <a:latin typeface="Georgia"/>
                <a:ea typeface="Georgia"/>
                <a:cs typeface="Georgia"/>
                <a:sym typeface="Georgia"/>
              </a:rPr>
              <a:t>proposal:</a:t>
            </a:r>
            <a:endParaRPr sz="2400">
              <a:solidFill>
                <a:schemeClr val="accent2"/>
              </a:solidFill>
              <a:latin typeface="Georgia"/>
              <a:ea typeface="Georgia"/>
              <a:cs typeface="Georgia"/>
              <a:sym typeface="Georgia"/>
            </a:endParaRPr>
          </a:p>
          <a:p>
            <a:pPr>
              <a:lnSpc>
                <a:spcPts val="2400"/>
              </a:lnSpc>
              <a:tabLst>
                <a:tab pos="101600" algn="l"/>
                <a:tab pos="368300" algn="l"/>
                <a:tab pos="406400" algn="l"/>
                <a:tab pos="647700" algn="l"/>
                <a:tab pos="698500" algn="l"/>
                <a:tab pos="914400" algn="l"/>
              </a:tabLst>
              <a:defRPr>
                <a:latin typeface="+mn-lt"/>
                <a:ea typeface="+mn-ea"/>
                <a:cs typeface="+mn-cs"/>
                <a:sym typeface="Calibri"/>
              </a:defRPr>
            </a:pPr>
            <a:r>
              <a:t>					</a:t>
            </a:r>
            <a:r>
              <a:rPr sz="2000">
                <a:solidFill>
                  <a:schemeClr val="accent1"/>
                </a:solidFill>
                <a:latin typeface="Wingdings 2"/>
                <a:ea typeface="Wingdings 2"/>
                <a:cs typeface="Wingdings 2"/>
                <a:sym typeface="Wingdings 2"/>
              </a:rPr>
              <a:t>●</a:t>
            </a:r>
            <a:r>
              <a:rPr sz="2000">
                <a:latin typeface="Times New Roman"/>
                <a:ea typeface="Times New Roman"/>
                <a:cs typeface="Times New Roman"/>
                <a:sym typeface="Times New Roman"/>
              </a:rPr>
              <a:t>  </a:t>
            </a:r>
            <a:r>
              <a:rPr sz="2000">
                <a:solidFill>
                  <a:schemeClr val="accent1"/>
                </a:solidFill>
                <a:latin typeface="Georgia"/>
                <a:ea typeface="Georgia"/>
                <a:cs typeface="Georgia"/>
                <a:sym typeface="Georgia"/>
              </a:rPr>
              <a:t>as</a:t>
            </a:r>
            <a:r>
              <a:rPr sz="2000">
                <a:latin typeface="Times New Roman"/>
                <a:ea typeface="Times New Roman"/>
                <a:cs typeface="Times New Roman"/>
                <a:sym typeface="Times New Roman"/>
              </a:rPr>
              <a:t> </a:t>
            </a:r>
            <a:r>
              <a:rPr sz="2000">
                <a:solidFill>
                  <a:schemeClr val="accent1"/>
                </a:solidFill>
                <a:latin typeface="Georgia"/>
                <a:ea typeface="Georgia"/>
                <a:cs typeface="Georgia"/>
                <a:sym typeface="Georgia"/>
              </a:rPr>
              <a:t>a</a:t>
            </a:r>
            <a:r>
              <a:rPr sz="2000">
                <a:latin typeface="Times New Roman"/>
                <a:ea typeface="Times New Roman"/>
                <a:cs typeface="Times New Roman"/>
                <a:sym typeface="Times New Roman"/>
              </a:rPr>
              <a:t> </a:t>
            </a:r>
            <a:r>
              <a:rPr sz="2000">
                <a:solidFill>
                  <a:schemeClr val="accent1"/>
                </a:solidFill>
                <a:latin typeface="Georgia"/>
                <a:ea typeface="Georgia"/>
                <a:cs typeface="Georgia"/>
                <a:sym typeface="Georgia"/>
              </a:rPr>
              <a:t>single</a:t>
            </a:r>
            <a:r>
              <a:rPr sz="2000">
                <a:latin typeface="Times New Roman"/>
                <a:ea typeface="Times New Roman"/>
                <a:cs typeface="Times New Roman"/>
                <a:sym typeface="Times New Roman"/>
              </a:rPr>
              <a:t> </a:t>
            </a:r>
            <a:r>
              <a:rPr sz="2000">
                <a:solidFill>
                  <a:schemeClr val="accent1"/>
                </a:solidFill>
                <a:latin typeface="Georgia"/>
                <a:ea typeface="Georgia"/>
                <a:cs typeface="Georgia"/>
                <a:sym typeface="Georgia"/>
              </a:rPr>
              <a:t>technology,</a:t>
            </a:r>
            <a:endParaRPr sz="2000">
              <a:solidFill>
                <a:schemeClr val="accent1"/>
              </a:solidFill>
              <a:latin typeface="Georgia"/>
              <a:ea typeface="Georgia"/>
              <a:cs typeface="Georgia"/>
              <a:sym typeface="Georgia"/>
            </a:endParaRPr>
          </a:p>
          <a:p>
            <a:pPr>
              <a:lnSpc>
                <a:spcPts val="2400"/>
              </a:lnSpc>
              <a:tabLst>
                <a:tab pos="101600" algn="l"/>
                <a:tab pos="368300" algn="l"/>
                <a:tab pos="406400" algn="l"/>
                <a:tab pos="647700" algn="l"/>
                <a:tab pos="698500" algn="l"/>
                <a:tab pos="914400" algn="l"/>
              </a:tabLst>
              <a:defRPr>
                <a:latin typeface="+mn-lt"/>
                <a:ea typeface="+mn-ea"/>
                <a:cs typeface="+mn-cs"/>
                <a:sym typeface="Calibri"/>
              </a:defRPr>
            </a:pPr>
            <a:r>
              <a:t>					</a:t>
            </a:r>
            <a:r>
              <a:rPr sz="2000">
                <a:solidFill>
                  <a:schemeClr val="accent1"/>
                </a:solidFill>
                <a:latin typeface="Wingdings 2"/>
                <a:ea typeface="Wingdings 2"/>
                <a:cs typeface="Wingdings 2"/>
                <a:sym typeface="Wingdings 2"/>
              </a:rPr>
              <a:t>●</a:t>
            </a:r>
            <a:r>
              <a:rPr sz="2000">
                <a:latin typeface="Times New Roman"/>
                <a:ea typeface="Times New Roman"/>
                <a:cs typeface="Times New Roman"/>
                <a:sym typeface="Times New Roman"/>
              </a:rPr>
              <a:t>  </a:t>
            </a:r>
            <a:r>
              <a:rPr sz="2000">
                <a:solidFill>
                  <a:schemeClr val="accent1"/>
                </a:solidFill>
                <a:latin typeface="Georgia"/>
                <a:ea typeface="Georgia"/>
                <a:cs typeface="Georgia"/>
                <a:sym typeface="Georgia"/>
              </a:rPr>
              <a:t>as</a:t>
            </a:r>
            <a:r>
              <a:rPr sz="2000">
                <a:latin typeface="Times New Roman"/>
                <a:ea typeface="Times New Roman"/>
                <a:cs typeface="Times New Roman"/>
                <a:sym typeface="Times New Roman"/>
              </a:rPr>
              <a:t> </a:t>
            </a:r>
            <a:r>
              <a:rPr sz="2000">
                <a:solidFill>
                  <a:schemeClr val="accent1"/>
                </a:solidFill>
                <a:latin typeface="Georgia"/>
                <a:ea typeface="Georgia"/>
                <a:cs typeface="Georgia"/>
                <a:sym typeface="Georgia"/>
              </a:rPr>
              <a:t>a</a:t>
            </a:r>
            <a:r>
              <a:rPr sz="2000">
                <a:latin typeface="Times New Roman"/>
                <a:ea typeface="Times New Roman"/>
                <a:cs typeface="Times New Roman"/>
                <a:sym typeface="Times New Roman"/>
              </a:rPr>
              <a:t> </a:t>
            </a:r>
            <a:r>
              <a:rPr sz="2000">
                <a:solidFill>
                  <a:schemeClr val="accent1"/>
                </a:solidFill>
                <a:latin typeface="Georgia"/>
                <a:ea typeface="Georgia"/>
                <a:cs typeface="Georgia"/>
                <a:sym typeface="Georgia"/>
              </a:rPr>
              <a:t>set</a:t>
            </a:r>
            <a:r>
              <a:rPr sz="2000">
                <a:latin typeface="Times New Roman"/>
                <a:ea typeface="Times New Roman"/>
                <a:cs typeface="Times New Roman"/>
                <a:sym typeface="Times New Roman"/>
              </a:rPr>
              <a:t> </a:t>
            </a:r>
            <a:r>
              <a:rPr sz="2000">
                <a:solidFill>
                  <a:schemeClr val="accent1"/>
                </a:solidFill>
                <a:latin typeface="Georgia"/>
                <a:ea typeface="Georgia"/>
                <a:cs typeface="Georgia"/>
                <a:sym typeface="Georgia"/>
              </a:rPr>
              <a:t>of</a:t>
            </a:r>
            <a:r>
              <a:rPr sz="2000">
                <a:latin typeface="Times New Roman"/>
                <a:ea typeface="Times New Roman"/>
                <a:cs typeface="Times New Roman"/>
                <a:sym typeface="Times New Roman"/>
              </a:rPr>
              <a:t> </a:t>
            </a:r>
            <a:r>
              <a:rPr sz="2000">
                <a:solidFill>
                  <a:schemeClr val="accent1"/>
                </a:solidFill>
                <a:latin typeface="Georgia"/>
                <a:ea typeface="Georgia"/>
                <a:cs typeface="Georgia"/>
                <a:sym typeface="Georgia"/>
              </a:rPr>
              <a:t>technologies,</a:t>
            </a:r>
            <a:endParaRPr sz="2000">
              <a:solidFill>
                <a:schemeClr val="accent1"/>
              </a:solidFill>
              <a:latin typeface="Georgia"/>
              <a:ea typeface="Georgia"/>
              <a:cs typeface="Georgia"/>
              <a:sym typeface="Georgia"/>
            </a:endParaRPr>
          </a:p>
          <a:p>
            <a:pPr>
              <a:lnSpc>
                <a:spcPts val="2400"/>
              </a:lnSpc>
              <a:tabLst>
                <a:tab pos="101600" algn="l"/>
                <a:tab pos="368300" algn="l"/>
                <a:tab pos="406400" algn="l"/>
                <a:tab pos="647700" algn="l"/>
                <a:tab pos="698500" algn="l"/>
                <a:tab pos="914400" algn="l"/>
              </a:tabLst>
              <a:defRPr>
                <a:latin typeface="+mn-lt"/>
                <a:ea typeface="+mn-ea"/>
                <a:cs typeface="+mn-cs"/>
                <a:sym typeface="Calibri"/>
              </a:defRPr>
            </a:pPr>
            <a:r>
              <a:t>					</a:t>
            </a:r>
            <a:r>
              <a:rPr sz="2000">
                <a:solidFill>
                  <a:schemeClr val="accent1"/>
                </a:solidFill>
                <a:latin typeface="Wingdings 2"/>
                <a:ea typeface="Wingdings 2"/>
                <a:cs typeface="Wingdings 2"/>
                <a:sym typeface="Wingdings 2"/>
              </a:rPr>
              <a:t>●</a:t>
            </a:r>
            <a:r>
              <a:rPr sz="2000">
                <a:latin typeface="Times New Roman"/>
                <a:ea typeface="Times New Roman"/>
                <a:cs typeface="Times New Roman"/>
                <a:sym typeface="Times New Roman"/>
              </a:rPr>
              <a:t>  </a:t>
            </a:r>
            <a:r>
              <a:rPr sz="2000">
                <a:solidFill>
                  <a:schemeClr val="accent1"/>
                </a:solidFill>
                <a:latin typeface="Georgia"/>
                <a:ea typeface="Georgia"/>
                <a:cs typeface="Georgia"/>
                <a:sym typeface="Georgia"/>
              </a:rPr>
              <a:t>or</a:t>
            </a:r>
            <a:r>
              <a:rPr sz="2000">
                <a:latin typeface="Times New Roman"/>
                <a:ea typeface="Times New Roman"/>
                <a:cs typeface="Times New Roman"/>
                <a:sym typeface="Times New Roman"/>
              </a:rPr>
              <a:t> </a:t>
            </a:r>
            <a:r>
              <a:rPr sz="2000">
                <a:solidFill>
                  <a:schemeClr val="accent1"/>
                </a:solidFill>
                <a:latin typeface="Georgia"/>
                <a:ea typeface="Georgia"/>
                <a:cs typeface="Georgia"/>
                <a:sym typeface="Georgia"/>
              </a:rPr>
              <a:t>as</a:t>
            </a:r>
            <a:r>
              <a:rPr sz="2000">
                <a:latin typeface="Times New Roman"/>
                <a:ea typeface="Times New Roman"/>
                <a:cs typeface="Times New Roman"/>
                <a:sym typeface="Times New Roman"/>
              </a:rPr>
              <a:t> </a:t>
            </a:r>
            <a:r>
              <a:rPr sz="2000">
                <a:solidFill>
                  <a:schemeClr val="accent1"/>
                </a:solidFill>
                <a:latin typeface="Georgia"/>
                <a:ea typeface="Georgia"/>
                <a:cs typeface="Georgia"/>
                <a:sym typeface="Georgia"/>
              </a:rPr>
              <a:t>one</a:t>
            </a:r>
            <a:r>
              <a:rPr sz="2000">
                <a:latin typeface="Times New Roman"/>
                <a:ea typeface="Times New Roman"/>
                <a:cs typeface="Times New Roman"/>
                <a:sym typeface="Times New Roman"/>
              </a:rPr>
              <a:t> </a:t>
            </a:r>
            <a:r>
              <a:rPr sz="2000">
                <a:solidFill>
                  <a:schemeClr val="accent1"/>
                </a:solidFill>
                <a:latin typeface="Georgia"/>
                <a:ea typeface="Georgia"/>
                <a:cs typeface="Georgia"/>
                <a:sym typeface="Georgia"/>
              </a:rPr>
              <a:t>or</a:t>
            </a:r>
            <a:r>
              <a:rPr sz="2000">
                <a:latin typeface="Times New Roman"/>
                <a:ea typeface="Times New Roman"/>
                <a:cs typeface="Times New Roman"/>
                <a:sym typeface="Times New Roman"/>
              </a:rPr>
              <a:t> </a:t>
            </a:r>
            <a:r>
              <a:rPr sz="2000">
                <a:solidFill>
                  <a:schemeClr val="accent1"/>
                </a:solidFill>
                <a:latin typeface="Georgia"/>
                <a:ea typeface="Georgia"/>
                <a:cs typeface="Georgia"/>
                <a:sym typeface="Georgia"/>
              </a:rPr>
              <a:t>more</a:t>
            </a:r>
            <a:r>
              <a:rPr sz="2000">
                <a:latin typeface="Times New Roman"/>
                <a:ea typeface="Times New Roman"/>
                <a:cs typeface="Times New Roman"/>
                <a:sym typeface="Times New Roman"/>
              </a:rPr>
              <a:t> </a:t>
            </a:r>
            <a:r>
              <a:rPr sz="2000">
                <a:solidFill>
                  <a:schemeClr val="accent1"/>
                </a:solidFill>
                <a:latin typeface="Georgia"/>
                <a:ea typeface="Georgia"/>
                <a:cs typeface="Georgia"/>
                <a:sym typeface="Georgia"/>
              </a:rPr>
              <a:t>technologies</a:t>
            </a:r>
            <a:r>
              <a:rPr sz="2000">
                <a:latin typeface="Times New Roman"/>
                <a:ea typeface="Times New Roman"/>
                <a:cs typeface="Times New Roman"/>
                <a:sym typeface="Times New Roman"/>
              </a:rPr>
              <a:t> </a:t>
            </a:r>
            <a:r>
              <a:rPr sz="2000">
                <a:solidFill>
                  <a:schemeClr val="accent1"/>
                </a:solidFill>
                <a:latin typeface="Georgia"/>
                <a:ea typeface="Georgia"/>
                <a:cs typeface="Georgia"/>
                <a:sym typeface="Georgia"/>
              </a:rPr>
              <a:t>within</a:t>
            </a:r>
            <a:r>
              <a:rPr sz="2000">
                <a:latin typeface="Times New Roman"/>
                <a:ea typeface="Times New Roman"/>
                <a:cs typeface="Times New Roman"/>
                <a:sym typeface="Times New Roman"/>
              </a:rPr>
              <a:t> </a:t>
            </a:r>
            <a:r>
              <a:rPr sz="2000">
                <a:solidFill>
                  <a:schemeClr val="accent1"/>
                </a:solidFill>
                <a:latin typeface="Georgia"/>
                <a:ea typeface="Georgia"/>
                <a:cs typeface="Georgia"/>
                <a:sym typeface="Georgia"/>
              </a:rPr>
              <a:t>a</a:t>
            </a:r>
            <a:r>
              <a:rPr sz="2000">
                <a:latin typeface="Times New Roman"/>
                <a:ea typeface="Times New Roman"/>
                <a:cs typeface="Times New Roman"/>
                <a:sym typeface="Times New Roman"/>
              </a:rPr>
              <a:t> </a:t>
            </a:r>
            <a:r>
              <a:rPr sz="2000">
                <a:solidFill>
                  <a:schemeClr val="accent1"/>
                </a:solidFill>
                <a:latin typeface="Georgia"/>
                <a:ea typeface="Georgia"/>
                <a:cs typeface="Georgia"/>
                <a:sym typeface="Georgia"/>
              </a:rPr>
              <a:t>proposal</a:t>
            </a:r>
            <a:r>
              <a:rPr sz="2000">
                <a:latin typeface="Times New Roman"/>
                <a:ea typeface="Times New Roman"/>
                <a:cs typeface="Times New Roman"/>
                <a:sym typeface="Times New Roman"/>
              </a:rPr>
              <a:t> </a:t>
            </a:r>
            <a:r>
              <a:rPr sz="2000">
                <a:solidFill>
                  <a:schemeClr val="accent1"/>
                </a:solidFill>
                <a:latin typeface="Georgia"/>
                <a:ea typeface="Georgia"/>
                <a:cs typeface="Georgia"/>
                <a:sym typeface="Georgia"/>
              </a:rPr>
              <a:t>from</a:t>
            </a:r>
            <a:r>
              <a:rPr sz="2000">
                <a:latin typeface="Times New Roman"/>
                <a:ea typeface="Times New Roman"/>
                <a:cs typeface="Times New Roman"/>
                <a:sym typeface="Times New Roman"/>
              </a:rPr>
              <a:t> </a:t>
            </a:r>
            <a:r>
              <a:rPr sz="2000">
                <a:solidFill>
                  <a:schemeClr val="accent1"/>
                </a:solidFill>
                <a:latin typeface="Georgia"/>
                <a:ea typeface="Georgia"/>
                <a:cs typeface="Georgia"/>
                <a:sym typeface="Georgia"/>
              </a:rPr>
              <a:t>external</a:t>
            </a:r>
            <a:endParaRPr sz="2000">
              <a:solidFill>
                <a:schemeClr val="accent1"/>
              </a:solidFill>
              <a:latin typeface="Georgia"/>
              <a:ea typeface="Georgia"/>
              <a:cs typeface="Georgia"/>
              <a:sym typeface="Georgia"/>
            </a:endParaRPr>
          </a:p>
          <a:p>
            <a:pPr>
              <a:lnSpc>
                <a:spcPts val="2100"/>
              </a:lnSpc>
              <a:tabLst>
                <a:tab pos="101600" algn="l"/>
                <a:tab pos="368300" algn="l"/>
                <a:tab pos="406400" algn="l"/>
                <a:tab pos="647700" algn="l"/>
                <a:tab pos="698500" algn="l"/>
                <a:tab pos="914400" algn="l"/>
              </a:tabLst>
              <a:defRPr>
                <a:latin typeface="+mn-lt"/>
                <a:ea typeface="+mn-ea"/>
                <a:cs typeface="+mn-cs"/>
                <a:sym typeface="Calibri"/>
              </a:defRPr>
            </a:pPr>
            <a:r>
              <a:t>						</a:t>
            </a:r>
            <a:r>
              <a:rPr sz="2000">
                <a:solidFill>
                  <a:schemeClr val="accent1"/>
                </a:solidFill>
                <a:latin typeface="Georgia"/>
                <a:ea typeface="Georgia"/>
                <a:cs typeface="Georgia"/>
                <a:sym typeface="Georgia"/>
              </a:rPr>
              <a:t>bodies</a:t>
            </a:r>
            <a:r>
              <a:rPr sz="2000">
                <a:latin typeface="Times New Roman"/>
                <a:ea typeface="Times New Roman"/>
                <a:cs typeface="Times New Roman"/>
                <a:sym typeface="Times New Roman"/>
              </a:rPr>
              <a:t> </a:t>
            </a:r>
            <a:r>
              <a:rPr sz="2000">
                <a:solidFill>
                  <a:schemeClr val="accent1"/>
                </a:solidFill>
                <a:latin typeface="Georgia"/>
                <a:ea typeface="Georgia"/>
                <a:cs typeface="Georgia"/>
                <a:sym typeface="Georgia"/>
              </a:rPr>
              <a:t>(e.g.,</a:t>
            </a:r>
            <a:r>
              <a:rPr sz="2000">
                <a:latin typeface="Times New Roman"/>
                <a:ea typeface="Times New Roman"/>
                <a:cs typeface="Times New Roman"/>
                <a:sym typeface="Times New Roman"/>
              </a:rPr>
              <a:t> </a:t>
            </a:r>
            <a:r>
              <a:rPr sz="2000">
                <a:solidFill>
                  <a:schemeClr val="accent1"/>
                </a:solidFill>
                <a:latin typeface="Georgia"/>
                <a:ea typeface="Georgia"/>
                <a:cs typeface="Georgia"/>
                <a:sym typeface="Georgia"/>
              </a:rPr>
              <a:t>3GPP)</a:t>
            </a:r>
            <a:endParaRPr sz="2000">
              <a:solidFill>
                <a:schemeClr val="accent1"/>
              </a:solidFill>
              <a:latin typeface="Georgia"/>
              <a:ea typeface="Georgia"/>
              <a:cs typeface="Georgia"/>
              <a:sym typeface="Georgia"/>
            </a:endParaRPr>
          </a:p>
          <a:p>
            <a:pPr>
              <a:lnSpc>
                <a:spcPts val="2900"/>
              </a:lnSpc>
              <a:tabLst>
                <a:tab pos="101600" algn="l"/>
                <a:tab pos="368300" algn="l"/>
                <a:tab pos="406400" algn="l"/>
                <a:tab pos="647700" algn="l"/>
                <a:tab pos="698500" algn="l"/>
                <a:tab pos="914400" algn="l"/>
              </a:tabLst>
              <a:defRPr>
                <a:latin typeface="+mn-lt"/>
                <a:ea typeface="+mn-ea"/>
                <a:cs typeface="+mn-cs"/>
                <a:sym typeface="Calibri"/>
              </a:defRPr>
            </a:pPr>
            <a:r>
              <a:t>	</a:t>
            </a:r>
            <a:r>
              <a:rPr sz="2400">
                <a:solidFill>
                  <a:schemeClr val="accent3"/>
                </a:solidFill>
                <a:latin typeface="Georgia"/>
                <a:ea typeface="Georgia"/>
                <a:cs typeface="Georgia"/>
                <a:sym typeface="Georgia"/>
              </a:rPr>
              <a:t>•</a:t>
            </a:r>
            <a:r>
              <a:rPr sz="2400">
                <a:latin typeface="Times New Roman"/>
                <a:ea typeface="Times New Roman"/>
                <a:cs typeface="Times New Roman"/>
                <a:sym typeface="Times New Roman"/>
              </a:rPr>
              <a:t>  </a:t>
            </a:r>
            <a:r>
              <a:rPr sz="2400">
                <a:latin typeface="Georgia"/>
                <a:ea typeface="Georgia"/>
                <a:cs typeface="Georgia"/>
                <a:sym typeface="Georgia"/>
              </a:rPr>
              <a:t>During</a:t>
            </a:r>
            <a:r>
              <a:rPr sz="2400">
                <a:latin typeface="Times New Roman"/>
                <a:ea typeface="Times New Roman"/>
                <a:cs typeface="Times New Roman"/>
                <a:sym typeface="Times New Roman"/>
              </a:rPr>
              <a:t> </a:t>
            </a:r>
            <a:r>
              <a:rPr sz="2400">
                <a:latin typeface="Georgia"/>
                <a:ea typeface="Georgia"/>
                <a:cs typeface="Georgia"/>
                <a:sym typeface="Georgia"/>
              </a:rPr>
              <a:t>its</a:t>
            </a:r>
            <a:r>
              <a:rPr sz="2400">
                <a:latin typeface="Times New Roman"/>
                <a:ea typeface="Times New Roman"/>
                <a:cs typeface="Times New Roman"/>
                <a:sym typeface="Times New Roman"/>
              </a:rPr>
              <a:t> </a:t>
            </a:r>
            <a:r>
              <a:rPr sz="2400">
                <a:latin typeface="Georgia"/>
                <a:ea typeface="Georgia"/>
                <a:cs typeface="Georgia"/>
                <a:sym typeface="Georgia"/>
              </a:rPr>
              <a:t>lifetime,</a:t>
            </a:r>
            <a:r>
              <a:rPr sz="2400">
                <a:latin typeface="Times New Roman"/>
                <a:ea typeface="Times New Roman"/>
                <a:cs typeface="Times New Roman"/>
                <a:sym typeface="Times New Roman"/>
              </a:rPr>
              <a:t>  </a:t>
            </a:r>
            <a:r>
              <a:rPr sz="2400">
                <a:latin typeface="Georgia"/>
                <a:ea typeface="Georgia"/>
                <a:cs typeface="Georgia"/>
                <a:sym typeface="Georgia"/>
              </a:rPr>
              <a:t>to</a:t>
            </a:r>
            <a:r>
              <a:rPr sz="2400">
                <a:latin typeface="Times New Roman"/>
                <a:ea typeface="Times New Roman"/>
                <a:cs typeface="Times New Roman"/>
                <a:sym typeface="Times New Roman"/>
              </a:rPr>
              <a:t> </a:t>
            </a:r>
            <a:r>
              <a:rPr sz="2400">
                <a:latin typeface="Georgia"/>
                <a:ea typeface="Georgia"/>
                <a:cs typeface="Georgia"/>
                <a:sym typeface="Georgia"/>
              </a:rPr>
              <a:t>act</a:t>
            </a:r>
            <a:r>
              <a:rPr sz="2400">
                <a:latin typeface="Times New Roman"/>
                <a:ea typeface="Times New Roman"/>
                <a:cs typeface="Times New Roman"/>
                <a:sym typeface="Times New Roman"/>
              </a:rPr>
              <a:t> </a:t>
            </a:r>
            <a:r>
              <a:rPr sz="2400">
                <a:latin typeface="Georgia"/>
                <a:ea typeface="Georgia"/>
                <a:cs typeface="Georgia"/>
                <a:sym typeface="Georgia"/>
              </a:rPr>
              <a:t>as</a:t>
            </a:r>
            <a:r>
              <a:rPr sz="2400">
                <a:latin typeface="Times New Roman"/>
                <a:ea typeface="Times New Roman"/>
                <a:cs typeface="Times New Roman"/>
                <a:sym typeface="Times New Roman"/>
              </a:rPr>
              <a:t> </a:t>
            </a:r>
            <a:r>
              <a:rPr sz="2400">
                <a:latin typeface="Georgia"/>
                <a:ea typeface="Georgia"/>
                <a:cs typeface="Georgia"/>
                <a:sym typeface="Georgia"/>
              </a:rPr>
              <a:t>the</a:t>
            </a:r>
            <a:r>
              <a:rPr sz="2400">
                <a:latin typeface="Times New Roman"/>
                <a:ea typeface="Times New Roman"/>
                <a:cs typeface="Times New Roman"/>
                <a:sym typeface="Times New Roman"/>
              </a:rPr>
              <a:t> </a:t>
            </a:r>
            <a:r>
              <a:rPr sz="2400">
                <a:latin typeface="Georgia"/>
                <a:ea typeface="Georgia"/>
                <a:cs typeface="Georgia"/>
                <a:sym typeface="Georgia"/>
              </a:rPr>
              <a:t>communication</a:t>
            </a:r>
            <a:r>
              <a:rPr sz="2400">
                <a:latin typeface="Times New Roman"/>
                <a:ea typeface="Times New Roman"/>
                <a:cs typeface="Times New Roman"/>
                <a:sym typeface="Times New Roman"/>
              </a:rPr>
              <a:t> </a:t>
            </a:r>
            <a:r>
              <a:rPr sz="2400">
                <a:latin typeface="Georgia"/>
                <a:ea typeface="Georgia"/>
                <a:cs typeface="Georgia"/>
                <a:sym typeface="Georgia"/>
              </a:rPr>
              <a:t>point</a:t>
            </a:r>
            <a:endParaRPr sz="2400">
              <a:latin typeface="Georgia"/>
              <a:ea typeface="Georgia"/>
              <a:cs typeface="Georgia"/>
              <a:sym typeface="Georgia"/>
            </a:endParaRPr>
          </a:p>
          <a:p>
            <a:pPr>
              <a:lnSpc>
                <a:spcPts val="2500"/>
              </a:lnSpc>
              <a:tabLst>
                <a:tab pos="101600" algn="l"/>
                <a:tab pos="368300" algn="l"/>
                <a:tab pos="406400" algn="l"/>
                <a:tab pos="647700" algn="l"/>
                <a:tab pos="698500" algn="l"/>
                <a:tab pos="914400" algn="l"/>
              </a:tabLst>
              <a:defRPr>
                <a:latin typeface="+mn-lt"/>
                <a:ea typeface="+mn-ea"/>
                <a:cs typeface="+mn-cs"/>
                <a:sym typeface="Calibri"/>
              </a:defRPr>
            </a:pPr>
            <a:r>
              <a:t>		</a:t>
            </a:r>
            <a:r>
              <a:rPr sz="2400">
                <a:latin typeface="Georgia"/>
                <a:ea typeface="Georgia"/>
                <a:cs typeface="Georgia"/>
                <a:sym typeface="Georgia"/>
              </a:rPr>
              <a:t>with</a:t>
            </a:r>
            <a:r>
              <a:rPr sz="2400">
                <a:latin typeface="Times New Roman"/>
                <a:ea typeface="Times New Roman"/>
                <a:cs typeface="Times New Roman"/>
                <a:sym typeface="Times New Roman"/>
              </a:rPr>
              <a:t> </a:t>
            </a:r>
            <a:r>
              <a:rPr sz="2400">
                <a:latin typeface="Georgia"/>
                <a:ea typeface="Georgia"/>
                <a:cs typeface="Georgia"/>
                <a:sym typeface="Georgia"/>
              </a:rPr>
              <a:t>other</a:t>
            </a:r>
            <a:r>
              <a:rPr sz="2400">
                <a:latin typeface="Times New Roman"/>
                <a:ea typeface="Times New Roman"/>
                <a:cs typeface="Times New Roman"/>
                <a:sym typeface="Times New Roman"/>
              </a:rPr>
              <a:t> </a:t>
            </a:r>
            <a:r>
              <a:rPr sz="2400">
                <a:latin typeface="Georgia"/>
                <a:ea typeface="Georgia"/>
                <a:cs typeface="Georgia"/>
                <a:sym typeface="Georgia"/>
              </a:rPr>
              <a:t>IEEE</a:t>
            </a:r>
            <a:r>
              <a:rPr sz="2400">
                <a:latin typeface="Times New Roman"/>
                <a:ea typeface="Times New Roman"/>
                <a:cs typeface="Times New Roman"/>
                <a:sym typeface="Times New Roman"/>
              </a:rPr>
              <a:t> </a:t>
            </a:r>
            <a:r>
              <a:rPr sz="2400">
                <a:latin typeface="Georgia"/>
                <a:ea typeface="Georgia"/>
                <a:cs typeface="Georgia"/>
                <a:sym typeface="Georgia"/>
              </a:rPr>
              <a:t>organizations</a:t>
            </a:r>
            <a:r>
              <a:rPr sz="2400">
                <a:latin typeface="Times New Roman"/>
                <a:ea typeface="Times New Roman"/>
                <a:cs typeface="Times New Roman"/>
                <a:sym typeface="Times New Roman"/>
              </a:rPr>
              <a:t> </a:t>
            </a:r>
            <a:r>
              <a:rPr sz="2400">
                <a:latin typeface="Georgia"/>
                <a:ea typeface="Georgia"/>
                <a:cs typeface="Georgia"/>
                <a:sym typeface="Georgia"/>
              </a:rPr>
              <a:t>on</a:t>
            </a:r>
            <a:r>
              <a:rPr sz="2400">
                <a:latin typeface="Times New Roman"/>
                <a:ea typeface="Times New Roman"/>
                <a:cs typeface="Times New Roman"/>
                <a:sym typeface="Times New Roman"/>
              </a:rPr>
              <a:t> </a:t>
            </a:r>
            <a:r>
              <a:rPr sz="2400">
                <a:latin typeface="Georgia"/>
                <a:ea typeface="Georgia"/>
                <a:cs typeface="Georgia"/>
                <a:sym typeface="Georgia"/>
              </a:rPr>
              <a:t>this</a:t>
            </a:r>
            <a:r>
              <a:rPr sz="2400">
                <a:latin typeface="Times New Roman"/>
                <a:ea typeface="Times New Roman"/>
                <a:cs typeface="Times New Roman"/>
                <a:sym typeface="Times New Roman"/>
              </a:rPr>
              <a:t> </a:t>
            </a:r>
            <a:r>
              <a:rPr sz="2400">
                <a:latin typeface="Georgia"/>
                <a:ea typeface="Georgia"/>
                <a:cs typeface="Georgia"/>
                <a:sym typeface="Georgia"/>
              </a:rPr>
              <a:t>topic.</a:t>
            </a:r>
          </a:p>
        </p:txBody>
      </p:sp>
      <p:sp>
        <p:nvSpPr>
          <p:cNvPr id="328" name="Shape 328"/>
          <p:cNvSpPr/>
          <p:nvPr>
            <p:ph type="sldNum" sz="quarter" idx="2"/>
          </p:nvPr>
        </p:nvSpPr>
        <p:spPr>
          <a:xfrm>
            <a:off x="8704761" y="17638"/>
            <a:ext cx="231278" cy="350662"/>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0" name="Shape 330"/>
          <p:cNvSpPr/>
          <p:nvPr/>
        </p:nvSpPr>
        <p:spPr>
          <a:xfrm>
            <a:off x="495300" y="1135562"/>
            <a:ext cx="8051800" cy="507746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a:lnSpc>
                <a:spcPts val="4800"/>
              </a:lnSpc>
              <a:tabLst>
                <a:tab pos="101600" algn="l"/>
                <a:tab pos="368300" algn="l"/>
                <a:tab pos="406400" algn="l"/>
                <a:tab pos="647700" algn="l"/>
                <a:tab pos="698500" algn="l"/>
                <a:tab pos="914400" algn="l"/>
              </a:tabLst>
              <a:defRPr sz="3900">
                <a:solidFill>
                  <a:srgbClr val="424456"/>
                </a:solidFill>
                <a:latin typeface="Trebuchet MS"/>
                <a:ea typeface="Trebuchet MS"/>
                <a:cs typeface="Trebuchet MS"/>
                <a:sym typeface="Trebuchet MS"/>
              </a:defRPr>
            </a:pPr>
            <a:r>
              <a:t>Views of 5G</a:t>
            </a:r>
          </a:p>
          <a:p>
            <a:pPr>
              <a:lnSpc>
                <a:spcPts val="1000"/>
              </a:lnSpc>
              <a:defRPr>
                <a:latin typeface="+mn-lt"/>
                <a:ea typeface="+mn-ea"/>
                <a:cs typeface="+mn-cs"/>
                <a:sym typeface="Calibri"/>
              </a:defRPr>
            </a:pPr>
          </a:p>
          <a:p>
            <a:pPr>
              <a:lnSpc>
                <a:spcPts val="1000"/>
              </a:lnSpc>
              <a:defRPr>
                <a:latin typeface="+mn-lt"/>
                <a:ea typeface="+mn-ea"/>
                <a:cs typeface="+mn-cs"/>
                <a:sym typeface="Calibri"/>
              </a:defRPr>
            </a:pPr>
          </a:p>
          <a:p>
            <a:pPr>
              <a:lnSpc>
                <a:spcPts val="3100"/>
              </a:lnSpc>
              <a:tabLst>
                <a:tab pos="101600" algn="l"/>
                <a:tab pos="368300" algn="l"/>
                <a:tab pos="406400" algn="l"/>
                <a:tab pos="647700" algn="l"/>
                <a:tab pos="698500" algn="l"/>
                <a:tab pos="914400" algn="l"/>
              </a:tabLst>
              <a:defRPr>
                <a:latin typeface="+mn-lt"/>
                <a:ea typeface="+mn-ea"/>
                <a:cs typeface="+mn-cs"/>
                <a:sym typeface="Calibri"/>
              </a:defRPr>
            </a:pPr>
            <a:r>
              <a:t>	</a:t>
            </a:r>
            <a:r>
              <a:rPr sz="2400">
                <a:solidFill>
                  <a:schemeClr val="accent3"/>
                </a:solidFill>
                <a:latin typeface="Georgia"/>
                <a:ea typeface="Georgia"/>
                <a:cs typeface="Georgia"/>
                <a:sym typeface="Georgia"/>
              </a:rPr>
              <a:t>•</a:t>
            </a:r>
            <a:r>
              <a:rPr sz="2400">
                <a:latin typeface="Times New Roman"/>
                <a:ea typeface="Times New Roman"/>
                <a:cs typeface="Times New Roman"/>
                <a:sym typeface="Times New Roman"/>
              </a:rPr>
              <a:t> </a:t>
            </a:r>
            <a:r>
              <a:rPr sz="2400">
                <a:latin typeface="Georgia"/>
                <a:ea typeface="Georgia"/>
                <a:cs typeface="Georgia"/>
                <a:sym typeface="Georgia"/>
              </a:rPr>
              <a:t>5G is understood many ways.</a:t>
            </a:r>
            <a:endParaRPr sz="2400">
              <a:latin typeface="Georgia"/>
              <a:ea typeface="Georgia"/>
              <a:cs typeface="Georgia"/>
              <a:sym typeface="Georgia"/>
            </a:endParaRPr>
          </a:p>
          <a:p>
            <a:pPr>
              <a:lnSpc>
                <a:spcPts val="3100"/>
              </a:lnSpc>
              <a:tabLst>
                <a:tab pos="101600" algn="l"/>
                <a:tab pos="368300" algn="l"/>
                <a:tab pos="406400" algn="l"/>
                <a:tab pos="647700" algn="l"/>
                <a:tab pos="698500" algn="l"/>
                <a:tab pos="914400" algn="l"/>
              </a:tabLst>
            </a:pPr>
            <a:r>
              <a:t>	</a:t>
            </a:r>
            <a:r>
              <a:rPr sz="2400">
                <a:solidFill>
                  <a:schemeClr val="accent3"/>
                </a:solidFill>
              </a:rPr>
              <a:t>•</a:t>
            </a:r>
            <a:r>
              <a:rPr sz="2400"/>
              <a:t> Facets that distinguish 5G may include:</a:t>
            </a:r>
            <a:endParaRPr sz="1200"/>
          </a:p>
          <a:p>
            <a:pPr lvl="1" marL="501315" indent="-120315">
              <a:lnSpc>
                <a:spcPct val="120000"/>
              </a:lnSpc>
              <a:buSzPct val="100000"/>
              <a:buChar char="▫"/>
              <a:tabLst>
                <a:tab pos="101600" algn="l"/>
                <a:tab pos="368300" algn="l"/>
                <a:tab pos="406400" algn="l"/>
                <a:tab pos="647700" algn="l"/>
                <a:tab pos="698500" algn="l"/>
                <a:tab pos="914400" algn="l"/>
              </a:tabLst>
              <a:defRPr sz="1600">
                <a:latin typeface="+mn-lt"/>
                <a:ea typeface="+mn-ea"/>
                <a:cs typeface="+mn-cs"/>
                <a:sym typeface="Calibri"/>
              </a:defRPr>
            </a:pPr>
            <a:r>
              <a:rPr>
                <a:solidFill>
                  <a:schemeClr val="accent2"/>
                </a:solidFill>
                <a:latin typeface="Georgia"/>
                <a:ea typeface="Georgia"/>
                <a:cs typeface="Georgia"/>
                <a:sym typeface="Georgia"/>
              </a:rPr>
              <a:t>Technology: radical new technologies or technology sets</a:t>
            </a:r>
            <a:endParaRPr>
              <a:solidFill>
                <a:schemeClr val="accent2"/>
              </a:solidFill>
              <a:latin typeface="Georgia"/>
              <a:ea typeface="Georgia"/>
              <a:cs typeface="Georgia"/>
              <a:sym typeface="Georgia"/>
            </a:endParaRPr>
          </a:p>
          <a:p>
            <a:pPr lvl="2" marL="882315" indent="-120315">
              <a:lnSpc>
                <a:spcPct val="120000"/>
              </a:lnSpc>
              <a:buSzPct val="100000"/>
              <a:buChar char="▫"/>
              <a:tabLst>
                <a:tab pos="101600" algn="l"/>
                <a:tab pos="368300" algn="l"/>
                <a:tab pos="406400" algn="l"/>
                <a:tab pos="647700" algn="l"/>
                <a:tab pos="698500" algn="l"/>
                <a:tab pos="914400" algn="l"/>
              </a:tabLst>
              <a:defRPr sz="1600">
                <a:latin typeface="+mn-lt"/>
                <a:ea typeface="+mn-ea"/>
                <a:cs typeface="+mn-cs"/>
                <a:sym typeface="Calibri"/>
              </a:defRPr>
            </a:pPr>
            <a:r>
              <a:rPr>
                <a:solidFill>
                  <a:schemeClr val="accent2"/>
                </a:solidFill>
                <a:latin typeface="Georgia"/>
                <a:ea typeface="Georgia"/>
                <a:cs typeface="Georgia"/>
                <a:sym typeface="Georgia"/>
              </a:rPr>
              <a:t>could include spectrum-related technology issues</a:t>
            </a:r>
            <a:endParaRPr>
              <a:solidFill>
                <a:schemeClr val="accent2"/>
              </a:solidFill>
              <a:latin typeface="Georgia"/>
              <a:ea typeface="Georgia"/>
              <a:cs typeface="Georgia"/>
              <a:sym typeface="Georgia"/>
            </a:endParaRPr>
          </a:p>
          <a:p>
            <a:pPr lvl="3" marL="1263315" indent="-120315">
              <a:lnSpc>
                <a:spcPct val="120000"/>
              </a:lnSpc>
              <a:buSzPct val="100000"/>
              <a:buChar char="▫"/>
              <a:tabLst>
                <a:tab pos="101600" algn="l"/>
                <a:tab pos="368300" algn="l"/>
                <a:tab pos="406400" algn="l"/>
                <a:tab pos="647700" algn="l"/>
                <a:tab pos="698500" algn="l"/>
                <a:tab pos="914400" algn="l"/>
              </a:tabLst>
              <a:defRPr sz="1600">
                <a:latin typeface="+mn-lt"/>
                <a:ea typeface="+mn-ea"/>
                <a:cs typeface="+mn-cs"/>
                <a:sym typeface="Calibri"/>
              </a:defRPr>
            </a:pPr>
            <a:r>
              <a:rPr>
                <a:solidFill>
                  <a:schemeClr val="accent2"/>
                </a:solidFill>
                <a:latin typeface="Georgia"/>
                <a:ea typeface="Georgia"/>
                <a:cs typeface="Georgia"/>
                <a:sym typeface="Georgia"/>
              </a:rPr>
              <a:t>millimeter wave spectrum</a:t>
            </a:r>
            <a:endParaRPr>
              <a:solidFill>
                <a:schemeClr val="accent2"/>
              </a:solidFill>
              <a:latin typeface="Georgia"/>
              <a:ea typeface="Georgia"/>
              <a:cs typeface="Georgia"/>
              <a:sym typeface="Georgia"/>
            </a:endParaRPr>
          </a:p>
          <a:p>
            <a:pPr lvl="3" marL="1263315" indent="-120315">
              <a:lnSpc>
                <a:spcPct val="120000"/>
              </a:lnSpc>
              <a:buSzPct val="100000"/>
              <a:buChar char="▫"/>
              <a:tabLst>
                <a:tab pos="101600" algn="l"/>
                <a:tab pos="368300" algn="l"/>
                <a:tab pos="406400" algn="l"/>
                <a:tab pos="647700" algn="l"/>
                <a:tab pos="698500" algn="l"/>
                <a:tab pos="914400" algn="l"/>
              </a:tabLst>
              <a:defRPr sz="1600">
                <a:latin typeface="+mn-lt"/>
                <a:ea typeface="+mn-ea"/>
                <a:cs typeface="+mn-cs"/>
                <a:sym typeface="Calibri"/>
              </a:defRPr>
            </a:pPr>
            <a:r>
              <a:rPr>
                <a:solidFill>
                  <a:schemeClr val="accent2"/>
                </a:solidFill>
                <a:latin typeface="Georgia"/>
                <a:ea typeface="Georgia"/>
                <a:cs typeface="Georgia"/>
                <a:sym typeface="Georgia"/>
              </a:rPr>
              <a:t>technologies designed for unlicensed use</a:t>
            </a:r>
            <a:endParaRPr>
              <a:solidFill>
                <a:schemeClr val="accent2"/>
              </a:solidFill>
              <a:latin typeface="Georgia"/>
              <a:ea typeface="Georgia"/>
              <a:cs typeface="Georgia"/>
              <a:sym typeface="Georgia"/>
            </a:endParaRPr>
          </a:p>
          <a:p>
            <a:pPr lvl="1" marL="501315" indent="-120315">
              <a:lnSpc>
                <a:spcPct val="120000"/>
              </a:lnSpc>
              <a:buSzPct val="100000"/>
              <a:buChar char="▫"/>
              <a:tabLst>
                <a:tab pos="101600" algn="l"/>
                <a:tab pos="368300" algn="l"/>
                <a:tab pos="406400" algn="l"/>
                <a:tab pos="647700" algn="l"/>
                <a:tab pos="698500" algn="l"/>
                <a:tab pos="914400" algn="l"/>
              </a:tabLst>
              <a:defRPr sz="1600">
                <a:latin typeface="+mn-lt"/>
                <a:ea typeface="+mn-ea"/>
                <a:cs typeface="+mn-cs"/>
                <a:sym typeface="Calibri"/>
              </a:defRPr>
            </a:pPr>
            <a:r>
              <a:rPr>
                <a:solidFill>
                  <a:schemeClr val="accent2"/>
                </a:solidFill>
                <a:latin typeface="Georgia"/>
                <a:ea typeface="Georgia"/>
                <a:cs typeface="Georgia"/>
                <a:sym typeface="Georgia"/>
              </a:rPr>
              <a:t>Service: provides new services or new service sets</a:t>
            </a:r>
            <a:endParaRPr>
              <a:solidFill>
                <a:schemeClr val="accent2"/>
              </a:solidFill>
              <a:latin typeface="Georgia"/>
              <a:ea typeface="Georgia"/>
              <a:cs typeface="Georgia"/>
              <a:sym typeface="Georgia"/>
            </a:endParaRPr>
          </a:p>
          <a:p>
            <a:pPr lvl="1" marL="501315" indent="-120315">
              <a:lnSpc>
                <a:spcPct val="120000"/>
              </a:lnSpc>
              <a:buSzPct val="100000"/>
              <a:buChar char="▫"/>
              <a:tabLst>
                <a:tab pos="101600" algn="l"/>
                <a:tab pos="368300" algn="l"/>
                <a:tab pos="406400" algn="l"/>
                <a:tab pos="647700" algn="l"/>
                <a:tab pos="698500" algn="l"/>
                <a:tab pos="914400" algn="l"/>
              </a:tabLst>
              <a:defRPr sz="1600">
                <a:latin typeface="+mn-lt"/>
                <a:ea typeface="+mn-ea"/>
                <a:cs typeface="+mn-cs"/>
                <a:sym typeface="Calibri"/>
              </a:defRPr>
            </a:pPr>
            <a:r>
              <a:rPr>
                <a:solidFill>
                  <a:schemeClr val="accent2"/>
                </a:solidFill>
                <a:latin typeface="Georgia"/>
                <a:ea typeface="Georgia"/>
                <a:cs typeface="Georgia"/>
                <a:sym typeface="Georgia"/>
              </a:rPr>
              <a:t>Performance: new levels of performance to users, or to operators</a:t>
            </a:r>
            <a:endParaRPr>
              <a:solidFill>
                <a:schemeClr val="accent2"/>
              </a:solidFill>
              <a:latin typeface="Georgia"/>
              <a:ea typeface="Georgia"/>
              <a:cs typeface="Georgia"/>
              <a:sym typeface="Georgia"/>
            </a:endParaRPr>
          </a:p>
          <a:p>
            <a:pPr lvl="1" marL="501315" indent="-120315">
              <a:lnSpc>
                <a:spcPct val="120000"/>
              </a:lnSpc>
              <a:buSzPct val="100000"/>
              <a:buChar char="▫"/>
              <a:tabLst>
                <a:tab pos="101600" algn="l"/>
                <a:tab pos="368300" algn="l"/>
                <a:tab pos="406400" algn="l"/>
                <a:tab pos="647700" algn="l"/>
                <a:tab pos="698500" algn="l"/>
                <a:tab pos="914400" algn="l"/>
              </a:tabLst>
              <a:defRPr sz="1600">
                <a:latin typeface="+mn-lt"/>
                <a:ea typeface="+mn-ea"/>
                <a:cs typeface="+mn-cs"/>
                <a:sym typeface="Calibri"/>
              </a:defRPr>
            </a:pPr>
            <a:r>
              <a:rPr>
                <a:solidFill>
                  <a:schemeClr val="accent2"/>
                </a:solidFill>
                <a:latin typeface="Georgia"/>
                <a:ea typeface="Georgia"/>
                <a:cs typeface="Georgia"/>
                <a:sym typeface="Georgia"/>
              </a:rPr>
              <a:t>Operator ecosystem, either: </a:t>
            </a:r>
            <a:endParaRPr>
              <a:solidFill>
                <a:schemeClr val="accent2"/>
              </a:solidFill>
              <a:latin typeface="Georgia"/>
              <a:ea typeface="Georgia"/>
              <a:cs typeface="Georgia"/>
              <a:sym typeface="Georgia"/>
            </a:endParaRPr>
          </a:p>
          <a:p>
            <a:pPr lvl="2" marL="882315" indent="-120315">
              <a:lnSpc>
                <a:spcPct val="120000"/>
              </a:lnSpc>
              <a:buSzPct val="100000"/>
              <a:buChar char="▫"/>
              <a:tabLst>
                <a:tab pos="101600" algn="l"/>
                <a:tab pos="368300" algn="l"/>
                <a:tab pos="406400" algn="l"/>
                <a:tab pos="647700" algn="l"/>
                <a:tab pos="698500" algn="l"/>
                <a:tab pos="914400" algn="l"/>
              </a:tabLst>
              <a:defRPr sz="1600">
                <a:latin typeface="+mn-lt"/>
                <a:ea typeface="+mn-ea"/>
                <a:cs typeface="+mn-cs"/>
                <a:sym typeface="Calibri"/>
              </a:defRPr>
            </a:pPr>
            <a:r>
              <a:rPr>
                <a:solidFill>
                  <a:schemeClr val="accent2"/>
                </a:solidFill>
                <a:latin typeface="Georgia"/>
                <a:ea typeface="Georgia"/>
                <a:cs typeface="Georgia"/>
                <a:sym typeface="Georgia"/>
              </a:rPr>
              <a:t>next step for the existing 2G/3G/4G incumbent mobile operators</a:t>
            </a:r>
            <a:endParaRPr>
              <a:solidFill>
                <a:schemeClr val="accent2"/>
              </a:solidFill>
              <a:latin typeface="Georgia"/>
              <a:ea typeface="Georgia"/>
              <a:cs typeface="Georgia"/>
              <a:sym typeface="Georgia"/>
            </a:endParaRPr>
          </a:p>
          <a:p>
            <a:pPr lvl="2" marL="882315" indent="-120315">
              <a:lnSpc>
                <a:spcPct val="120000"/>
              </a:lnSpc>
              <a:buSzPct val="100000"/>
              <a:buChar char="▫"/>
              <a:tabLst>
                <a:tab pos="101600" algn="l"/>
                <a:tab pos="368300" algn="l"/>
                <a:tab pos="406400" algn="l"/>
                <a:tab pos="647700" algn="l"/>
                <a:tab pos="698500" algn="l"/>
                <a:tab pos="914400" algn="l"/>
              </a:tabLst>
              <a:defRPr sz="1600">
                <a:latin typeface="+mn-lt"/>
                <a:ea typeface="+mn-ea"/>
                <a:cs typeface="+mn-cs"/>
                <a:sym typeface="Calibri"/>
              </a:defRPr>
            </a:pPr>
            <a:r>
              <a:rPr>
                <a:solidFill>
                  <a:schemeClr val="accent2"/>
                </a:solidFill>
                <a:latin typeface="Georgia"/>
                <a:ea typeface="Georgia"/>
                <a:cs typeface="Georgia"/>
                <a:sym typeface="Georgia"/>
              </a:rPr>
              <a:t>an opportunity for new operators</a:t>
            </a:r>
            <a:endParaRPr>
              <a:solidFill>
                <a:schemeClr val="accent2"/>
              </a:solidFill>
              <a:latin typeface="Georgia"/>
              <a:ea typeface="Georgia"/>
              <a:cs typeface="Georgia"/>
              <a:sym typeface="Georgia"/>
            </a:endParaRPr>
          </a:p>
          <a:p>
            <a:pPr lvl="1" marL="501315" indent="-120315">
              <a:lnSpc>
                <a:spcPct val="120000"/>
              </a:lnSpc>
              <a:buSzPct val="100000"/>
              <a:buChar char="▫"/>
              <a:tabLst>
                <a:tab pos="101600" algn="l"/>
                <a:tab pos="368300" algn="l"/>
                <a:tab pos="406400" algn="l"/>
                <a:tab pos="647700" algn="l"/>
                <a:tab pos="698500" algn="l"/>
                <a:tab pos="914400" algn="l"/>
              </a:tabLst>
              <a:defRPr sz="1600">
                <a:latin typeface="+mn-lt"/>
                <a:ea typeface="+mn-ea"/>
                <a:cs typeface="+mn-cs"/>
                <a:sym typeface="Calibri"/>
              </a:defRPr>
            </a:pPr>
            <a:r>
              <a:rPr>
                <a:solidFill>
                  <a:schemeClr val="accent2"/>
                </a:solidFill>
                <a:latin typeface="Georgia"/>
                <a:ea typeface="Georgia"/>
                <a:cs typeface="Georgia"/>
                <a:sym typeface="Georgia"/>
              </a:rPr>
              <a:t>Standards: set of interoperability standards rolled out by an ecosystem according to a roadmap</a:t>
            </a:r>
            <a:endParaRPr>
              <a:solidFill>
                <a:schemeClr val="accent2"/>
              </a:solidFill>
              <a:latin typeface="Georgia"/>
              <a:ea typeface="Georgia"/>
              <a:cs typeface="Georgia"/>
              <a:sym typeface="Georgia"/>
            </a:endParaRPr>
          </a:p>
          <a:p>
            <a:pPr lvl="1" marL="501315" indent="-120315">
              <a:lnSpc>
                <a:spcPct val="120000"/>
              </a:lnSpc>
              <a:buSzPct val="100000"/>
              <a:buChar char="▫"/>
              <a:tabLst>
                <a:tab pos="101600" algn="l"/>
                <a:tab pos="368300" algn="l"/>
                <a:tab pos="406400" algn="l"/>
                <a:tab pos="647700" algn="l"/>
                <a:tab pos="698500" algn="l"/>
                <a:tab pos="914400" algn="l"/>
              </a:tabLst>
              <a:defRPr sz="1600">
                <a:latin typeface="+mn-lt"/>
                <a:ea typeface="+mn-ea"/>
                <a:cs typeface="+mn-cs"/>
                <a:sym typeface="Calibri"/>
              </a:defRPr>
            </a:pPr>
            <a:r>
              <a:rPr>
                <a:solidFill>
                  <a:schemeClr val="accent2"/>
                </a:solidFill>
                <a:latin typeface="Georgia"/>
                <a:ea typeface="Georgia"/>
                <a:cs typeface="Georgia"/>
                <a:sym typeface="Georgia"/>
              </a:rPr>
              <a:t>Other Characteristic: a marketing label, a revolution, etc.</a:t>
            </a:r>
          </a:p>
        </p:txBody>
      </p:sp>
      <p:sp>
        <p:nvSpPr>
          <p:cNvPr id="331" name="Shape 331"/>
          <p:cNvSpPr/>
          <p:nvPr>
            <p:ph type="sldNum" sz="quarter" idx="2"/>
          </p:nvPr>
        </p:nvSpPr>
        <p:spPr>
          <a:xfrm>
            <a:off x="8704761" y="17638"/>
            <a:ext cx="231278" cy="350662"/>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3" name="Shape 333"/>
          <p:cNvSpPr/>
          <p:nvPr/>
        </p:nvSpPr>
        <p:spPr>
          <a:xfrm>
            <a:off x="546100" y="1562100"/>
            <a:ext cx="7167858" cy="4725184"/>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nSpc>
                <a:spcPts val="4800"/>
              </a:lnSpc>
              <a:tabLst>
                <a:tab pos="101600" algn="l"/>
                <a:tab pos="406400" algn="l"/>
                <a:tab pos="698500" algn="l"/>
                <a:tab pos="914400" algn="l"/>
              </a:tabLst>
              <a:defRPr sz="3900">
                <a:solidFill>
                  <a:srgbClr val="424456"/>
                </a:solidFill>
                <a:latin typeface="Trebuchet MS"/>
                <a:ea typeface="Trebuchet MS"/>
                <a:cs typeface="Trebuchet MS"/>
                <a:sym typeface="Trebuchet MS"/>
              </a:defRPr>
            </a:pPr>
            <a:r>
              <a:t>5G Context for this study</a:t>
            </a:r>
          </a:p>
          <a:p>
            <a:pPr>
              <a:lnSpc>
                <a:spcPts val="1000"/>
              </a:lnSpc>
              <a:defRPr>
                <a:latin typeface="+mn-lt"/>
                <a:ea typeface="+mn-ea"/>
                <a:cs typeface="+mn-cs"/>
                <a:sym typeface="Calibri"/>
              </a:defRPr>
            </a:pPr>
          </a:p>
          <a:p>
            <a:pPr>
              <a:lnSpc>
                <a:spcPts val="1000"/>
              </a:lnSpc>
              <a:defRPr>
                <a:latin typeface="+mn-lt"/>
                <a:ea typeface="+mn-ea"/>
                <a:cs typeface="+mn-cs"/>
                <a:sym typeface="Calibri"/>
              </a:defRPr>
            </a:pPr>
          </a:p>
          <a:p>
            <a:pPr>
              <a:lnSpc>
                <a:spcPts val="3300"/>
              </a:lnSpc>
              <a:tabLst>
                <a:tab pos="101600" algn="l"/>
                <a:tab pos="406400" algn="l"/>
                <a:tab pos="698500" algn="l"/>
                <a:tab pos="914400" algn="l"/>
              </a:tabLst>
              <a:defRPr>
                <a:latin typeface="+mn-lt"/>
                <a:ea typeface="+mn-ea"/>
                <a:cs typeface="+mn-cs"/>
                <a:sym typeface="Calibri"/>
              </a:defRPr>
            </a:pPr>
            <a:r>
              <a:t>	</a:t>
            </a:r>
            <a:r>
              <a:rPr sz="2400">
                <a:solidFill>
                  <a:schemeClr val="accent3"/>
                </a:solidFill>
                <a:latin typeface="Georgia"/>
                <a:ea typeface="Georgia"/>
                <a:cs typeface="Georgia"/>
                <a:sym typeface="Georgia"/>
              </a:rPr>
              <a:t>•</a:t>
            </a:r>
            <a:r>
              <a:rPr sz="2400">
                <a:latin typeface="Times New Roman"/>
                <a:ea typeface="Times New Roman"/>
                <a:cs typeface="Times New Roman"/>
                <a:sym typeface="Times New Roman"/>
              </a:rPr>
              <a:t>  </a:t>
            </a:r>
            <a:r>
              <a:rPr sz="2400">
                <a:latin typeface="Georgia"/>
                <a:ea typeface="Georgia"/>
                <a:cs typeface="Georgia"/>
                <a:sym typeface="Georgia"/>
              </a:rPr>
              <a:t>Action A: creating an IEEE 5G specification</a:t>
            </a:r>
            <a:endParaRPr sz="2400">
              <a:latin typeface="Georgia"/>
              <a:ea typeface="Georgia"/>
              <a:cs typeface="Georgia"/>
              <a:sym typeface="Georgia"/>
            </a:endParaRPr>
          </a:p>
          <a:p>
            <a:pPr lvl="1" marL="535691" indent="-154691">
              <a:buSzPct val="100000"/>
              <a:buChar char="▫"/>
              <a:tabLst>
                <a:tab pos="101600" algn="l"/>
                <a:tab pos="406400" algn="l"/>
                <a:tab pos="698500" algn="l"/>
                <a:tab pos="914400" algn="l"/>
              </a:tabLst>
              <a:defRPr>
                <a:latin typeface="+mn-lt"/>
                <a:ea typeface="+mn-ea"/>
                <a:cs typeface="+mn-cs"/>
                <a:sym typeface="Calibri"/>
              </a:defRPr>
            </a:pPr>
            <a:r>
              <a:rPr>
                <a:solidFill>
                  <a:schemeClr val="accent2"/>
                </a:solidFill>
                <a:latin typeface="Georgia"/>
                <a:ea typeface="Georgia"/>
                <a:cs typeface="Georgia"/>
                <a:sym typeface="Georgia"/>
              </a:rPr>
              <a:t>could support incumbent mobile operators</a:t>
            </a:r>
            <a:endParaRPr>
              <a:solidFill>
                <a:schemeClr val="accent2"/>
              </a:solidFill>
              <a:latin typeface="Georgia"/>
              <a:ea typeface="Georgia"/>
              <a:cs typeface="Georgia"/>
              <a:sym typeface="Georgia"/>
            </a:endParaRPr>
          </a:p>
          <a:p>
            <a:pPr lvl="2" marL="916691" indent="-154691">
              <a:buSzPct val="100000"/>
              <a:buChar char="▫"/>
              <a:tabLst>
                <a:tab pos="101600" algn="l"/>
                <a:tab pos="406400" algn="l"/>
                <a:tab pos="698500" algn="l"/>
                <a:tab pos="914400" algn="l"/>
              </a:tabLst>
              <a:defRPr>
                <a:latin typeface="+mn-lt"/>
                <a:ea typeface="+mn-ea"/>
                <a:cs typeface="+mn-cs"/>
                <a:sym typeface="Calibri"/>
              </a:defRPr>
            </a:pPr>
            <a:r>
              <a:rPr>
                <a:solidFill>
                  <a:schemeClr val="accent2"/>
                </a:solidFill>
                <a:latin typeface="Georgia"/>
                <a:ea typeface="Georgia"/>
                <a:cs typeface="Georgia"/>
                <a:sym typeface="Georgia"/>
              </a:rPr>
              <a:t>via existing cellular ecosystem</a:t>
            </a:r>
            <a:endParaRPr>
              <a:solidFill>
                <a:schemeClr val="accent2"/>
              </a:solidFill>
              <a:latin typeface="Georgia"/>
              <a:ea typeface="Georgia"/>
              <a:cs typeface="Georgia"/>
              <a:sym typeface="Georgia"/>
            </a:endParaRPr>
          </a:p>
          <a:p>
            <a:pPr lvl="1" marL="535691" indent="-154691">
              <a:buSzPct val="100000"/>
              <a:buChar char="▫"/>
              <a:tabLst>
                <a:tab pos="101600" algn="l"/>
                <a:tab pos="406400" algn="l"/>
                <a:tab pos="698500" algn="l"/>
                <a:tab pos="914400" algn="l"/>
              </a:tabLst>
              <a:defRPr>
                <a:latin typeface="+mn-lt"/>
                <a:ea typeface="+mn-ea"/>
                <a:cs typeface="+mn-cs"/>
                <a:sym typeface="Calibri"/>
              </a:defRPr>
            </a:pPr>
            <a:r>
              <a:rPr>
                <a:solidFill>
                  <a:schemeClr val="accent2"/>
                </a:solidFill>
                <a:latin typeface="Georgia"/>
                <a:ea typeface="Georgia"/>
                <a:cs typeface="Georgia"/>
                <a:sym typeface="Georgia"/>
              </a:rPr>
              <a:t>could support new operators</a:t>
            </a:r>
            <a:endParaRPr>
              <a:solidFill>
                <a:schemeClr val="accent2"/>
              </a:solidFill>
              <a:latin typeface="Georgia"/>
              <a:ea typeface="Georgia"/>
              <a:cs typeface="Georgia"/>
              <a:sym typeface="Georgia"/>
            </a:endParaRPr>
          </a:p>
          <a:p>
            <a:pPr lvl="2" marL="916691" indent="-154691">
              <a:buSzPct val="100000"/>
              <a:buChar char="▫"/>
              <a:tabLst>
                <a:tab pos="101600" algn="l"/>
                <a:tab pos="406400" algn="l"/>
                <a:tab pos="698500" algn="l"/>
                <a:tab pos="914400" algn="l"/>
              </a:tabLst>
              <a:defRPr>
                <a:latin typeface="+mn-lt"/>
                <a:ea typeface="+mn-ea"/>
                <a:cs typeface="+mn-cs"/>
                <a:sym typeface="Calibri"/>
              </a:defRPr>
            </a:pPr>
            <a:r>
              <a:rPr>
                <a:solidFill>
                  <a:schemeClr val="accent2"/>
                </a:solidFill>
                <a:latin typeface="Georgia"/>
                <a:ea typeface="Georgia"/>
                <a:cs typeface="Georgia"/>
                <a:sym typeface="Georgia"/>
              </a:rPr>
              <a:t>creation/support of new ecosystems</a:t>
            </a:r>
            <a:endParaRPr>
              <a:solidFill>
                <a:schemeClr val="accent2"/>
              </a:solidFill>
              <a:latin typeface="Georgia"/>
              <a:ea typeface="Georgia"/>
              <a:cs typeface="Georgia"/>
              <a:sym typeface="Georgia"/>
            </a:endParaRPr>
          </a:p>
          <a:p>
            <a:pPr lvl="3" marL="1297691" indent="-154691">
              <a:buSzPct val="100000"/>
              <a:buChar char="▫"/>
              <a:tabLst>
                <a:tab pos="101600" algn="l"/>
                <a:tab pos="406400" algn="l"/>
                <a:tab pos="698500" algn="l"/>
                <a:tab pos="914400" algn="l"/>
              </a:tabLst>
              <a:defRPr>
                <a:latin typeface="+mn-lt"/>
                <a:ea typeface="+mn-ea"/>
                <a:cs typeface="+mn-cs"/>
                <a:sym typeface="Calibri"/>
              </a:defRPr>
            </a:pPr>
            <a:r>
              <a:rPr>
                <a:solidFill>
                  <a:schemeClr val="accent2"/>
                </a:solidFill>
                <a:latin typeface="Georgia"/>
                <a:ea typeface="Georgia"/>
                <a:cs typeface="Georgia"/>
                <a:sym typeface="Georgia"/>
              </a:rPr>
              <a:t>this might be a very different 5G</a:t>
            </a:r>
            <a:endParaRPr>
              <a:solidFill>
                <a:schemeClr val="accent2"/>
              </a:solidFill>
              <a:latin typeface="Georgia"/>
              <a:ea typeface="Georgia"/>
              <a:cs typeface="Georgia"/>
              <a:sym typeface="Georgia"/>
            </a:endParaRPr>
          </a:p>
          <a:p>
            <a:pPr lvl="3" marL="1297691" indent="-154691">
              <a:buSzPct val="100000"/>
              <a:buChar char="▫"/>
              <a:tabLst>
                <a:tab pos="101600" algn="l"/>
                <a:tab pos="406400" algn="l"/>
                <a:tab pos="698500" algn="l"/>
                <a:tab pos="914400" algn="l"/>
              </a:tabLst>
              <a:defRPr>
                <a:latin typeface="+mn-lt"/>
                <a:ea typeface="+mn-ea"/>
                <a:cs typeface="+mn-cs"/>
                <a:sym typeface="Calibri"/>
              </a:defRPr>
            </a:pPr>
            <a:r>
              <a:rPr>
                <a:solidFill>
                  <a:schemeClr val="accent2"/>
                </a:solidFill>
                <a:latin typeface="Georgia"/>
                <a:ea typeface="Georgia"/>
                <a:cs typeface="Georgia"/>
                <a:sym typeface="Georgia"/>
              </a:rPr>
              <a:t>would need to identify requirements</a:t>
            </a:r>
            <a:endParaRPr>
              <a:solidFill>
                <a:schemeClr val="accent2"/>
              </a:solidFill>
              <a:latin typeface="Georgia"/>
              <a:ea typeface="Georgia"/>
              <a:cs typeface="Georgia"/>
              <a:sym typeface="Georgia"/>
            </a:endParaRPr>
          </a:p>
          <a:p>
            <a:pPr lvl="1" marL="535691" indent="-154691">
              <a:buSzPct val="100000"/>
              <a:buChar char="▫"/>
              <a:tabLst>
                <a:tab pos="101600" algn="l"/>
                <a:tab pos="406400" algn="l"/>
                <a:tab pos="698500" algn="l"/>
                <a:tab pos="914400" algn="l"/>
              </a:tabLst>
              <a:defRPr>
                <a:latin typeface="+mn-lt"/>
                <a:ea typeface="+mn-ea"/>
                <a:cs typeface="+mn-cs"/>
                <a:sym typeface="Calibri"/>
              </a:defRPr>
            </a:pPr>
            <a:r>
              <a:rPr>
                <a:solidFill>
                  <a:schemeClr val="accent2"/>
                </a:solidFill>
                <a:latin typeface="Georgia"/>
                <a:ea typeface="Georgia"/>
                <a:cs typeface="Georgia"/>
                <a:sym typeface="Georgia"/>
              </a:rPr>
              <a:t>could do both</a:t>
            </a:r>
            <a:endParaRPr sz="2400">
              <a:solidFill>
                <a:schemeClr val="accent2"/>
              </a:solidFill>
              <a:latin typeface="Georgia"/>
              <a:ea typeface="Georgia"/>
              <a:cs typeface="Georgia"/>
              <a:sym typeface="Georgia"/>
            </a:endParaRPr>
          </a:p>
          <a:p>
            <a:pPr>
              <a:lnSpc>
                <a:spcPts val="3100"/>
              </a:lnSpc>
              <a:tabLst>
                <a:tab pos="101600" algn="l"/>
                <a:tab pos="406400" algn="l"/>
                <a:tab pos="698500" algn="l"/>
                <a:tab pos="914400" algn="l"/>
              </a:tabLst>
              <a:defRPr>
                <a:latin typeface="+mn-lt"/>
                <a:ea typeface="+mn-ea"/>
                <a:cs typeface="+mn-cs"/>
                <a:sym typeface="Calibri"/>
              </a:defRPr>
            </a:pPr>
            <a:r>
              <a:t>	</a:t>
            </a:r>
            <a:r>
              <a:rPr sz="2400">
                <a:solidFill>
                  <a:schemeClr val="accent3"/>
                </a:solidFill>
                <a:latin typeface="Georgia"/>
                <a:ea typeface="Georgia"/>
                <a:cs typeface="Georgia"/>
                <a:sym typeface="Georgia"/>
              </a:rPr>
              <a:t>•</a:t>
            </a:r>
            <a:r>
              <a:rPr sz="2400">
                <a:latin typeface="Times New Roman"/>
                <a:ea typeface="Times New Roman"/>
                <a:cs typeface="Times New Roman"/>
                <a:sym typeface="Times New Roman"/>
              </a:rPr>
              <a:t>  </a:t>
            </a:r>
            <a:r>
              <a:rPr sz="2400">
                <a:latin typeface="Georgia"/>
                <a:ea typeface="Georgia"/>
                <a:cs typeface="Georgia"/>
                <a:sym typeface="Georgia"/>
              </a:rPr>
              <a:t>Action B: providing a proposal for IMT-2020</a:t>
            </a:r>
            <a:endParaRPr sz="2400">
              <a:latin typeface="Georgia"/>
              <a:ea typeface="Georgia"/>
              <a:cs typeface="Georgia"/>
              <a:sym typeface="Georgia"/>
            </a:endParaRPr>
          </a:p>
          <a:p>
            <a:pPr lvl="1" marL="535691" indent="-154691">
              <a:buSzPct val="100000"/>
              <a:buChar char="▫"/>
              <a:tabLst>
                <a:tab pos="101600" algn="l"/>
                <a:tab pos="406400" algn="l"/>
                <a:tab pos="698500" algn="l"/>
                <a:tab pos="914400" algn="l"/>
              </a:tabLst>
              <a:defRPr>
                <a:latin typeface="+mn-lt"/>
                <a:ea typeface="+mn-ea"/>
                <a:cs typeface="+mn-cs"/>
                <a:sym typeface="Calibri"/>
              </a:defRPr>
            </a:pPr>
            <a:r>
              <a:rPr>
                <a:solidFill>
                  <a:schemeClr val="accent2"/>
                </a:solidFill>
                <a:latin typeface="Georgia"/>
                <a:ea typeface="Georgia"/>
                <a:cs typeface="Georgia"/>
                <a:sym typeface="Georgia"/>
              </a:rPr>
              <a:t>supports the 5G of the existing cellular ecosystem</a:t>
            </a:r>
            <a:endParaRPr>
              <a:latin typeface="Georgia"/>
              <a:ea typeface="Georgia"/>
              <a:cs typeface="Georgia"/>
              <a:sym typeface="Georgia"/>
            </a:endParaRPr>
          </a:p>
          <a:p>
            <a:pPr lvl="1" marL="535691" indent="-154691">
              <a:buSzPct val="100000"/>
              <a:buChar char="▫"/>
              <a:tabLst>
                <a:tab pos="101600" algn="l"/>
                <a:tab pos="406400" algn="l"/>
                <a:tab pos="698500" algn="l"/>
                <a:tab pos="914400" algn="l"/>
              </a:tabLst>
              <a:defRPr>
                <a:latin typeface="+mn-lt"/>
                <a:ea typeface="+mn-ea"/>
                <a:cs typeface="+mn-cs"/>
                <a:sym typeface="Calibri"/>
              </a:defRPr>
            </a:pPr>
            <a:r>
              <a:rPr>
                <a:solidFill>
                  <a:schemeClr val="accent2"/>
                </a:solidFill>
                <a:latin typeface="Georgia"/>
                <a:ea typeface="Georgia"/>
                <a:cs typeface="Georgia"/>
                <a:sym typeface="Georgia"/>
              </a:rPr>
              <a:t>usage scenarios and requirements specified in IMT-2020 process</a:t>
            </a:r>
            <a:endParaRPr>
              <a:solidFill>
                <a:schemeClr val="accent2"/>
              </a:solidFill>
              <a:latin typeface="Georgia"/>
              <a:ea typeface="Georgia"/>
              <a:cs typeface="Georgia"/>
              <a:sym typeface="Georgia"/>
            </a:endParaRPr>
          </a:p>
          <a:p>
            <a:pPr lvl="2" marL="916691" indent="-154691">
              <a:buSzPct val="100000"/>
              <a:buChar char="▫"/>
              <a:tabLst>
                <a:tab pos="101600" algn="l"/>
                <a:tab pos="406400" algn="l"/>
                <a:tab pos="698500" algn="l"/>
                <a:tab pos="914400" algn="l"/>
              </a:tabLst>
              <a:defRPr>
                <a:latin typeface="+mn-lt"/>
                <a:ea typeface="+mn-ea"/>
                <a:cs typeface="+mn-cs"/>
                <a:sym typeface="Calibri"/>
              </a:defRPr>
            </a:pPr>
            <a:r>
              <a:rPr>
                <a:solidFill>
                  <a:schemeClr val="accent2"/>
                </a:solidFill>
                <a:latin typeface="Georgia"/>
                <a:ea typeface="Georgia"/>
                <a:cs typeface="Georgia"/>
                <a:sym typeface="Georgia"/>
              </a:rPr>
              <a:t>802 could help shape requirements (needs to act soon)</a:t>
            </a:r>
            <a:endParaRPr>
              <a:solidFill>
                <a:schemeClr val="accent2"/>
              </a:solidFill>
              <a:latin typeface="Georgia"/>
              <a:ea typeface="Georgia"/>
              <a:cs typeface="Georgia"/>
              <a:sym typeface="Georgia"/>
            </a:endParaRPr>
          </a:p>
          <a:p>
            <a:pPr>
              <a:lnSpc>
                <a:spcPts val="3100"/>
              </a:lnSpc>
              <a:tabLst>
                <a:tab pos="101600" algn="l"/>
                <a:tab pos="406400" algn="l"/>
                <a:tab pos="698500" algn="l"/>
                <a:tab pos="914400" algn="l"/>
              </a:tabLst>
              <a:defRPr>
                <a:latin typeface="+mn-lt"/>
                <a:ea typeface="+mn-ea"/>
                <a:cs typeface="+mn-cs"/>
                <a:sym typeface="Calibri"/>
              </a:defRPr>
            </a:pPr>
            <a:r>
              <a:t>	</a:t>
            </a:r>
            <a:r>
              <a:rPr sz="2400">
                <a:solidFill>
                  <a:schemeClr val="accent3"/>
                </a:solidFill>
                <a:latin typeface="Georgia"/>
                <a:ea typeface="Georgia"/>
                <a:cs typeface="Georgia"/>
                <a:sym typeface="Georgia"/>
              </a:rPr>
              <a:t>•</a:t>
            </a:r>
            <a:r>
              <a:rPr sz="2400">
                <a:latin typeface="Times New Roman"/>
                <a:ea typeface="Times New Roman"/>
                <a:cs typeface="Times New Roman"/>
                <a:sym typeface="Times New Roman"/>
              </a:rPr>
              <a:t>  </a:t>
            </a:r>
            <a:r>
              <a:rPr sz="2400">
                <a:latin typeface="Georgia"/>
                <a:ea typeface="Georgia"/>
                <a:cs typeface="Georgia"/>
                <a:sym typeface="Georgia"/>
              </a:rPr>
              <a:t>Actions A and B are not contradictory or exclusive</a:t>
            </a:r>
          </a:p>
        </p:txBody>
      </p:sp>
      <p:sp>
        <p:nvSpPr>
          <p:cNvPr id="334" name="Shape 334"/>
          <p:cNvSpPr/>
          <p:nvPr>
            <p:ph type="sldNum" sz="quarter" idx="2"/>
          </p:nvPr>
        </p:nvSpPr>
        <p:spPr>
          <a:xfrm>
            <a:off x="8704761" y="17638"/>
            <a:ext cx="231278" cy="350662"/>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6" name="Shape 336"/>
          <p:cNvSpPr/>
          <p:nvPr/>
        </p:nvSpPr>
        <p:spPr>
          <a:xfrm>
            <a:off x="9085261" y="-1588"/>
            <a:ext cx="57151" cy="620714"/>
          </a:xfrm>
          <a:prstGeom prst="rect">
            <a:avLst/>
          </a:prstGeom>
          <a:solidFill>
            <a:srgbClr val="FFFFFF"/>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337" name="Shape 337"/>
          <p:cNvSpPr/>
          <p:nvPr/>
        </p:nvSpPr>
        <p:spPr>
          <a:xfrm>
            <a:off x="9058275" y="-1588"/>
            <a:ext cx="1" cy="620713"/>
          </a:xfrm>
          <a:prstGeom prst="line">
            <a:avLst/>
          </a:prstGeom>
          <a:ln w="25400">
            <a:solidFill>
              <a:srgbClr val="FFFFFF"/>
            </a:solidFill>
          </a:ln>
        </p:spPr>
        <p:txBody>
          <a:bodyPr lIns="45719" rIns="45719"/>
          <a:lstStyle/>
          <a:p>
            <a:pPr>
              <a:defRPr>
                <a:latin typeface="+mn-lt"/>
                <a:ea typeface="+mn-ea"/>
                <a:cs typeface="+mn-cs"/>
                <a:sym typeface="Calibri"/>
              </a:defRPr>
            </a:pPr>
          </a:p>
        </p:txBody>
      </p:sp>
      <p:sp>
        <p:nvSpPr>
          <p:cNvPr id="338" name="Shape 338"/>
          <p:cNvSpPr/>
          <p:nvPr/>
        </p:nvSpPr>
        <p:spPr>
          <a:xfrm>
            <a:off x="9029700" y="-1588"/>
            <a:ext cx="1" cy="620713"/>
          </a:xfrm>
          <a:prstGeom prst="line">
            <a:avLst/>
          </a:prstGeom>
          <a:ln w="3175">
            <a:solidFill>
              <a:srgbClr val="FFFFFF"/>
            </a:solidFill>
          </a:ln>
        </p:spPr>
        <p:txBody>
          <a:bodyPr lIns="45719" rIns="45719"/>
          <a:lstStyle/>
          <a:p>
            <a:pPr>
              <a:defRPr>
                <a:latin typeface="+mn-lt"/>
                <a:ea typeface="+mn-ea"/>
                <a:cs typeface="+mn-cs"/>
                <a:sym typeface="Calibri"/>
              </a:defRPr>
            </a:pPr>
          </a:p>
        </p:txBody>
      </p:sp>
      <p:sp>
        <p:nvSpPr>
          <p:cNvPr id="339" name="Shape 339"/>
          <p:cNvSpPr/>
          <p:nvPr/>
        </p:nvSpPr>
        <p:spPr>
          <a:xfrm>
            <a:off x="8989217" y="-1588"/>
            <a:ext cx="1" cy="620713"/>
          </a:xfrm>
          <a:prstGeom prst="line">
            <a:avLst/>
          </a:prstGeom>
          <a:ln w="25400">
            <a:solidFill>
              <a:srgbClr val="FFFFFF"/>
            </a:solidFill>
          </a:ln>
        </p:spPr>
        <p:txBody>
          <a:bodyPr lIns="45719" rIns="45719"/>
          <a:lstStyle/>
          <a:p>
            <a:pPr>
              <a:defRPr>
                <a:latin typeface="+mn-lt"/>
                <a:ea typeface="+mn-ea"/>
                <a:cs typeface="+mn-cs"/>
                <a:sym typeface="Calibri"/>
              </a:defRPr>
            </a:pPr>
          </a:p>
        </p:txBody>
      </p:sp>
      <p:sp>
        <p:nvSpPr>
          <p:cNvPr id="340" name="Shape 340"/>
          <p:cNvSpPr/>
          <p:nvPr/>
        </p:nvSpPr>
        <p:spPr>
          <a:xfrm>
            <a:off x="8915400" y="-1"/>
            <a:ext cx="55562" cy="585789"/>
          </a:xfrm>
          <a:prstGeom prst="rect">
            <a:avLst/>
          </a:prstGeom>
          <a:solidFill>
            <a:srgbClr val="FFFFFF"/>
          </a:solidFill>
          <a:ln w="12700">
            <a:solidFill>
              <a:srgbClr val="000000">
                <a:alpha val="0"/>
              </a:srgbClr>
            </a:solidFill>
          </a:ln>
        </p:spPr>
        <p:txBody>
          <a:bodyPr lIns="45719" rIns="45719" anchor="ctr"/>
          <a:lstStyle/>
          <a:p>
            <a:pPr algn="ctr">
              <a:defRPr>
                <a:solidFill>
                  <a:srgbClr val="FFFFFF"/>
                </a:solidFill>
                <a:latin typeface="+mn-lt"/>
                <a:ea typeface="+mn-ea"/>
                <a:cs typeface="+mn-cs"/>
                <a:sym typeface="Calibri"/>
              </a:defRPr>
            </a:pPr>
          </a:p>
        </p:txBody>
      </p:sp>
      <p:sp>
        <p:nvSpPr>
          <p:cNvPr id="341" name="Shape 341"/>
          <p:cNvSpPr/>
          <p:nvPr/>
        </p:nvSpPr>
        <p:spPr>
          <a:xfrm>
            <a:off x="8878092" y="0"/>
            <a:ext cx="1" cy="585788"/>
          </a:xfrm>
          <a:prstGeom prst="line">
            <a:avLst/>
          </a:prstGeom>
          <a:ln w="3175">
            <a:solidFill>
              <a:srgbClr val="FFFFFF"/>
            </a:solidFill>
          </a:ln>
        </p:spPr>
        <p:txBody>
          <a:bodyPr lIns="45719" rIns="45719"/>
          <a:lstStyle/>
          <a:p>
            <a:pPr>
              <a:defRPr>
                <a:latin typeface="+mn-lt"/>
                <a:ea typeface="+mn-ea"/>
                <a:cs typeface="+mn-cs"/>
                <a:sym typeface="Calibri"/>
              </a:defRPr>
            </a:pPr>
          </a:p>
        </p:txBody>
      </p:sp>
      <p:pic>
        <p:nvPicPr>
          <p:cNvPr id="342" name="image5.jpg"/>
          <p:cNvPicPr>
            <a:picLocks noChangeAspect="1"/>
          </p:cNvPicPr>
          <p:nvPr/>
        </p:nvPicPr>
        <p:blipFill>
          <a:blip r:embed="rId2">
            <a:extLst/>
          </a:blip>
          <a:stretch>
            <a:fillRect/>
          </a:stretch>
        </p:blipFill>
        <p:spPr>
          <a:xfrm>
            <a:off x="635000" y="2197100"/>
            <a:ext cx="8128000" cy="4419600"/>
          </a:xfrm>
          <a:prstGeom prst="rect">
            <a:avLst/>
          </a:prstGeom>
          <a:ln w="12700">
            <a:miter lim="400000"/>
          </a:ln>
        </p:spPr>
      </p:pic>
      <p:sp>
        <p:nvSpPr>
          <p:cNvPr id="343" name="Shape 343"/>
          <p:cNvSpPr/>
          <p:nvPr/>
        </p:nvSpPr>
        <p:spPr>
          <a:xfrm>
            <a:off x="546100" y="1397000"/>
            <a:ext cx="7311939" cy="59772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nSpc>
                <a:spcPts val="4800"/>
              </a:lnSpc>
              <a:defRPr sz="3900">
                <a:solidFill>
                  <a:srgbClr val="424456"/>
                </a:solidFill>
                <a:latin typeface="Trebuchet MS"/>
                <a:ea typeface="Trebuchet MS"/>
                <a:cs typeface="Trebuchet MS"/>
                <a:sym typeface="Trebuchet MS"/>
              </a:defRPr>
            </a:pPr>
            <a:r>
              <a:t>IMT-2020</a:t>
            </a:r>
            <a:r>
              <a:rPr sz="3200">
                <a:solidFill>
                  <a:srgbClr val="000000"/>
                </a:solidFill>
                <a:latin typeface="Times New Roman"/>
                <a:ea typeface="Times New Roman"/>
                <a:cs typeface="Times New Roman"/>
                <a:sym typeface="Times New Roman"/>
              </a:rPr>
              <a:t> </a:t>
            </a:r>
            <a:r>
              <a:rPr i="1" sz="3200"/>
              <a:t>(per</a:t>
            </a:r>
            <a:r>
              <a:rPr sz="3200">
                <a:solidFill>
                  <a:srgbClr val="000000"/>
                </a:solidFill>
                <a:latin typeface="Times New Roman"/>
                <a:ea typeface="Times New Roman"/>
                <a:cs typeface="Times New Roman"/>
                <a:sym typeface="Times New Roman"/>
              </a:rPr>
              <a:t> </a:t>
            </a:r>
            <a:r>
              <a:rPr i="1" sz="3200"/>
              <a:t>ITU-R</a:t>
            </a:r>
            <a:r>
              <a:rPr sz="3200">
                <a:solidFill>
                  <a:srgbClr val="000000"/>
                </a:solidFill>
                <a:latin typeface="Times New Roman"/>
                <a:ea typeface="Times New Roman"/>
                <a:cs typeface="Times New Roman"/>
                <a:sym typeface="Times New Roman"/>
              </a:rPr>
              <a:t> </a:t>
            </a:r>
            <a:r>
              <a:rPr i="1" sz="3200"/>
              <a:t>M.2083</a:t>
            </a:r>
            <a:r>
              <a:rPr sz="3200">
                <a:solidFill>
                  <a:srgbClr val="000000"/>
                </a:solidFill>
                <a:latin typeface="Times New Roman"/>
                <a:ea typeface="Times New Roman"/>
                <a:cs typeface="Times New Roman"/>
                <a:sym typeface="Times New Roman"/>
              </a:rPr>
              <a:t> </a:t>
            </a:r>
            <a:r>
              <a:rPr i="1" sz="3200"/>
              <a:t>–</a:t>
            </a:r>
            <a:r>
              <a:rPr sz="3200">
                <a:solidFill>
                  <a:srgbClr val="000000"/>
                </a:solidFill>
                <a:latin typeface="Times New Roman"/>
                <a:ea typeface="Times New Roman"/>
                <a:cs typeface="Times New Roman"/>
                <a:sym typeface="Times New Roman"/>
              </a:rPr>
              <a:t> </a:t>
            </a:r>
            <a:r>
              <a:rPr i="1" sz="3200"/>
              <a:t>Figure</a:t>
            </a:r>
            <a:r>
              <a:rPr sz="3200">
                <a:solidFill>
                  <a:srgbClr val="000000"/>
                </a:solidFill>
                <a:latin typeface="Times New Roman"/>
                <a:ea typeface="Times New Roman"/>
                <a:cs typeface="Times New Roman"/>
                <a:sym typeface="Times New Roman"/>
              </a:rPr>
              <a:t> </a:t>
            </a:r>
            <a:r>
              <a:rPr i="1" sz="3200"/>
              <a:t>2)</a:t>
            </a:r>
          </a:p>
        </p:txBody>
      </p:sp>
      <p:sp>
        <p:nvSpPr>
          <p:cNvPr id="344" name="Shape 344"/>
          <p:cNvSpPr/>
          <p:nvPr>
            <p:ph type="sldNum" sz="quarter" idx="2"/>
          </p:nvPr>
        </p:nvSpPr>
        <p:spPr>
          <a:xfrm>
            <a:off x="8704761" y="17638"/>
            <a:ext cx="231278" cy="350662"/>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6" name="Shape 346"/>
          <p:cNvSpPr/>
          <p:nvPr/>
        </p:nvSpPr>
        <p:spPr>
          <a:xfrm>
            <a:off x="6489227" y="2379535"/>
            <a:ext cx="104433" cy="900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6310" y="0"/>
                </a:moveTo>
                <a:cubicBezTo>
                  <a:pt x="5437" y="0"/>
                  <a:pt x="0" y="4131"/>
                  <a:pt x="0" y="12396"/>
                </a:cubicBezTo>
                <a:cubicBezTo>
                  <a:pt x="0" y="18532"/>
                  <a:pt x="3068" y="21600"/>
                  <a:pt x="9202" y="21600"/>
                </a:cubicBezTo>
                <a:cubicBezTo>
                  <a:pt x="17465" y="21600"/>
                  <a:pt x="21600" y="16808"/>
                  <a:pt x="21600" y="7220"/>
                </a:cubicBezTo>
                <a:lnTo>
                  <a:pt x="21600" y="832"/>
                </a:lnTo>
                <a:cubicBezTo>
                  <a:pt x="19249" y="277"/>
                  <a:pt x="17487" y="0"/>
                  <a:pt x="16310"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47" name="Shape 347"/>
          <p:cNvSpPr/>
          <p:nvPr/>
        </p:nvSpPr>
        <p:spPr>
          <a:xfrm>
            <a:off x="3378742" y="2379535"/>
            <a:ext cx="104433" cy="900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6310" y="0"/>
                </a:moveTo>
                <a:cubicBezTo>
                  <a:pt x="5437" y="0"/>
                  <a:pt x="0" y="4131"/>
                  <a:pt x="0" y="12396"/>
                </a:cubicBezTo>
                <a:cubicBezTo>
                  <a:pt x="0" y="18532"/>
                  <a:pt x="3068" y="21600"/>
                  <a:pt x="9202" y="21600"/>
                </a:cubicBezTo>
                <a:cubicBezTo>
                  <a:pt x="17465" y="21600"/>
                  <a:pt x="21600" y="16808"/>
                  <a:pt x="21600" y="7220"/>
                </a:cubicBezTo>
                <a:lnTo>
                  <a:pt x="21600" y="832"/>
                </a:lnTo>
                <a:cubicBezTo>
                  <a:pt x="19249" y="277"/>
                  <a:pt x="17484" y="0"/>
                  <a:pt x="16310"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48" name="Shape 348"/>
          <p:cNvSpPr/>
          <p:nvPr/>
        </p:nvSpPr>
        <p:spPr>
          <a:xfrm>
            <a:off x="2375950" y="2379535"/>
            <a:ext cx="104433" cy="900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6310" y="0"/>
                </a:moveTo>
                <a:cubicBezTo>
                  <a:pt x="5437" y="0"/>
                  <a:pt x="0" y="4131"/>
                  <a:pt x="0" y="12396"/>
                </a:cubicBezTo>
                <a:cubicBezTo>
                  <a:pt x="0" y="18532"/>
                  <a:pt x="3068" y="21600"/>
                  <a:pt x="9202" y="21600"/>
                </a:cubicBezTo>
                <a:cubicBezTo>
                  <a:pt x="17465" y="21600"/>
                  <a:pt x="21600" y="16808"/>
                  <a:pt x="21600" y="7220"/>
                </a:cubicBezTo>
                <a:lnTo>
                  <a:pt x="21600" y="832"/>
                </a:lnTo>
                <a:cubicBezTo>
                  <a:pt x="19249" y="277"/>
                  <a:pt x="17484" y="0"/>
                  <a:pt x="16310"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49" name="Shape 349"/>
          <p:cNvSpPr/>
          <p:nvPr/>
        </p:nvSpPr>
        <p:spPr>
          <a:xfrm>
            <a:off x="1702342" y="2379535"/>
            <a:ext cx="104433" cy="900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6310" y="0"/>
                </a:moveTo>
                <a:cubicBezTo>
                  <a:pt x="5437" y="0"/>
                  <a:pt x="0" y="4131"/>
                  <a:pt x="0" y="12396"/>
                </a:cubicBezTo>
                <a:cubicBezTo>
                  <a:pt x="0" y="18532"/>
                  <a:pt x="3068" y="21600"/>
                  <a:pt x="9202" y="21600"/>
                </a:cubicBezTo>
                <a:cubicBezTo>
                  <a:pt x="17465" y="21600"/>
                  <a:pt x="21600" y="16808"/>
                  <a:pt x="21600" y="7220"/>
                </a:cubicBezTo>
                <a:lnTo>
                  <a:pt x="21600" y="832"/>
                </a:lnTo>
                <a:cubicBezTo>
                  <a:pt x="19249" y="277"/>
                  <a:pt x="17484" y="0"/>
                  <a:pt x="16310"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50" name="Shape 350"/>
          <p:cNvSpPr/>
          <p:nvPr/>
        </p:nvSpPr>
        <p:spPr>
          <a:xfrm>
            <a:off x="5182003" y="2283093"/>
            <a:ext cx="127610" cy="18328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4070" y="0"/>
                </a:moveTo>
                <a:cubicBezTo>
                  <a:pt x="9560" y="0"/>
                  <a:pt x="6088" y="958"/>
                  <a:pt x="3652" y="2874"/>
                </a:cubicBezTo>
                <a:cubicBezTo>
                  <a:pt x="1219" y="4788"/>
                  <a:pt x="0" y="7536"/>
                  <a:pt x="0" y="11114"/>
                </a:cubicBezTo>
                <a:cubicBezTo>
                  <a:pt x="0" y="18105"/>
                  <a:pt x="4841" y="21600"/>
                  <a:pt x="14521" y="21600"/>
                </a:cubicBezTo>
                <a:cubicBezTo>
                  <a:pt x="15602" y="21600"/>
                  <a:pt x="16933" y="21375"/>
                  <a:pt x="18511" y="20925"/>
                </a:cubicBezTo>
                <a:cubicBezTo>
                  <a:pt x="20089" y="20476"/>
                  <a:pt x="21118" y="20021"/>
                  <a:pt x="21600" y="19560"/>
                </a:cubicBezTo>
                <a:lnTo>
                  <a:pt x="21600" y="2010"/>
                </a:lnTo>
                <a:cubicBezTo>
                  <a:pt x="19195" y="670"/>
                  <a:pt x="16686" y="0"/>
                  <a:pt x="14070"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51" name="Shape 351"/>
          <p:cNvSpPr/>
          <p:nvPr/>
        </p:nvSpPr>
        <p:spPr>
          <a:xfrm>
            <a:off x="7453145" y="2282305"/>
            <a:ext cx="140132" cy="6259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923" y="0"/>
                </a:moveTo>
                <a:cubicBezTo>
                  <a:pt x="5066" y="0"/>
                  <a:pt x="1425" y="7200"/>
                  <a:pt x="0" y="21600"/>
                </a:cubicBezTo>
                <a:lnTo>
                  <a:pt x="21600" y="21600"/>
                </a:lnTo>
                <a:cubicBezTo>
                  <a:pt x="20887" y="7200"/>
                  <a:pt x="17329" y="0"/>
                  <a:pt x="10923"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52" name="Shape 352"/>
          <p:cNvSpPr/>
          <p:nvPr/>
        </p:nvSpPr>
        <p:spPr>
          <a:xfrm>
            <a:off x="5496328" y="2282305"/>
            <a:ext cx="140132" cy="6259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923" y="0"/>
                </a:moveTo>
                <a:cubicBezTo>
                  <a:pt x="5066" y="0"/>
                  <a:pt x="1425" y="7200"/>
                  <a:pt x="0" y="21600"/>
                </a:cubicBezTo>
                <a:lnTo>
                  <a:pt x="21600" y="21600"/>
                </a:lnTo>
                <a:cubicBezTo>
                  <a:pt x="20888" y="7200"/>
                  <a:pt x="17331" y="0"/>
                  <a:pt x="10923"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53" name="Shape 353"/>
          <p:cNvSpPr/>
          <p:nvPr/>
        </p:nvSpPr>
        <p:spPr>
          <a:xfrm>
            <a:off x="4700801" y="2282305"/>
            <a:ext cx="140132" cy="6259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923" y="0"/>
                </a:moveTo>
                <a:cubicBezTo>
                  <a:pt x="5066" y="0"/>
                  <a:pt x="1425" y="7200"/>
                  <a:pt x="0" y="21600"/>
                </a:cubicBezTo>
                <a:lnTo>
                  <a:pt x="21600" y="21600"/>
                </a:lnTo>
                <a:cubicBezTo>
                  <a:pt x="20889" y="7200"/>
                  <a:pt x="17331" y="0"/>
                  <a:pt x="10923"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54" name="Shape 354"/>
          <p:cNvSpPr/>
          <p:nvPr/>
        </p:nvSpPr>
        <p:spPr>
          <a:xfrm>
            <a:off x="2905528" y="2282305"/>
            <a:ext cx="140132" cy="6259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923" y="0"/>
                </a:moveTo>
                <a:cubicBezTo>
                  <a:pt x="5066" y="0"/>
                  <a:pt x="1425" y="7200"/>
                  <a:pt x="0" y="21600"/>
                </a:cubicBezTo>
                <a:lnTo>
                  <a:pt x="21600" y="21600"/>
                </a:lnTo>
                <a:cubicBezTo>
                  <a:pt x="20889" y="7200"/>
                  <a:pt x="17331" y="0"/>
                  <a:pt x="10923"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55" name="Shape 355"/>
          <p:cNvSpPr/>
          <p:nvPr/>
        </p:nvSpPr>
        <p:spPr>
          <a:xfrm>
            <a:off x="7077199" y="2231950"/>
            <a:ext cx="285051" cy="29063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5532" y="0"/>
                </a:lnTo>
                <a:lnTo>
                  <a:pt x="10699" y="12949"/>
                </a:lnTo>
                <a:lnTo>
                  <a:pt x="16250" y="0"/>
                </a:lnTo>
                <a:lnTo>
                  <a:pt x="21600" y="0"/>
                </a:lnTo>
                <a:lnTo>
                  <a:pt x="11588" y="21600"/>
                </a:lnTo>
                <a:lnTo>
                  <a:pt x="9771" y="21600"/>
                </a:lnTo>
                <a:lnTo>
                  <a:pt x="0" y="0"/>
                </a:ln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56" name="Shape 356"/>
          <p:cNvSpPr/>
          <p:nvPr/>
        </p:nvSpPr>
        <p:spPr>
          <a:xfrm>
            <a:off x="6930119" y="2231950"/>
            <a:ext cx="103900" cy="28531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lnTo>
                  <a:pt x="7588" y="21600"/>
                </a:lnTo>
                <a:lnTo>
                  <a:pt x="7588" y="4134"/>
                </a:lnTo>
                <a:lnTo>
                  <a:pt x="0" y="4134"/>
                </a:lnTo>
                <a:lnTo>
                  <a:pt x="0" y="0"/>
                </a:ln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57" name="Shape 357"/>
          <p:cNvSpPr/>
          <p:nvPr/>
        </p:nvSpPr>
        <p:spPr>
          <a:xfrm>
            <a:off x="6118602" y="2231950"/>
            <a:ext cx="285052" cy="29063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5532" y="0"/>
                </a:lnTo>
                <a:lnTo>
                  <a:pt x="10699" y="12949"/>
                </a:lnTo>
                <a:lnTo>
                  <a:pt x="16250" y="0"/>
                </a:lnTo>
                <a:lnTo>
                  <a:pt x="21600" y="0"/>
                </a:lnTo>
                <a:lnTo>
                  <a:pt x="11588" y="21600"/>
                </a:lnTo>
                <a:lnTo>
                  <a:pt x="9771" y="21600"/>
                </a:lnTo>
                <a:lnTo>
                  <a:pt x="0" y="0"/>
                </a:ln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58" name="Shape 358"/>
          <p:cNvSpPr/>
          <p:nvPr/>
        </p:nvSpPr>
        <p:spPr>
          <a:xfrm>
            <a:off x="5971523" y="2231950"/>
            <a:ext cx="103899" cy="28531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lnTo>
                  <a:pt x="7588" y="21600"/>
                </a:lnTo>
                <a:lnTo>
                  <a:pt x="7588" y="4134"/>
                </a:lnTo>
                <a:lnTo>
                  <a:pt x="0" y="4134"/>
                </a:lnTo>
                <a:lnTo>
                  <a:pt x="0" y="0"/>
                </a:ln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59" name="Shape 359"/>
          <p:cNvSpPr/>
          <p:nvPr/>
        </p:nvSpPr>
        <p:spPr>
          <a:xfrm>
            <a:off x="7695169" y="2226616"/>
            <a:ext cx="200330" cy="2959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29" y="0"/>
                </a:moveTo>
                <a:cubicBezTo>
                  <a:pt x="14026" y="0"/>
                  <a:pt x="17033" y="487"/>
                  <a:pt x="19849" y="1459"/>
                </a:cubicBezTo>
                <a:lnTo>
                  <a:pt x="17780" y="5230"/>
                </a:lnTo>
                <a:cubicBezTo>
                  <a:pt x="16210" y="4323"/>
                  <a:pt x="14026" y="3870"/>
                  <a:pt x="11231" y="3870"/>
                </a:cubicBezTo>
                <a:cubicBezTo>
                  <a:pt x="8723" y="3870"/>
                  <a:pt x="7468" y="4543"/>
                  <a:pt x="7468" y="5891"/>
                </a:cubicBezTo>
                <a:cubicBezTo>
                  <a:pt x="7468" y="6423"/>
                  <a:pt x="7879" y="6902"/>
                  <a:pt x="8703" y="7330"/>
                </a:cubicBezTo>
                <a:cubicBezTo>
                  <a:pt x="9526" y="7758"/>
                  <a:pt x="11289" y="8331"/>
                  <a:pt x="13988" y="9051"/>
                </a:cubicBezTo>
                <a:cubicBezTo>
                  <a:pt x="16688" y="9770"/>
                  <a:pt x="18633" y="10642"/>
                  <a:pt x="19820" y="11665"/>
                </a:cubicBezTo>
                <a:cubicBezTo>
                  <a:pt x="21007" y="12689"/>
                  <a:pt x="21600" y="13928"/>
                  <a:pt x="21600" y="15379"/>
                </a:cubicBezTo>
                <a:cubicBezTo>
                  <a:pt x="21600" y="17311"/>
                  <a:pt x="20543" y="18830"/>
                  <a:pt x="18426" y="19938"/>
                </a:cubicBezTo>
                <a:cubicBezTo>
                  <a:pt x="16310" y="21047"/>
                  <a:pt x="13433" y="21600"/>
                  <a:pt x="9795" y="21600"/>
                </a:cubicBezTo>
                <a:cubicBezTo>
                  <a:pt x="7745" y="21600"/>
                  <a:pt x="6103" y="21487"/>
                  <a:pt x="4868" y="21260"/>
                </a:cubicBezTo>
                <a:cubicBezTo>
                  <a:pt x="3633" y="21034"/>
                  <a:pt x="2048" y="20570"/>
                  <a:pt x="115" y="19870"/>
                </a:cubicBezTo>
                <a:lnTo>
                  <a:pt x="2672" y="16001"/>
                </a:lnTo>
                <a:cubicBezTo>
                  <a:pt x="4816" y="17155"/>
                  <a:pt x="7238" y="17731"/>
                  <a:pt x="9939" y="17731"/>
                </a:cubicBezTo>
                <a:cubicBezTo>
                  <a:pt x="12733" y="17731"/>
                  <a:pt x="14132" y="17058"/>
                  <a:pt x="14132" y="15710"/>
                </a:cubicBezTo>
                <a:cubicBezTo>
                  <a:pt x="14132" y="14918"/>
                  <a:pt x="13711" y="14271"/>
                  <a:pt x="12868" y="13765"/>
                </a:cubicBezTo>
                <a:cubicBezTo>
                  <a:pt x="12026" y="13259"/>
                  <a:pt x="10388" y="12663"/>
                  <a:pt x="7956" y="11977"/>
                </a:cubicBezTo>
                <a:cubicBezTo>
                  <a:pt x="2652" y="10486"/>
                  <a:pt x="0" y="8399"/>
                  <a:pt x="0" y="5717"/>
                </a:cubicBezTo>
                <a:cubicBezTo>
                  <a:pt x="0" y="3915"/>
                  <a:pt x="1015" y="2512"/>
                  <a:pt x="3044" y="1507"/>
                </a:cubicBezTo>
                <a:cubicBezTo>
                  <a:pt x="5075" y="502"/>
                  <a:pt x="7670" y="0"/>
                  <a:pt x="10829"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60" name="Shape 360"/>
          <p:cNvSpPr/>
          <p:nvPr/>
        </p:nvSpPr>
        <p:spPr>
          <a:xfrm>
            <a:off x="7381223" y="2226616"/>
            <a:ext cx="278918" cy="2959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975" y="0"/>
                </a:moveTo>
                <a:cubicBezTo>
                  <a:pt x="14180" y="0"/>
                  <a:pt x="16752" y="901"/>
                  <a:pt x="18691" y="2703"/>
                </a:cubicBezTo>
                <a:cubicBezTo>
                  <a:pt x="20630" y="4504"/>
                  <a:pt x="21600" y="6798"/>
                  <a:pt x="21600" y="9585"/>
                </a:cubicBezTo>
                <a:cubicBezTo>
                  <a:pt x="21600" y="10181"/>
                  <a:pt x="21455" y="11082"/>
                  <a:pt x="21167" y="12288"/>
                </a:cubicBezTo>
                <a:lnTo>
                  <a:pt x="5385" y="12288"/>
                </a:lnTo>
                <a:cubicBezTo>
                  <a:pt x="5480" y="13947"/>
                  <a:pt x="6086" y="15236"/>
                  <a:pt x="7200" y="16157"/>
                </a:cubicBezTo>
                <a:cubicBezTo>
                  <a:pt x="8314" y="17077"/>
                  <a:pt x="9813" y="17537"/>
                  <a:pt x="11697" y="17537"/>
                </a:cubicBezTo>
                <a:cubicBezTo>
                  <a:pt x="14050" y="17537"/>
                  <a:pt x="15838" y="16960"/>
                  <a:pt x="17061" y="15806"/>
                </a:cubicBezTo>
                <a:lnTo>
                  <a:pt x="19063" y="19520"/>
                </a:lnTo>
                <a:cubicBezTo>
                  <a:pt x="17247" y="20907"/>
                  <a:pt x="14537" y="21600"/>
                  <a:pt x="10934" y="21600"/>
                </a:cubicBezTo>
                <a:cubicBezTo>
                  <a:pt x="7564" y="21600"/>
                  <a:pt x="4900" y="20670"/>
                  <a:pt x="2940" y="18810"/>
                </a:cubicBezTo>
                <a:cubicBezTo>
                  <a:pt x="980" y="16950"/>
                  <a:pt x="0" y="14355"/>
                  <a:pt x="0" y="11024"/>
                </a:cubicBezTo>
                <a:cubicBezTo>
                  <a:pt x="0" y="7745"/>
                  <a:pt x="1076" y="5087"/>
                  <a:pt x="3229" y="3053"/>
                </a:cubicBezTo>
                <a:cubicBezTo>
                  <a:pt x="5381" y="1018"/>
                  <a:pt x="7963" y="0"/>
                  <a:pt x="10975"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61" name="Shape 361"/>
          <p:cNvSpPr/>
          <p:nvPr/>
        </p:nvSpPr>
        <p:spPr>
          <a:xfrm>
            <a:off x="6422628" y="2226616"/>
            <a:ext cx="260275" cy="2959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9241" y="0"/>
                </a:moveTo>
                <a:cubicBezTo>
                  <a:pt x="12852" y="0"/>
                  <a:pt x="15497" y="723"/>
                  <a:pt x="17179" y="2168"/>
                </a:cubicBezTo>
                <a:cubicBezTo>
                  <a:pt x="18859" y="3614"/>
                  <a:pt x="19699" y="6352"/>
                  <a:pt x="19699" y="10382"/>
                </a:cubicBezTo>
                <a:lnTo>
                  <a:pt x="19699" y="14835"/>
                </a:lnTo>
                <a:cubicBezTo>
                  <a:pt x="19699" y="17608"/>
                  <a:pt x="20332" y="19351"/>
                  <a:pt x="21600" y="20064"/>
                </a:cubicBezTo>
                <a:cubicBezTo>
                  <a:pt x="21142" y="20764"/>
                  <a:pt x="20635" y="21195"/>
                  <a:pt x="20075" y="21357"/>
                </a:cubicBezTo>
                <a:cubicBezTo>
                  <a:pt x="19514" y="21519"/>
                  <a:pt x="18873" y="21600"/>
                  <a:pt x="18151" y="21600"/>
                </a:cubicBezTo>
                <a:cubicBezTo>
                  <a:pt x="17355" y="21600"/>
                  <a:pt x="16640" y="21341"/>
                  <a:pt x="16007" y="20822"/>
                </a:cubicBezTo>
                <a:cubicBezTo>
                  <a:pt x="15373" y="20304"/>
                  <a:pt x="14945" y="19741"/>
                  <a:pt x="14724" y="19131"/>
                </a:cubicBezTo>
                <a:cubicBezTo>
                  <a:pt x="14223" y="19858"/>
                  <a:pt x="13350" y="20450"/>
                  <a:pt x="12104" y="20910"/>
                </a:cubicBezTo>
                <a:cubicBezTo>
                  <a:pt x="10859" y="21370"/>
                  <a:pt x="9558" y="21600"/>
                  <a:pt x="8202" y="21600"/>
                </a:cubicBezTo>
                <a:cubicBezTo>
                  <a:pt x="5652" y="21600"/>
                  <a:pt x="3648" y="21040"/>
                  <a:pt x="2188" y="19919"/>
                </a:cubicBezTo>
                <a:cubicBezTo>
                  <a:pt x="729" y="18797"/>
                  <a:pt x="0" y="17207"/>
                  <a:pt x="0" y="15145"/>
                </a:cubicBezTo>
                <a:cubicBezTo>
                  <a:pt x="0" y="12735"/>
                  <a:pt x="1028" y="10849"/>
                  <a:pt x="3084" y="9488"/>
                </a:cubicBezTo>
                <a:cubicBezTo>
                  <a:pt x="5140" y="8127"/>
                  <a:pt x="8062" y="7446"/>
                  <a:pt x="11850" y="7446"/>
                </a:cubicBezTo>
                <a:cubicBezTo>
                  <a:pt x="12499" y="7446"/>
                  <a:pt x="13265" y="7544"/>
                  <a:pt x="14149" y="7738"/>
                </a:cubicBezTo>
                <a:cubicBezTo>
                  <a:pt x="14149" y="5289"/>
                  <a:pt x="12388" y="4064"/>
                  <a:pt x="8865" y="4064"/>
                </a:cubicBezTo>
                <a:cubicBezTo>
                  <a:pt x="6788" y="4064"/>
                  <a:pt x="5047" y="4368"/>
                  <a:pt x="3648" y="4977"/>
                </a:cubicBezTo>
                <a:lnTo>
                  <a:pt x="2454" y="1206"/>
                </a:lnTo>
                <a:cubicBezTo>
                  <a:pt x="4355" y="402"/>
                  <a:pt x="6618" y="0"/>
                  <a:pt x="9241"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62" name="Shape 362"/>
          <p:cNvSpPr/>
          <p:nvPr/>
        </p:nvSpPr>
        <p:spPr>
          <a:xfrm>
            <a:off x="5756995" y="2226616"/>
            <a:ext cx="193142" cy="29065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5761" y="0"/>
                </a:moveTo>
                <a:cubicBezTo>
                  <a:pt x="18303" y="0"/>
                  <a:pt x="20249" y="258"/>
                  <a:pt x="21600" y="773"/>
                </a:cubicBezTo>
                <a:lnTo>
                  <a:pt x="18443" y="5010"/>
                </a:lnTo>
                <a:cubicBezTo>
                  <a:pt x="17112" y="4428"/>
                  <a:pt x="15652" y="4139"/>
                  <a:pt x="14062" y="4139"/>
                </a:cubicBezTo>
                <a:cubicBezTo>
                  <a:pt x="12334" y="4139"/>
                  <a:pt x="10800" y="4660"/>
                  <a:pt x="9459" y="5702"/>
                </a:cubicBezTo>
                <a:cubicBezTo>
                  <a:pt x="8118" y="6744"/>
                  <a:pt x="7448" y="8019"/>
                  <a:pt x="7448" y="9523"/>
                </a:cubicBezTo>
                <a:lnTo>
                  <a:pt x="7448" y="21600"/>
                </a:lnTo>
                <a:lnTo>
                  <a:pt x="0" y="21600"/>
                </a:lnTo>
                <a:lnTo>
                  <a:pt x="0" y="396"/>
                </a:lnTo>
                <a:lnTo>
                  <a:pt x="7448" y="396"/>
                </a:lnTo>
                <a:lnTo>
                  <a:pt x="7448" y="2337"/>
                </a:lnTo>
                <a:cubicBezTo>
                  <a:pt x="9535" y="780"/>
                  <a:pt x="12304" y="0"/>
                  <a:pt x="15761"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63" name="Shape 363"/>
          <p:cNvSpPr/>
          <p:nvPr/>
        </p:nvSpPr>
        <p:spPr>
          <a:xfrm>
            <a:off x="5424408" y="2226616"/>
            <a:ext cx="278918" cy="2959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975" y="0"/>
                </a:moveTo>
                <a:cubicBezTo>
                  <a:pt x="14180" y="0"/>
                  <a:pt x="16752" y="901"/>
                  <a:pt x="18692" y="2703"/>
                </a:cubicBezTo>
                <a:cubicBezTo>
                  <a:pt x="20630" y="4504"/>
                  <a:pt x="21600" y="6798"/>
                  <a:pt x="21600" y="9585"/>
                </a:cubicBezTo>
                <a:cubicBezTo>
                  <a:pt x="21600" y="10181"/>
                  <a:pt x="21455" y="11082"/>
                  <a:pt x="21167" y="12288"/>
                </a:cubicBezTo>
                <a:lnTo>
                  <a:pt x="5385" y="12288"/>
                </a:lnTo>
                <a:cubicBezTo>
                  <a:pt x="5481" y="13947"/>
                  <a:pt x="6086" y="15236"/>
                  <a:pt x="7200" y="16157"/>
                </a:cubicBezTo>
                <a:cubicBezTo>
                  <a:pt x="8314" y="17077"/>
                  <a:pt x="9813" y="17537"/>
                  <a:pt x="11697" y="17537"/>
                </a:cubicBezTo>
                <a:cubicBezTo>
                  <a:pt x="14050" y="17537"/>
                  <a:pt x="15838" y="16960"/>
                  <a:pt x="17061" y="15806"/>
                </a:cubicBezTo>
                <a:lnTo>
                  <a:pt x="19063" y="19520"/>
                </a:lnTo>
                <a:cubicBezTo>
                  <a:pt x="17247" y="20907"/>
                  <a:pt x="14537" y="21600"/>
                  <a:pt x="10934" y="21600"/>
                </a:cubicBezTo>
                <a:cubicBezTo>
                  <a:pt x="7564" y="21600"/>
                  <a:pt x="4900" y="20670"/>
                  <a:pt x="2940" y="18810"/>
                </a:cubicBezTo>
                <a:cubicBezTo>
                  <a:pt x="980" y="16950"/>
                  <a:pt x="0" y="14355"/>
                  <a:pt x="0" y="11024"/>
                </a:cubicBezTo>
                <a:cubicBezTo>
                  <a:pt x="0" y="7745"/>
                  <a:pt x="1076" y="5087"/>
                  <a:pt x="3229" y="3053"/>
                </a:cubicBezTo>
                <a:cubicBezTo>
                  <a:pt x="5381" y="1018"/>
                  <a:pt x="7963" y="0"/>
                  <a:pt x="10975"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64" name="Shape 364"/>
          <p:cNvSpPr/>
          <p:nvPr/>
        </p:nvSpPr>
        <p:spPr>
          <a:xfrm>
            <a:off x="4628879" y="2226616"/>
            <a:ext cx="278918" cy="2959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975" y="0"/>
                </a:moveTo>
                <a:cubicBezTo>
                  <a:pt x="14180" y="0"/>
                  <a:pt x="16752" y="901"/>
                  <a:pt x="18692" y="2703"/>
                </a:cubicBezTo>
                <a:cubicBezTo>
                  <a:pt x="20630" y="4504"/>
                  <a:pt x="21600" y="6798"/>
                  <a:pt x="21600" y="9585"/>
                </a:cubicBezTo>
                <a:cubicBezTo>
                  <a:pt x="21600" y="10181"/>
                  <a:pt x="21455" y="11082"/>
                  <a:pt x="21167" y="12288"/>
                </a:cubicBezTo>
                <a:lnTo>
                  <a:pt x="5385" y="12288"/>
                </a:lnTo>
                <a:cubicBezTo>
                  <a:pt x="5481" y="13947"/>
                  <a:pt x="6086" y="15236"/>
                  <a:pt x="7200" y="16157"/>
                </a:cubicBezTo>
                <a:cubicBezTo>
                  <a:pt x="8314" y="17077"/>
                  <a:pt x="9813" y="17537"/>
                  <a:pt x="11697" y="17537"/>
                </a:cubicBezTo>
                <a:cubicBezTo>
                  <a:pt x="14050" y="17537"/>
                  <a:pt x="15838" y="16960"/>
                  <a:pt x="17061" y="15806"/>
                </a:cubicBezTo>
                <a:lnTo>
                  <a:pt x="19063" y="19520"/>
                </a:lnTo>
                <a:cubicBezTo>
                  <a:pt x="17247" y="20907"/>
                  <a:pt x="14537" y="21600"/>
                  <a:pt x="10934" y="21600"/>
                </a:cubicBezTo>
                <a:cubicBezTo>
                  <a:pt x="7564" y="21600"/>
                  <a:pt x="4900" y="20670"/>
                  <a:pt x="2940" y="18810"/>
                </a:cubicBezTo>
                <a:cubicBezTo>
                  <a:pt x="980" y="16950"/>
                  <a:pt x="0" y="14355"/>
                  <a:pt x="0" y="11024"/>
                </a:cubicBezTo>
                <a:cubicBezTo>
                  <a:pt x="0" y="7745"/>
                  <a:pt x="1076" y="5087"/>
                  <a:pt x="3229" y="3053"/>
                </a:cubicBezTo>
                <a:cubicBezTo>
                  <a:pt x="5381" y="1018"/>
                  <a:pt x="7964" y="0"/>
                  <a:pt x="10975"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65" name="Shape 365"/>
          <p:cNvSpPr/>
          <p:nvPr/>
        </p:nvSpPr>
        <p:spPr>
          <a:xfrm>
            <a:off x="3312143" y="2226616"/>
            <a:ext cx="260274" cy="2959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9241" y="0"/>
                </a:moveTo>
                <a:cubicBezTo>
                  <a:pt x="12852" y="0"/>
                  <a:pt x="15498" y="723"/>
                  <a:pt x="17179" y="2168"/>
                </a:cubicBezTo>
                <a:cubicBezTo>
                  <a:pt x="18859" y="3614"/>
                  <a:pt x="19699" y="6352"/>
                  <a:pt x="19699" y="10382"/>
                </a:cubicBezTo>
                <a:lnTo>
                  <a:pt x="19699" y="14835"/>
                </a:lnTo>
                <a:cubicBezTo>
                  <a:pt x="19699" y="17608"/>
                  <a:pt x="20332" y="19351"/>
                  <a:pt x="21600" y="20064"/>
                </a:cubicBezTo>
                <a:cubicBezTo>
                  <a:pt x="21143" y="20764"/>
                  <a:pt x="20635" y="21195"/>
                  <a:pt x="20074" y="21357"/>
                </a:cubicBezTo>
                <a:cubicBezTo>
                  <a:pt x="19514" y="21519"/>
                  <a:pt x="18873" y="21600"/>
                  <a:pt x="18151" y="21600"/>
                </a:cubicBezTo>
                <a:cubicBezTo>
                  <a:pt x="17355" y="21600"/>
                  <a:pt x="16640" y="21341"/>
                  <a:pt x="16007" y="20822"/>
                </a:cubicBezTo>
                <a:cubicBezTo>
                  <a:pt x="15372" y="20304"/>
                  <a:pt x="14945" y="19741"/>
                  <a:pt x="14724" y="19131"/>
                </a:cubicBezTo>
                <a:cubicBezTo>
                  <a:pt x="14223" y="19858"/>
                  <a:pt x="13350" y="20450"/>
                  <a:pt x="12104" y="20910"/>
                </a:cubicBezTo>
                <a:cubicBezTo>
                  <a:pt x="10859" y="21370"/>
                  <a:pt x="9558" y="21600"/>
                  <a:pt x="8202" y="21600"/>
                </a:cubicBezTo>
                <a:cubicBezTo>
                  <a:pt x="5652" y="21600"/>
                  <a:pt x="3648" y="21040"/>
                  <a:pt x="2188" y="19919"/>
                </a:cubicBezTo>
                <a:cubicBezTo>
                  <a:pt x="729" y="18797"/>
                  <a:pt x="0" y="17207"/>
                  <a:pt x="0" y="15145"/>
                </a:cubicBezTo>
                <a:cubicBezTo>
                  <a:pt x="0" y="12735"/>
                  <a:pt x="1028" y="10849"/>
                  <a:pt x="3084" y="9488"/>
                </a:cubicBezTo>
                <a:cubicBezTo>
                  <a:pt x="5140" y="8127"/>
                  <a:pt x="8062" y="7446"/>
                  <a:pt x="11850" y="7446"/>
                </a:cubicBezTo>
                <a:cubicBezTo>
                  <a:pt x="12498" y="7446"/>
                  <a:pt x="13265" y="7544"/>
                  <a:pt x="14150" y="7738"/>
                </a:cubicBezTo>
                <a:cubicBezTo>
                  <a:pt x="14150" y="5289"/>
                  <a:pt x="12388" y="4064"/>
                  <a:pt x="8865" y="4064"/>
                </a:cubicBezTo>
                <a:cubicBezTo>
                  <a:pt x="6788" y="4064"/>
                  <a:pt x="5047" y="4368"/>
                  <a:pt x="3648" y="4977"/>
                </a:cubicBezTo>
                <a:lnTo>
                  <a:pt x="2454" y="1206"/>
                </a:lnTo>
                <a:cubicBezTo>
                  <a:pt x="4355" y="402"/>
                  <a:pt x="6618" y="0"/>
                  <a:pt x="9241"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66" name="Shape 366"/>
          <p:cNvSpPr/>
          <p:nvPr/>
        </p:nvSpPr>
        <p:spPr>
          <a:xfrm>
            <a:off x="2833608" y="2226616"/>
            <a:ext cx="278918" cy="2959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975" y="0"/>
                </a:moveTo>
                <a:cubicBezTo>
                  <a:pt x="14180" y="0"/>
                  <a:pt x="16752" y="901"/>
                  <a:pt x="18692" y="2703"/>
                </a:cubicBezTo>
                <a:cubicBezTo>
                  <a:pt x="20630" y="4504"/>
                  <a:pt x="21600" y="6798"/>
                  <a:pt x="21600" y="9585"/>
                </a:cubicBezTo>
                <a:cubicBezTo>
                  <a:pt x="21600" y="10181"/>
                  <a:pt x="21455" y="11082"/>
                  <a:pt x="21167" y="12288"/>
                </a:cubicBezTo>
                <a:lnTo>
                  <a:pt x="5385" y="12288"/>
                </a:lnTo>
                <a:cubicBezTo>
                  <a:pt x="5481" y="13947"/>
                  <a:pt x="6086" y="15236"/>
                  <a:pt x="7200" y="16157"/>
                </a:cubicBezTo>
                <a:cubicBezTo>
                  <a:pt x="8314" y="17077"/>
                  <a:pt x="9813" y="17537"/>
                  <a:pt x="11697" y="17537"/>
                </a:cubicBezTo>
                <a:cubicBezTo>
                  <a:pt x="14050" y="17537"/>
                  <a:pt x="15838" y="16960"/>
                  <a:pt x="17061" y="15806"/>
                </a:cubicBezTo>
                <a:lnTo>
                  <a:pt x="19063" y="19520"/>
                </a:lnTo>
                <a:cubicBezTo>
                  <a:pt x="17247" y="20907"/>
                  <a:pt x="14537" y="21600"/>
                  <a:pt x="10934" y="21600"/>
                </a:cubicBezTo>
                <a:cubicBezTo>
                  <a:pt x="7564" y="21600"/>
                  <a:pt x="4900" y="20670"/>
                  <a:pt x="2940" y="18810"/>
                </a:cubicBezTo>
                <a:cubicBezTo>
                  <a:pt x="980" y="16950"/>
                  <a:pt x="0" y="14355"/>
                  <a:pt x="0" y="11024"/>
                </a:cubicBezTo>
                <a:cubicBezTo>
                  <a:pt x="0" y="7745"/>
                  <a:pt x="1076" y="5087"/>
                  <a:pt x="3229" y="3053"/>
                </a:cubicBezTo>
                <a:cubicBezTo>
                  <a:pt x="5381" y="1018"/>
                  <a:pt x="7963" y="0"/>
                  <a:pt x="10975"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67" name="Shape 367"/>
          <p:cNvSpPr/>
          <p:nvPr/>
        </p:nvSpPr>
        <p:spPr>
          <a:xfrm>
            <a:off x="2619080" y="2226616"/>
            <a:ext cx="193142" cy="29065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5761" y="0"/>
                </a:moveTo>
                <a:cubicBezTo>
                  <a:pt x="18303" y="0"/>
                  <a:pt x="20249" y="258"/>
                  <a:pt x="21600" y="773"/>
                </a:cubicBezTo>
                <a:lnTo>
                  <a:pt x="18443" y="5010"/>
                </a:lnTo>
                <a:cubicBezTo>
                  <a:pt x="17112" y="4428"/>
                  <a:pt x="15652" y="4139"/>
                  <a:pt x="14062" y="4139"/>
                </a:cubicBezTo>
                <a:cubicBezTo>
                  <a:pt x="12334" y="4139"/>
                  <a:pt x="10800" y="4660"/>
                  <a:pt x="9459" y="5702"/>
                </a:cubicBezTo>
                <a:cubicBezTo>
                  <a:pt x="8118" y="6744"/>
                  <a:pt x="7448" y="8019"/>
                  <a:pt x="7448" y="9523"/>
                </a:cubicBezTo>
                <a:lnTo>
                  <a:pt x="7448" y="21600"/>
                </a:lnTo>
                <a:lnTo>
                  <a:pt x="0" y="21600"/>
                </a:lnTo>
                <a:lnTo>
                  <a:pt x="0" y="396"/>
                </a:lnTo>
                <a:lnTo>
                  <a:pt x="7448" y="396"/>
                </a:lnTo>
                <a:lnTo>
                  <a:pt x="7448" y="2337"/>
                </a:lnTo>
                <a:cubicBezTo>
                  <a:pt x="9535" y="780"/>
                  <a:pt x="12304" y="0"/>
                  <a:pt x="15761"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68" name="Shape 368"/>
          <p:cNvSpPr/>
          <p:nvPr/>
        </p:nvSpPr>
        <p:spPr>
          <a:xfrm>
            <a:off x="2309352" y="2226616"/>
            <a:ext cx="260274" cy="2959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9241" y="0"/>
                </a:moveTo>
                <a:cubicBezTo>
                  <a:pt x="12852" y="0"/>
                  <a:pt x="15498" y="723"/>
                  <a:pt x="17179" y="2168"/>
                </a:cubicBezTo>
                <a:cubicBezTo>
                  <a:pt x="18859" y="3614"/>
                  <a:pt x="19699" y="6352"/>
                  <a:pt x="19699" y="10382"/>
                </a:cubicBezTo>
                <a:lnTo>
                  <a:pt x="19699" y="14835"/>
                </a:lnTo>
                <a:cubicBezTo>
                  <a:pt x="19699" y="17608"/>
                  <a:pt x="20332" y="19351"/>
                  <a:pt x="21600" y="20064"/>
                </a:cubicBezTo>
                <a:cubicBezTo>
                  <a:pt x="21143" y="20764"/>
                  <a:pt x="20635" y="21195"/>
                  <a:pt x="20075" y="21357"/>
                </a:cubicBezTo>
                <a:cubicBezTo>
                  <a:pt x="19514" y="21519"/>
                  <a:pt x="18873" y="21600"/>
                  <a:pt x="18151" y="21600"/>
                </a:cubicBezTo>
                <a:cubicBezTo>
                  <a:pt x="17355" y="21600"/>
                  <a:pt x="16640" y="21341"/>
                  <a:pt x="16007" y="20822"/>
                </a:cubicBezTo>
                <a:cubicBezTo>
                  <a:pt x="15372" y="20304"/>
                  <a:pt x="14945" y="19741"/>
                  <a:pt x="14724" y="19131"/>
                </a:cubicBezTo>
                <a:cubicBezTo>
                  <a:pt x="14223" y="19858"/>
                  <a:pt x="13350" y="20450"/>
                  <a:pt x="12104" y="20910"/>
                </a:cubicBezTo>
                <a:cubicBezTo>
                  <a:pt x="10859" y="21370"/>
                  <a:pt x="9558" y="21600"/>
                  <a:pt x="8202" y="21600"/>
                </a:cubicBezTo>
                <a:cubicBezTo>
                  <a:pt x="5652" y="21600"/>
                  <a:pt x="3648" y="21040"/>
                  <a:pt x="2188" y="19919"/>
                </a:cubicBezTo>
                <a:cubicBezTo>
                  <a:pt x="729" y="18797"/>
                  <a:pt x="0" y="17207"/>
                  <a:pt x="0" y="15145"/>
                </a:cubicBezTo>
                <a:cubicBezTo>
                  <a:pt x="0" y="12735"/>
                  <a:pt x="1028" y="10849"/>
                  <a:pt x="3084" y="9488"/>
                </a:cubicBezTo>
                <a:cubicBezTo>
                  <a:pt x="5140" y="8127"/>
                  <a:pt x="8062" y="7446"/>
                  <a:pt x="11850" y="7446"/>
                </a:cubicBezTo>
                <a:cubicBezTo>
                  <a:pt x="12499" y="7446"/>
                  <a:pt x="13265" y="7544"/>
                  <a:pt x="14150" y="7738"/>
                </a:cubicBezTo>
                <a:cubicBezTo>
                  <a:pt x="14150" y="5289"/>
                  <a:pt x="12388" y="4064"/>
                  <a:pt x="8865" y="4064"/>
                </a:cubicBezTo>
                <a:cubicBezTo>
                  <a:pt x="6787" y="4064"/>
                  <a:pt x="5047" y="4368"/>
                  <a:pt x="3648" y="4977"/>
                </a:cubicBezTo>
                <a:lnTo>
                  <a:pt x="2454" y="1206"/>
                </a:lnTo>
                <a:cubicBezTo>
                  <a:pt x="4355" y="402"/>
                  <a:pt x="6618" y="0"/>
                  <a:pt x="9241"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69" name="Shape 369"/>
          <p:cNvSpPr/>
          <p:nvPr/>
        </p:nvSpPr>
        <p:spPr>
          <a:xfrm>
            <a:off x="1635743" y="2226616"/>
            <a:ext cx="260274" cy="2959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9241" y="0"/>
                </a:moveTo>
                <a:cubicBezTo>
                  <a:pt x="12852" y="0"/>
                  <a:pt x="15498" y="723"/>
                  <a:pt x="17179" y="2168"/>
                </a:cubicBezTo>
                <a:cubicBezTo>
                  <a:pt x="18859" y="3614"/>
                  <a:pt x="19699" y="6352"/>
                  <a:pt x="19699" y="10382"/>
                </a:cubicBezTo>
                <a:lnTo>
                  <a:pt x="19699" y="14835"/>
                </a:lnTo>
                <a:cubicBezTo>
                  <a:pt x="19699" y="17608"/>
                  <a:pt x="20332" y="19351"/>
                  <a:pt x="21600" y="20064"/>
                </a:cubicBezTo>
                <a:cubicBezTo>
                  <a:pt x="21143" y="20764"/>
                  <a:pt x="20635" y="21195"/>
                  <a:pt x="20074" y="21357"/>
                </a:cubicBezTo>
                <a:cubicBezTo>
                  <a:pt x="19514" y="21519"/>
                  <a:pt x="18873" y="21600"/>
                  <a:pt x="18151" y="21600"/>
                </a:cubicBezTo>
                <a:cubicBezTo>
                  <a:pt x="17355" y="21600"/>
                  <a:pt x="16640" y="21341"/>
                  <a:pt x="16007" y="20822"/>
                </a:cubicBezTo>
                <a:cubicBezTo>
                  <a:pt x="15372" y="20304"/>
                  <a:pt x="14945" y="19741"/>
                  <a:pt x="14724" y="19131"/>
                </a:cubicBezTo>
                <a:cubicBezTo>
                  <a:pt x="14223" y="19858"/>
                  <a:pt x="13350" y="20450"/>
                  <a:pt x="12104" y="20910"/>
                </a:cubicBezTo>
                <a:cubicBezTo>
                  <a:pt x="10859" y="21370"/>
                  <a:pt x="9558" y="21600"/>
                  <a:pt x="8202" y="21600"/>
                </a:cubicBezTo>
                <a:cubicBezTo>
                  <a:pt x="5652" y="21600"/>
                  <a:pt x="3648" y="21040"/>
                  <a:pt x="2188" y="19919"/>
                </a:cubicBezTo>
                <a:cubicBezTo>
                  <a:pt x="729" y="18797"/>
                  <a:pt x="0" y="17207"/>
                  <a:pt x="0" y="15145"/>
                </a:cubicBezTo>
                <a:cubicBezTo>
                  <a:pt x="0" y="12735"/>
                  <a:pt x="1028" y="10849"/>
                  <a:pt x="3084" y="9488"/>
                </a:cubicBezTo>
                <a:cubicBezTo>
                  <a:pt x="5140" y="8127"/>
                  <a:pt x="8062" y="7446"/>
                  <a:pt x="11850" y="7446"/>
                </a:cubicBezTo>
                <a:cubicBezTo>
                  <a:pt x="12499" y="7446"/>
                  <a:pt x="13265" y="7544"/>
                  <a:pt x="14150" y="7738"/>
                </a:cubicBezTo>
                <a:cubicBezTo>
                  <a:pt x="14150" y="5289"/>
                  <a:pt x="12388" y="4064"/>
                  <a:pt x="8865" y="4064"/>
                </a:cubicBezTo>
                <a:cubicBezTo>
                  <a:pt x="6788" y="4064"/>
                  <a:pt x="5047" y="4368"/>
                  <a:pt x="3648" y="4977"/>
                </a:cubicBezTo>
                <a:lnTo>
                  <a:pt x="2454" y="1206"/>
                </a:lnTo>
                <a:cubicBezTo>
                  <a:pt x="4355" y="402"/>
                  <a:pt x="6618" y="0"/>
                  <a:pt x="9241"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70" name="Shape 370"/>
          <p:cNvSpPr/>
          <p:nvPr/>
        </p:nvSpPr>
        <p:spPr>
          <a:xfrm>
            <a:off x="6709444" y="2149362"/>
            <a:ext cx="187554" cy="37322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1474" y="0"/>
                </a:moveTo>
                <a:lnTo>
                  <a:pt x="11474" y="4780"/>
                </a:lnTo>
                <a:lnTo>
                  <a:pt x="20494" y="4780"/>
                </a:lnTo>
                <a:lnTo>
                  <a:pt x="20494" y="7878"/>
                </a:lnTo>
                <a:lnTo>
                  <a:pt x="11474" y="7878"/>
                </a:lnTo>
                <a:lnTo>
                  <a:pt x="11474" y="15109"/>
                </a:lnTo>
                <a:cubicBezTo>
                  <a:pt x="11474" y="16291"/>
                  <a:pt x="11843" y="17127"/>
                  <a:pt x="12580" y="17615"/>
                </a:cubicBezTo>
                <a:cubicBezTo>
                  <a:pt x="13316" y="18103"/>
                  <a:pt x="14604" y="18347"/>
                  <a:pt x="16446" y="18347"/>
                </a:cubicBezTo>
                <a:cubicBezTo>
                  <a:pt x="18286" y="18347"/>
                  <a:pt x="20004" y="18096"/>
                  <a:pt x="21600" y="17591"/>
                </a:cubicBezTo>
                <a:lnTo>
                  <a:pt x="21600" y="21138"/>
                </a:lnTo>
                <a:cubicBezTo>
                  <a:pt x="19820" y="21446"/>
                  <a:pt x="17284" y="21600"/>
                  <a:pt x="13990" y="21600"/>
                </a:cubicBezTo>
                <a:cubicBezTo>
                  <a:pt x="10718" y="21600"/>
                  <a:pt x="8202" y="21136"/>
                  <a:pt x="6443" y="20205"/>
                </a:cubicBezTo>
                <a:cubicBezTo>
                  <a:pt x="4683" y="19274"/>
                  <a:pt x="3804" y="17951"/>
                  <a:pt x="3804" y="16235"/>
                </a:cubicBezTo>
                <a:lnTo>
                  <a:pt x="3804" y="7878"/>
                </a:lnTo>
                <a:lnTo>
                  <a:pt x="0" y="7878"/>
                </a:lnTo>
                <a:lnTo>
                  <a:pt x="0" y="4780"/>
                </a:lnTo>
                <a:lnTo>
                  <a:pt x="3804" y="4780"/>
                </a:lnTo>
                <a:lnTo>
                  <a:pt x="3804" y="1418"/>
                </a:lnTo>
                <a:lnTo>
                  <a:pt x="11474" y="0"/>
                </a:ln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71" name="Shape 371"/>
          <p:cNvSpPr/>
          <p:nvPr/>
        </p:nvSpPr>
        <p:spPr>
          <a:xfrm>
            <a:off x="4085116" y="2149362"/>
            <a:ext cx="187554" cy="37322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1474" y="0"/>
                </a:moveTo>
                <a:lnTo>
                  <a:pt x="11474" y="4780"/>
                </a:lnTo>
                <a:lnTo>
                  <a:pt x="20494" y="4780"/>
                </a:lnTo>
                <a:lnTo>
                  <a:pt x="20494" y="7878"/>
                </a:lnTo>
                <a:lnTo>
                  <a:pt x="11474" y="7878"/>
                </a:lnTo>
                <a:lnTo>
                  <a:pt x="11474" y="15109"/>
                </a:lnTo>
                <a:cubicBezTo>
                  <a:pt x="11474" y="16291"/>
                  <a:pt x="11843" y="17127"/>
                  <a:pt x="12580" y="17615"/>
                </a:cubicBezTo>
                <a:cubicBezTo>
                  <a:pt x="13316" y="18103"/>
                  <a:pt x="14604" y="18347"/>
                  <a:pt x="16446" y="18347"/>
                </a:cubicBezTo>
                <a:cubicBezTo>
                  <a:pt x="18286" y="18347"/>
                  <a:pt x="20004" y="18096"/>
                  <a:pt x="21600" y="17591"/>
                </a:cubicBezTo>
                <a:lnTo>
                  <a:pt x="21600" y="21138"/>
                </a:lnTo>
                <a:cubicBezTo>
                  <a:pt x="19820" y="21446"/>
                  <a:pt x="17284" y="21600"/>
                  <a:pt x="13990" y="21600"/>
                </a:cubicBezTo>
                <a:cubicBezTo>
                  <a:pt x="10718" y="21600"/>
                  <a:pt x="8202" y="21136"/>
                  <a:pt x="6443" y="20205"/>
                </a:cubicBezTo>
                <a:cubicBezTo>
                  <a:pt x="4685" y="19274"/>
                  <a:pt x="3804" y="17951"/>
                  <a:pt x="3804" y="16235"/>
                </a:cubicBezTo>
                <a:lnTo>
                  <a:pt x="3804" y="7878"/>
                </a:lnTo>
                <a:lnTo>
                  <a:pt x="0" y="7878"/>
                </a:lnTo>
                <a:lnTo>
                  <a:pt x="0" y="4780"/>
                </a:lnTo>
                <a:lnTo>
                  <a:pt x="3804" y="4780"/>
                </a:lnTo>
                <a:lnTo>
                  <a:pt x="3804" y="1418"/>
                </a:lnTo>
                <a:lnTo>
                  <a:pt x="11474" y="0"/>
                </a:ln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72" name="Shape 372"/>
          <p:cNvSpPr/>
          <p:nvPr/>
        </p:nvSpPr>
        <p:spPr>
          <a:xfrm>
            <a:off x="1922560" y="2149362"/>
            <a:ext cx="187554" cy="37322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1474" y="0"/>
                </a:moveTo>
                <a:lnTo>
                  <a:pt x="11474" y="4780"/>
                </a:lnTo>
                <a:lnTo>
                  <a:pt x="20494" y="4780"/>
                </a:lnTo>
                <a:lnTo>
                  <a:pt x="20494" y="7878"/>
                </a:lnTo>
                <a:lnTo>
                  <a:pt x="11474" y="7878"/>
                </a:lnTo>
                <a:lnTo>
                  <a:pt x="11474" y="15109"/>
                </a:lnTo>
                <a:cubicBezTo>
                  <a:pt x="11474" y="16291"/>
                  <a:pt x="11843" y="17127"/>
                  <a:pt x="12580" y="17615"/>
                </a:cubicBezTo>
                <a:cubicBezTo>
                  <a:pt x="13316" y="18103"/>
                  <a:pt x="14604" y="18347"/>
                  <a:pt x="16446" y="18347"/>
                </a:cubicBezTo>
                <a:cubicBezTo>
                  <a:pt x="18286" y="18347"/>
                  <a:pt x="20004" y="18096"/>
                  <a:pt x="21600" y="17591"/>
                </a:cubicBezTo>
                <a:lnTo>
                  <a:pt x="21600" y="21138"/>
                </a:lnTo>
                <a:cubicBezTo>
                  <a:pt x="19820" y="21446"/>
                  <a:pt x="17284" y="21600"/>
                  <a:pt x="13990" y="21600"/>
                </a:cubicBezTo>
                <a:cubicBezTo>
                  <a:pt x="10718" y="21600"/>
                  <a:pt x="8202" y="21136"/>
                  <a:pt x="6443" y="20205"/>
                </a:cubicBezTo>
                <a:cubicBezTo>
                  <a:pt x="4685" y="19274"/>
                  <a:pt x="3804" y="17951"/>
                  <a:pt x="3804" y="16235"/>
                </a:cubicBezTo>
                <a:lnTo>
                  <a:pt x="3804" y="7878"/>
                </a:lnTo>
                <a:lnTo>
                  <a:pt x="0" y="7878"/>
                </a:lnTo>
                <a:lnTo>
                  <a:pt x="0" y="4780"/>
                </a:lnTo>
                <a:lnTo>
                  <a:pt x="3804" y="4780"/>
                </a:lnTo>
                <a:lnTo>
                  <a:pt x="3804" y="1418"/>
                </a:lnTo>
                <a:lnTo>
                  <a:pt x="11474" y="0"/>
                </a:ln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73" name="Shape 373"/>
          <p:cNvSpPr/>
          <p:nvPr/>
        </p:nvSpPr>
        <p:spPr>
          <a:xfrm>
            <a:off x="815083" y="2126983"/>
            <a:ext cx="479527" cy="39560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3252" y="0"/>
                </a:lnTo>
                <a:lnTo>
                  <a:pt x="6552" y="12859"/>
                </a:lnTo>
                <a:lnTo>
                  <a:pt x="10116" y="0"/>
                </a:lnTo>
                <a:lnTo>
                  <a:pt x="11484" y="0"/>
                </a:lnTo>
                <a:lnTo>
                  <a:pt x="15060" y="12859"/>
                </a:lnTo>
                <a:lnTo>
                  <a:pt x="18348" y="0"/>
                </a:lnTo>
                <a:lnTo>
                  <a:pt x="21600" y="0"/>
                </a:lnTo>
                <a:lnTo>
                  <a:pt x="15912" y="21600"/>
                </a:lnTo>
                <a:lnTo>
                  <a:pt x="14628" y="21600"/>
                </a:lnTo>
                <a:lnTo>
                  <a:pt x="10788" y="8160"/>
                </a:lnTo>
                <a:lnTo>
                  <a:pt x="7056" y="21600"/>
                </a:lnTo>
                <a:lnTo>
                  <a:pt x="5772" y="21600"/>
                </a:lnTo>
                <a:lnTo>
                  <a:pt x="0" y="0"/>
                </a:ln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74" name="Shape 374"/>
          <p:cNvSpPr/>
          <p:nvPr/>
        </p:nvSpPr>
        <p:spPr>
          <a:xfrm>
            <a:off x="6962353" y="2121396"/>
            <a:ext cx="77255" cy="7725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2" y="0"/>
                </a:moveTo>
                <a:cubicBezTo>
                  <a:pt x="13781" y="0"/>
                  <a:pt x="16323" y="1055"/>
                  <a:pt x="18436" y="3164"/>
                </a:cubicBezTo>
                <a:cubicBezTo>
                  <a:pt x="20545" y="5277"/>
                  <a:pt x="21600" y="7819"/>
                  <a:pt x="21600" y="10798"/>
                </a:cubicBezTo>
                <a:cubicBezTo>
                  <a:pt x="21600" y="13777"/>
                  <a:pt x="20545" y="16323"/>
                  <a:pt x="18436" y="18432"/>
                </a:cubicBezTo>
                <a:cubicBezTo>
                  <a:pt x="16323" y="20545"/>
                  <a:pt x="13781" y="21600"/>
                  <a:pt x="10802" y="21600"/>
                </a:cubicBezTo>
                <a:cubicBezTo>
                  <a:pt x="7819" y="21600"/>
                  <a:pt x="5277" y="20545"/>
                  <a:pt x="3164" y="18432"/>
                </a:cubicBezTo>
                <a:cubicBezTo>
                  <a:pt x="1054" y="16323"/>
                  <a:pt x="0" y="13777"/>
                  <a:pt x="0" y="10798"/>
                </a:cubicBezTo>
                <a:cubicBezTo>
                  <a:pt x="0" y="7819"/>
                  <a:pt x="1054" y="5277"/>
                  <a:pt x="3164" y="3164"/>
                </a:cubicBezTo>
                <a:cubicBezTo>
                  <a:pt x="5277" y="1055"/>
                  <a:pt x="7819" y="0"/>
                  <a:pt x="10802"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75" name="Shape 375"/>
          <p:cNvSpPr/>
          <p:nvPr/>
        </p:nvSpPr>
        <p:spPr>
          <a:xfrm>
            <a:off x="6003757" y="2121396"/>
            <a:ext cx="77255" cy="7725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2" y="0"/>
                </a:moveTo>
                <a:cubicBezTo>
                  <a:pt x="13781" y="0"/>
                  <a:pt x="16323" y="1055"/>
                  <a:pt x="18436" y="3164"/>
                </a:cubicBezTo>
                <a:cubicBezTo>
                  <a:pt x="20545" y="5277"/>
                  <a:pt x="21600" y="7819"/>
                  <a:pt x="21600" y="10798"/>
                </a:cubicBezTo>
                <a:cubicBezTo>
                  <a:pt x="21600" y="13777"/>
                  <a:pt x="20545" y="16323"/>
                  <a:pt x="18436" y="18432"/>
                </a:cubicBezTo>
                <a:cubicBezTo>
                  <a:pt x="16323" y="20545"/>
                  <a:pt x="13781" y="21600"/>
                  <a:pt x="10802" y="21600"/>
                </a:cubicBezTo>
                <a:cubicBezTo>
                  <a:pt x="7819" y="21600"/>
                  <a:pt x="5277" y="20545"/>
                  <a:pt x="3164" y="18432"/>
                </a:cubicBezTo>
                <a:cubicBezTo>
                  <a:pt x="1055" y="16323"/>
                  <a:pt x="0" y="13777"/>
                  <a:pt x="0" y="10798"/>
                </a:cubicBezTo>
                <a:cubicBezTo>
                  <a:pt x="0" y="7819"/>
                  <a:pt x="1055" y="5277"/>
                  <a:pt x="3164" y="3164"/>
                </a:cubicBezTo>
                <a:cubicBezTo>
                  <a:pt x="5277" y="1055"/>
                  <a:pt x="7819" y="0"/>
                  <a:pt x="10802"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76" name="Shape 376"/>
          <p:cNvSpPr/>
          <p:nvPr/>
        </p:nvSpPr>
        <p:spPr>
          <a:xfrm>
            <a:off x="5112737" y="2109673"/>
            <a:ext cx="263475" cy="41291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1600" y="21322"/>
                </a:lnTo>
                <a:lnTo>
                  <a:pt x="16140" y="21322"/>
                </a:lnTo>
                <a:lnTo>
                  <a:pt x="16140" y="20415"/>
                </a:lnTo>
                <a:cubicBezTo>
                  <a:pt x="15688" y="20732"/>
                  <a:pt x="14924" y="21008"/>
                  <a:pt x="13846" y="21245"/>
                </a:cubicBezTo>
                <a:cubicBezTo>
                  <a:pt x="12770" y="21482"/>
                  <a:pt x="11656" y="21600"/>
                  <a:pt x="10505" y="21600"/>
                </a:cubicBezTo>
                <a:cubicBezTo>
                  <a:pt x="7243" y="21600"/>
                  <a:pt x="4678" y="20941"/>
                  <a:pt x="2807" y="19622"/>
                </a:cubicBezTo>
                <a:cubicBezTo>
                  <a:pt x="936" y="18302"/>
                  <a:pt x="0" y="16463"/>
                  <a:pt x="0" y="14103"/>
                </a:cubicBezTo>
                <a:cubicBezTo>
                  <a:pt x="0" y="11743"/>
                  <a:pt x="1074" y="9822"/>
                  <a:pt x="3221" y="8340"/>
                </a:cubicBezTo>
                <a:cubicBezTo>
                  <a:pt x="5369" y="6859"/>
                  <a:pt x="8060" y="6117"/>
                  <a:pt x="11291" y="6117"/>
                </a:cubicBezTo>
                <a:cubicBezTo>
                  <a:pt x="13068" y="6117"/>
                  <a:pt x="14685" y="6350"/>
                  <a:pt x="16140" y="6814"/>
                </a:cubicBezTo>
                <a:lnTo>
                  <a:pt x="16140" y="836"/>
                </a:lnTo>
                <a:lnTo>
                  <a:pt x="21600" y="0"/>
                </a:ln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77" name="Shape 377"/>
          <p:cNvSpPr/>
          <p:nvPr/>
        </p:nvSpPr>
        <p:spPr>
          <a:xfrm>
            <a:off x="4324436" y="2109673"/>
            <a:ext cx="251486" cy="40759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812" y="0"/>
                </a:moveTo>
                <a:lnTo>
                  <a:pt x="5812" y="7440"/>
                </a:lnTo>
                <a:cubicBezTo>
                  <a:pt x="7292" y="6612"/>
                  <a:pt x="9328" y="6197"/>
                  <a:pt x="11921" y="6197"/>
                </a:cubicBezTo>
                <a:cubicBezTo>
                  <a:pt x="14988" y="6197"/>
                  <a:pt x="17367" y="6722"/>
                  <a:pt x="19061" y="7771"/>
                </a:cubicBezTo>
                <a:cubicBezTo>
                  <a:pt x="20754" y="8821"/>
                  <a:pt x="21600" y="10325"/>
                  <a:pt x="21600" y="12282"/>
                </a:cubicBezTo>
                <a:lnTo>
                  <a:pt x="21600" y="21600"/>
                </a:lnTo>
                <a:lnTo>
                  <a:pt x="15857" y="21600"/>
                </a:lnTo>
                <a:lnTo>
                  <a:pt x="15857" y="12282"/>
                </a:lnTo>
                <a:cubicBezTo>
                  <a:pt x="15857" y="11351"/>
                  <a:pt x="15384" y="10602"/>
                  <a:pt x="14438" y="10037"/>
                </a:cubicBezTo>
                <a:cubicBezTo>
                  <a:pt x="13492" y="9473"/>
                  <a:pt x="12257" y="9190"/>
                  <a:pt x="10731" y="9190"/>
                </a:cubicBezTo>
                <a:cubicBezTo>
                  <a:pt x="9786" y="9190"/>
                  <a:pt x="8832" y="9348"/>
                  <a:pt x="7871" y="9663"/>
                </a:cubicBezTo>
                <a:cubicBezTo>
                  <a:pt x="6910" y="9979"/>
                  <a:pt x="6224" y="10339"/>
                  <a:pt x="5812" y="10743"/>
                </a:cubicBezTo>
                <a:lnTo>
                  <a:pt x="5812" y="21600"/>
                </a:lnTo>
                <a:lnTo>
                  <a:pt x="0" y="21600"/>
                </a:lnTo>
                <a:lnTo>
                  <a:pt x="0" y="847"/>
                </a:lnTo>
                <a:lnTo>
                  <a:pt x="5812" y="0"/>
                </a:ln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78" name="Shape 378"/>
          <p:cNvSpPr/>
          <p:nvPr/>
        </p:nvSpPr>
        <p:spPr>
          <a:xfrm>
            <a:off x="3794871" y="2109673"/>
            <a:ext cx="98032" cy="41291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4674" y="0"/>
                </a:moveTo>
                <a:lnTo>
                  <a:pt x="14674" y="16779"/>
                </a:lnTo>
                <a:cubicBezTo>
                  <a:pt x="14674" y="18618"/>
                  <a:pt x="16983" y="19715"/>
                  <a:pt x="21600" y="20067"/>
                </a:cubicBezTo>
                <a:cubicBezTo>
                  <a:pt x="19331" y="21089"/>
                  <a:pt x="15458" y="21600"/>
                  <a:pt x="9978" y="21600"/>
                </a:cubicBezTo>
                <a:cubicBezTo>
                  <a:pt x="3327" y="21600"/>
                  <a:pt x="0" y="20504"/>
                  <a:pt x="0" y="18311"/>
                </a:cubicBezTo>
                <a:lnTo>
                  <a:pt x="0" y="836"/>
                </a:lnTo>
                <a:lnTo>
                  <a:pt x="14674" y="0"/>
                </a:ln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79" name="Shape 379"/>
          <p:cNvSpPr/>
          <p:nvPr/>
        </p:nvSpPr>
        <p:spPr>
          <a:xfrm>
            <a:off x="3633327" y="2109673"/>
            <a:ext cx="98032" cy="41291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4674" y="0"/>
                </a:moveTo>
                <a:lnTo>
                  <a:pt x="14674" y="16779"/>
                </a:lnTo>
                <a:cubicBezTo>
                  <a:pt x="14674" y="18618"/>
                  <a:pt x="16983" y="19715"/>
                  <a:pt x="21600" y="20067"/>
                </a:cubicBezTo>
                <a:cubicBezTo>
                  <a:pt x="19331" y="21089"/>
                  <a:pt x="15458" y="21600"/>
                  <a:pt x="9978" y="21600"/>
                </a:cubicBezTo>
                <a:cubicBezTo>
                  <a:pt x="3327" y="21600"/>
                  <a:pt x="0" y="20504"/>
                  <a:pt x="0" y="18311"/>
                </a:cubicBezTo>
                <a:lnTo>
                  <a:pt x="0" y="836"/>
                </a:lnTo>
                <a:lnTo>
                  <a:pt x="14674" y="0"/>
                </a:ln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80" name="Shape 380"/>
          <p:cNvSpPr/>
          <p:nvPr/>
        </p:nvSpPr>
        <p:spPr>
          <a:xfrm>
            <a:off x="1331300" y="2109673"/>
            <a:ext cx="251486" cy="40759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812" y="0"/>
                </a:moveTo>
                <a:lnTo>
                  <a:pt x="5812" y="7440"/>
                </a:lnTo>
                <a:cubicBezTo>
                  <a:pt x="7292" y="6612"/>
                  <a:pt x="9328" y="6197"/>
                  <a:pt x="11921" y="6197"/>
                </a:cubicBezTo>
                <a:cubicBezTo>
                  <a:pt x="14988" y="6197"/>
                  <a:pt x="17367" y="6722"/>
                  <a:pt x="19061" y="7771"/>
                </a:cubicBezTo>
                <a:cubicBezTo>
                  <a:pt x="20754" y="8821"/>
                  <a:pt x="21600" y="10325"/>
                  <a:pt x="21600" y="12282"/>
                </a:cubicBezTo>
                <a:lnTo>
                  <a:pt x="21600" y="21600"/>
                </a:lnTo>
                <a:lnTo>
                  <a:pt x="15857" y="21600"/>
                </a:lnTo>
                <a:lnTo>
                  <a:pt x="15857" y="12282"/>
                </a:lnTo>
                <a:cubicBezTo>
                  <a:pt x="15857" y="11351"/>
                  <a:pt x="15384" y="10602"/>
                  <a:pt x="14438" y="10037"/>
                </a:cubicBezTo>
                <a:cubicBezTo>
                  <a:pt x="13492" y="9473"/>
                  <a:pt x="12257" y="9190"/>
                  <a:pt x="10731" y="9190"/>
                </a:cubicBezTo>
                <a:cubicBezTo>
                  <a:pt x="9786" y="9190"/>
                  <a:pt x="8832" y="9348"/>
                  <a:pt x="7871" y="9663"/>
                </a:cubicBezTo>
                <a:cubicBezTo>
                  <a:pt x="6910" y="9979"/>
                  <a:pt x="6224" y="10339"/>
                  <a:pt x="5812" y="10743"/>
                </a:cubicBezTo>
                <a:lnTo>
                  <a:pt x="5812" y="21600"/>
                </a:lnTo>
                <a:lnTo>
                  <a:pt x="0" y="21600"/>
                </a:lnTo>
                <a:lnTo>
                  <a:pt x="0" y="847"/>
                </a:lnTo>
                <a:lnTo>
                  <a:pt x="5812" y="0"/>
                </a:ln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81" name="Shape 381"/>
          <p:cNvSpPr/>
          <p:nvPr/>
        </p:nvSpPr>
        <p:spPr>
          <a:xfrm>
            <a:off x="3429475" y="3090534"/>
            <a:ext cx="87110" cy="8737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33" y="0"/>
                </a:moveTo>
                <a:cubicBezTo>
                  <a:pt x="13828" y="0"/>
                  <a:pt x="16372" y="1055"/>
                  <a:pt x="18463" y="3161"/>
                </a:cubicBezTo>
                <a:cubicBezTo>
                  <a:pt x="20554" y="5268"/>
                  <a:pt x="21600" y="7814"/>
                  <a:pt x="21600" y="10800"/>
                </a:cubicBezTo>
                <a:cubicBezTo>
                  <a:pt x="21600" y="13786"/>
                  <a:pt x="20554" y="16332"/>
                  <a:pt x="18463" y="18438"/>
                </a:cubicBezTo>
                <a:cubicBezTo>
                  <a:pt x="16372" y="20548"/>
                  <a:pt x="13828" y="21600"/>
                  <a:pt x="10833" y="21600"/>
                </a:cubicBezTo>
                <a:cubicBezTo>
                  <a:pt x="7838" y="21600"/>
                  <a:pt x="5284" y="20548"/>
                  <a:pt x="3171" y="18438"/>
                </a:cubicBezTo>
                <a:cubicBezTo>
                  <a:pt x="1055" y="16332"/>
                  <a:pt x="0" y="13786"/>
                  <a:pt x="0" y="10800"/>
                </a:cubicBezTo>
                <a:cubicBezTo>
                  <a:pt x="0" y="7814"/>
                  <a:pt x="1055" y="5268"/>
                  <a:pt x="3171" y="3161"/>
                </a:cubicBezTo>
                <a:cubicBezTo>
                  <a:pt x="5284" y="1055"/>
                  <a:pt x="7838" y="0"/>
                  <a:pt x="10833"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82" name="Shape 382"/>
          <p:cNvSpPr/>
          <p:nvPr/>
        </p:nvSpPr>
        <p:spPr>
          <a:xfrm>
            <a:off x="1897015" y="2938414"/>
            <a:ext cx="128677" cy="18328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7155" y="0"/>
                </a:moveTo>
                <a:cubicBezTo>
                  <a:pt x="4473" y="0"/>
                  <a:pt x="2087" y="733"/>
                  <a:pt x="0" y="2199"/>
                </a:cubicBezTo>
                <a:lnTo>
                  <a:pt x="0" y="19874"/>
                </a:lnTo>
                <a:cubicBezTo>
                  <a:pt x="2027" y="21025"/>
                  <a:pt x="4398" y="21600"/>
                  <a:pt x="7110" y="21600"/>
                </a:cubicBezTo>
                <a:cubicBezTo>
                  <a:pt x="12269" y="21600"/>
                  <a:pt x="15972" y="20736"/>
                  <a:pt x="18223" y="19011"/>
                </a:cubicBezTo>
                <a:cubicBezTo>
                  <a:pt x="20474" y="17284"/>
                  <a:pt x="21600" y="14558"/>
                  <a:pt x="21600" y="10831"/>
                </a:cubicBezTo>
                <a:cubicBezTo>
                  <a:pt x="21600" y="6855"/>
                  <a:pt x="20481" y="4056"/>
                  <a:pt x="18247" y="2434"/>
                </a:cubicBezTo>
                <a:cubicBezTo>
                  <a:pt x="16010" y="811"/>
                  <a:pt x="12314" y="0"/>
                  <a:pt x="7155"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83" name="Shape 383"/>
          <p:cNvSpPr/>
          <p:nvPr/>
        </p:nvSpPr>
        <p:spPr>
          <a:xfrm>
            <a:off x="2584352" y="2936293"/>
            <a:ext cx="135598" cy="1872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21" y="0"/>
                </a:moveTo>
                <a:cubicBezTo>
                  <a:pt x="7512" y="0"/>
                  <a:pt x="4880" y="942"/>
                  <a:pt x="2927" y="2826"/>
                </a:cubicBezTo>
                <a:cubicBezTo>
                  <a:pt x="975" y="4711"/>
                  <a:pt x="0" y="7343"/>
                  <a:pt x="0" y="10722"/>
                </a:cubicBezTo>
                <a:cubicBezTo>
                  <a:pt x="0" y="17975"/>
                  <a:pt x="3607" y="21600"/>
                  <a:pt x="10821" y="21600"/>
                </a:cubicBezTo>
                <a:cubicBezTo>
                  <a:pt x="14131" y="21600"/>
                  <a:pt x="16755" y="20658"/>
                  <a:pt x="18693" y="18773"/>
                </a:cubicBezTo>
                <a:cubicBezTo>
                  <a:pt x="20631" y="16889"/>
                  <a:pt x="21600" y="14206"/>
                  <a:pt x="21600" y="10722"/>
                </a:cubicBezTo>
                <a:cubicBezTo>
                  <a:pt x="21600" y="3574"/>
                  <a:pt x="18007" y="0"/>
                  <a:pt x="10821"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84" name="Shape 384"/>
          <p:cNvSpPr/>
          <p:nvPr/>
        </p:nvSpPr>
        <p:spPr>
          <a:xfrm>
            <a:off x="1576989" y="2936293"/>
            <a:ext cx="135598" cy="1872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21" y="0"/>
                </a:moveTo>
                <a:cubicBezTo>
                  <a:pt x="7512" y="0"/>
                  <a:pt x="4880" y="942"/>
                  <a:pt x="2927" y="2826"/>
                </a:cubicBezTo>
                <a:cubicBezTo>
                  <a:pt x="975" y="4711"/>
                  <a:pt x="0" y="7343"/>
                  <a:pt x="0" y="10722"/>
                </a:cubicBezTo>
                <a:cubicBezTo>
                  <a:pt x="0" y="17975"/>
                  <a:pt x="3607" y="21600"/>
                  <a:pt x="10821" y="21600"/>
                </a:cubicBezTo>
                <a:cubicBezTo>
                  <a:pt x="14131" y="21600"/>
                  <a:pt x="16755" y="20658"/>
                  <a:pt x="18693" y="18773"/>
                </a:cubicBezTo>
                <a:cubicBezTo>
                  <a:pt x="20631" y="16889"/>
                  <a:pt x="21600" y="14206"/>
                  <a:pt x="21600" y="10722"/>
                </a:cubicBezTo>
                <a:cubicBezTo>
                  <a:pt x="21600" y="3574"/>
                  <a:pt x="18007" y="0"/>
                  <a:pt x="10821"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85" name="Shape 385"/>
          <p:cNvSpPr/>
          <p:nvPr/>
        </p:nvSpPr>
        <p:spPr>
          <a:xfrm>
            <a:off x="900333" y="2936293"/>
            <a:ext cx="135598" cy="1872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21" y="0"/>
                </a:moveTo>
                <a:cubicBezTo>
                  <a:pt x="7512" y="0"/>
                  <a:pt x="4880" y="942"/>
                  <a:pt x="2927" y="2826"/>
                </a:cubicBezTo>
                <a:cubicBezTo>
                  <a:pt x="977" y="4711"/>
                  <a:pt x="0" y="7343"/>
                  <a:pt x="0" y="10722"/>
                </a:cubicBezTo>
                <a:cubicBezTo>
                  <a:pt x="0" y="17975"/>
                  <a:pt x="3607" y="21600"/>
                  <a:pt x="10821" y="21600"/>
                </a:cubicBezTo>
                <a:cubicBezTo>
                  <a:pt x="14131" y="21600"/>
                  <a:pt x="16755" y="20658"/>
                  <a:pt x="18693" y="18773"/>
                </a:cubicBezTo>
                <a:cubicBezTo>
                  <a:pt x="20631" y="16889"/>
                  <a:pt x="21600" y="14206"/>
                  <a:pt x="21600" y="10722"/>
                </a:cubicBezTo>
                <a:cubicBezTo>
                  <a:pt x="21600" y="3574"/>
                  <a:pt x="18007" y="0"/>
                  <a:pt x="10821"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86" name="Shape 386"/>
          <p:cNvSpPr/>
          <p:nvPr/>
        </p:nvSpPr>
        <p:spPr>
          <a:xfrm>
            <a:off x="2352019" y="2887271"/>
            <a:ext cx="103899" cy="28531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lnTo>
                  <a:pt x="7588" y="21600"/>
                </a:lnTo>
                <a:lnTo>
                  <a:pt x="7588" y="4134"/>
                </a:lnTo>
                <a:lnTo>
                  <a:pt x="0" y="4134"/>
                </a:lnTo>
                <a:lnTo>
                  <a:pt x="0" y="0"/>
                </a:ln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87" name="Shape 387"/>
          <p:cNvSpPr/>
          <p:nvPr/>
        </p:nvSpPr>
        <p:spPr>
          <a:xfrm>
            <a:off x="3146023" y="2881937"/>
            <a:ext cx="200343" cy="2959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28" y="0"/>
                </a:moveTo>
                <a:cubicBezTo>
                  <a:pt x="14027" y="0"/>
                  <a:pt x="17032" y="487"/>
                  <a:pt x="19847" y="1459"/>
                </a:cubicBezTo>
                <a:lnTo>
                  <a:pt x="17780" y="5230"/>
                </a:lnTo>
                <a:cubicBezTo>
                  <a:pt x="16209" y="4323"/>
                  <a:pt x="14027" y="3870"/>
                  <a:pt x="11231" y="3870"/>
                </a:cubicBezTo>
                <a:cubicBezTo>
                  <a:pt x="8722" y="3870"/>
                  <a:pt x="7468" y="4543"/>
                  <a:pt x="7468" y="5891"/>
                </a:cubicBezTo>
                <a:cubicBezTo>
                  <a:pt x="7468" y="6423"/>
                  <a:pt x="7880" y="6902"/>
                  <a:pt x="8703" y="7330"/>
                </a:cubicBezTo>
                <a:cubicBezTo>
                  <a:pt x="9526" y="7758"/>
                  <a:pt x="11288" y="8331"/>
                  <a:pt x="13988" y="9051"/>
                </a:cubicBezTo>
                <a:cubicBezTo>
                  <a:pt x="16687" y="9770"/>
                  <a:pt x="18632" y="10642"/>
                  <a:pt x="19819" y="11665"/>
                </a:cubicBezTo>
                <a:cubicBezTo>
                  <a:pt x="21006" y="12689"/>
                  <a:pt x="21600" y="13928"/>
                  <a:pt x="21600" y="15379"/>
                </a:cubicBezTo>
                <a:cubicBezTo>
                  <a:pt x="21600" y="17310"/>
                  <a:pt x="20542" y="18830"/>
                  <a:pt x="18426" y="19938"/>
                </a:cubicBezTo>
                <a:cubicBezTo>
                  <a:pt x="16309" y="21046"/>
                  <a:pt x="13432" y="21600"/>
                  <a:pt x="9794" y="21600"/>
                </a:cubicBezTo>
                <a:cubicBezTo>
                  <a:pt x="7746" y="21600"/>
                  <a:pt x="6104" y="21487"/>
                  <a:pt x="4869" y="21260"/>
                </a:cubicBezTo>
                <a:cubicBezTo>
                  <a:pt x="3634" y="21033"/>
                  <a:pt x="2048" y="20570"/>
                  <a:pt x="115" y="19870"/>
                </a:cubicBezTo>
                <a:lnTo>
                  <a:pt x="2671" y="16001"/>
                </a:lnTo>
                <a:cubicBezTo>
                  <a:pt x="4816" y="17155"/>
                  <a:pt x="7238" y="17731"/>
                  <a:pt x="9938" y="17731"/>
                </a:cubicBezTo>
                <a:cubicBezTo>
                  <a:pt x="12734" y="17731"/>
                  <a:pt x="14132" y="17058"/>
                  <a:pt x="14132" y="15709"/>
                </a:cubicBezTo>
                <a:cubicBezTo>
                  <a:pt x="14132" y="14918"/>
                  <a:pt x="13710" y="14271"/>
                  <a:pt x="12868" y="13765"/>
                </a:cubicBezTo>
                <a:cubicBezTo>
                  <a:pt x="12025" y="13259"/>
                  <a:pt x="10388" y="12663"/>
                  <a:pt x="7957" y="11977"/>
                </a:cubicBezTo>
                <a:cubicBezTo>
                  <a:pt x="2652" y="10486"/>
                  <a:pt x="0" y="8399"/>
                  <a:pt x="0" y="5716"/>
                </a:cubicBezTo>
                <a:cubicBezTo>
                  <a:pt x="0" y="3915"/>
                  <a:pt x="1015" y="2512"/>
                  <a:pt x="3045" y="1507"/>
                </a:cubicBezTo>
                <a:cubicBezTo>
                  <a:pt x="5074" y="502"/>
                  <a:pt x="7669" y="0"/>
                  <a:pt x="10828"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88" name="Shape 388"/>
          <p:cNvSpPr/>
          <p:nvPr/>
        </p:nvSpPr>
        <p:spPr>
          <a:xfrm>
            <a:off x="2843103" y="2881937"/>
            <a:ext cx="250152" cy="29065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2123" y="0"/>
                </a:moveTo>
                <a:cubicBezTo>
                  <a:pt x="15052" y="0"/>
                  <a:pt x="17364" y="756"/>
                  <a:pt x="19059" y="2267"/>
                </a:cubicBezTo>
                <a:cubicBezTo>
                  <a:pt x="20753" y="3778"/>
                  <a:pt x="21600" y="5886"/>
                  <a:pt x="21600" y="8592"/>
                </a:cubicBezTo>
                <a:lnTo>
                  <a:pt x="21600" y="21600"/>
                </a:lnTo>
                <a:lnTo>
                  <a:pt x="15849" y="21600"/>
                </a:lnTo>
                <a:lnTo>
                  <a:pt x="15849" y="9345"/>
                </a:lnTo>
                <a:cubicBezTo>
                  <a:pt x="15849" y="7536"/>
                  <a:pt x="15447" y="6217"/>
                  <a:pt x="14642" y="5385"/>
                </a:cubicBezTo>
                <a:cubicBezTo>
                  <a:pt x="13837" y="4554"/>
                  <a:pt x="12522" y="4138"/>
                  <a:pt x="10697" y="4138"/>
                </a:cubicBezTo>
                <a:cubicBezTo>
                  <a:pt x="9853" y="4138"/>
                  <a:pt x="8953" y="4342"/>
                  <a:pt x="7994" y="4752"/>
                </a:cubicBezTo>
                <a:cubicBezTo>
                  <a:pt x="7036" y="5161"/>
                  <a:pt x="6288" y="5669"/>
                  <a:pt x="5752" y="6276"/>
                </a:cubicBezTo>
                <a:lnTo>
                  <a:pt x="5752" y="21600"/>
                </a:lnTo>
                <a:lnTo>
                  <a:pt x="0" y="21600"/>
                </a:lnTo>
                <a:lnTo>
                  <a:pt x="0" y="396"/>
                </a:lnTo>
                <a:lnTo>
                  <a:pt x="4141" y="396"/>
                </a:lnTo>
                <a:lnTo>
                  <a:pt x="5199" y="2376"/>
                </a:lnTo>
                <a:cubicBezTo>
                  <a:pt x="6764" y="792"/>
                  <a:pt x="9071" y="0"/>
                  <a:pt x="12123"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89" name="Shape 389"/>
          <p:cNvSpPr/>
          <p:nvPr/>
        </p:nvSpPr>
        <p:spPr>
          <a:xfrm>
            <a:off x="2515086" y="2881937"/>
            <a:ext cx="274130" cy="2959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11" y="0"/>
                </a:moveTo>
                <a:cubicBezTo>
                  <a:pt x="14225" y="0"/>
                  <a:pt x="16877" y="959"/>
                  <a:pt x="18766" y="2878"/>
                </a:cubicBezTo>
                <a:cubicBezTo>
                  <a:pt x="20655" y="4796"/>
                  <a:pt x="21600" y="7420"/>
                  <a:pt x="21600" y="10751"/>
                </a:cubicBezTo>
                <a:cubicBezTo>
                  <a:pt x="21600" y="14069"/>
                  <a:pt x="20638" y="16707"/>
                  <a:pt x="18714" y="18665"/>
                </a:cubicBezTo>
                <a:cubicBezTo>
                  <a:pt x="16790" y="20621"/>
                  <a:pt x="14155" y="21600"/>
                  <a:pt x="10811" y="21600"/>
                </a:cubicBezTo>
                <a:cubicBezTo>
                  <a:pt x="7396" y="21600"/>
                  <a:pt x="4740" y="20612"/>
                  <a:pt x="2844" y="18635"/>
                </a:cubicBezTo>
                <a:cubicBezTo>
                  <a:pt x="949" y="16659"/>
                  <a:pt x="0" y="14030"/>
                  <a:pt x="0" y="10751"/>
                </a:cubicBezTo>
                <a:cubicBezTo>
                  <a:pt x="0" y="7576"/>
                  <a:pt x="991" y="4990"/>
                  <a:pt x="2970" y="2995"/>
                </a:cubicBezTo>
                <a:cubicBezTo>
                  <a:pt x="4950" y="998"/>
                  <a:pt x="7564" y="0"/>
                  <a:pt x="10811"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90" name="Shape 390"/>
          <p:cNvSpPr/>
          <p:nvPr/>
        </p:nvSpPr>
        <p:spPr>
          <a:xfrm>
            <a:off x="1830416" y="2881937"/>
            <a:ext cx="264542" cy="40254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463" y="0"/>
                </a:moveTo>
                <a:cubicBezTo>
                  <a:pt x="17888" y="0"/>
                  <a:pt x="21600" y="2688"/>
                  <a:pt x="21600" y="8062"/>
                </a:cubicBezTo>
                <a:cubicBezTo>
                  <a:pt x="21600" y="10569"/>
                  <a:pt x="20573" y="12499"/>
                  <a:pt x="18522" y="13852"/>
                </a:cubicBezTo>
                <a:cubicBezTo>
                  <a:pt x="16470" y="15205"/>
                  <a:pt x="13667" y="15882"/>
                  <a:pt x="10114" y="15882"/>
                </a:cubicBezTo>
                <a:cubicBezTo>
                  <a:pt x="8404" y="15882"/>
                  <a:pt x="6845" y="15658"/>
                  <a:pt x="5438" y="15210"/>
                </a:cubicBezTo>
                <a:lnTo>
                  <a:pt x="5438" y="21600"/>
                </a:lnTo>
                <a:lnTo>
                  <a:pt x="0" y="21600"/>
                </a:lnTo>
                <a:lnTo>
                  <a:pt x="0" y="286"/>
                </a:lnTo>
                <a:lnTo>
                  <a:pt x="5438" y="286"/>
                </a:lnTo>
                <a:lnTo>
                  <a:pt x="5438" y="1315"/>
                </a:lnTo>
                <a:cubicBezTo>
                  <a:pt x="6801" y="439"/>
                  <a:pt x="8476" y="0"/>
                  <a:pt x="10463"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91" name="Shape 391"/>
          <p:cNvSpPr/>
          <p:nvPr/>
        </p:nvSpPr>
        <p:spPr>
          <a:xfrm>
            <a:off x="1507722" y="2881937"/>
            <a:ext cx="274130" cy="2959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11" y="0"/>
                </a:moveTo>
                <a:cubicBezTo>
                  <a:pt x="14225" y="0"/>
                  <a:pt x="16877" y="959"/>
                  <a:pt x="18766" y="2878"/>
                </a:cubicBezTo>
                <a:cubicBezTo>
                  <a:pt x="20655" y="4796"/>
                  <a:pt x="21600" y="7420"/>
                  <a:pt x="21600" y="10751"/>
                </a:cubicBezTo>
                <a:cubicBezTo>
                  <a:pt x="21600" y="14069"/>
                  <a:pt x="20638" y="16707"/>
                  <a:pt x="18714" y="18665"/>
                </a:cubicBezTo>
                <a:cubicBezTo>
                  <a:pt x="16790" y="20621"/>
                  <a:pt x="14155" y="21600"/>
                  <a:pt x="10811" y="21600"/>
                </a:cubicBezTo>
                <a:cubicBezTo>
                  <a:pt x="7396" y="21600"/>
                  <a:pt x="4740" y="20612"/>
                  <a:pt x="2844" y="18635"/>
                </a:cubicBezTo>
                <a:cubicBezTo>
                  <a:pt x="949" y="16659"/>
                  <a:pt x="0" y="14030"/>
                  <a:pt x="0" y="10751"/>
                </a:cubicBezTo>
                <a:cubicBezTo>
                  <a:pt x="0" y="7576"/>
                  <a:pt x="991" y="4990"/>
                  <a:pt x="2970" y="2995"/>
                </a:cubicBezTo>
                <a:cubicBezTo>
                  <a:pt x="4950" y="998"/>
                  <a:pt x="7564" y="0"/>
                  <a:pt x="10811"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92" name="Shape 392"/>
          <p:cNvSpPr/>
          <p:nvPr/>
        </p:nvSpPr>
        <p:spPr>
          <a:xfrm>
            <a:off x="831067" y="2881937"/>
            <a:ext cx="274130" cy="2959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11" y="0"/>
                </a:moveTo>
                <a:cubicBezTo>
                  <a:pt x="14225" y="0"/>
                  <a:pt x="16877" y="959"/>
                  <a:pt x="18766" y="2878"/>
                </a:cubicBezTo>
                <a:cubicBezTo>
                  <a:pt x="20655" y="4796"/>
                  <a:pt x="21600" y="7420"/>
                  <a:pt x="21600" y="10751"/>
                </a:cubicBezTo>
                <a:cubicBezTo>
                  <a:pt x="21600" y="14069"/>
                  <a:pt x="20638" y="16707"/>
                  <a:pt x="18714" y="18665"/>
                </a:cubicBezTo>
                <a:cubicBezTo>
                  <a:pt x="16790" y="20621"/>
                  <a:pt x="14155" y="21600"/>
                  <a:pt x="10811" y="21600"/>
                </a:cubicBezTo>
                <a:cubicBezTo>
                  <a:pt x="7396" y="21600"/>
                  <a:pt x="4740" y="20612"/>
                  <a:pt x="2844" y="18635"/>
                </a:cubicBezTo>
                <a:cubicBezTo>
                  <a:pt x="949" y="16659"/>
                  <a:pt x="0" y="14030"/>
                  <a:pt x="0" y="10751"/>
                </a:cubicBezTo>
                <a:cubicBezTo>
                  <a:pt x="0" y="7576"/>
                  <a:pt x="991" y="4990"/>
                  <a:pt x="2970" y="2995"/>
                </a:cubicBezTo>
                <a:cubicBezTo>
                  <a:pt x="4950" y="998"/>
                  <a:pt x="7564" y="0"/>
                  <a:pt x="10811"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93" name="Shape 393"/>
          <p:cNvSpPr/>
          <p:nvPr/>
        </p:nvSpPr>
        <p:spPr>
          <a:xfrm>
            <a:off x="2131356" y="2804683"/>
            <a:ext cx="187541" cy="37322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1475" y="0"/>
                </a:moveTo>
                <a:lnTo>
                  <a:pt x="11475" y="4780"/>
                </a:lnTo>
                <a:lnTo>
                  <a:pt x="20496" y="4780"/>
                </a:lnTo>
                <a:lnTo>
                  <a:pt x="20496" y="7878"/>
                </a:lnTo>
                <a:lnTo>
                  <a:pt x="11475" y="7878"/>
                </a:lnTo>
                <a:lnTo>
                  <a:pt x="11475" y="15109"/>
                </a:lnTo>
                <a:cubicBezTo>
                  <a:pt x="11475" y="16291"/>
                  <a:pt x="11842" y="17127"/>
                  <a:pt x="12579" y="17615"/>
                </a:cubicBezTo>
                <a:cubicBezTo>
                  <a:pt x="13315" y="18103"/>
                  <a:pt x="14604" y="18347"/>
                  <a:pt x="16445" y="18347"/>
                </a:cubicBezTo>
                <a:cubicBezTo>
                  <a:pt x="18287" y="18347"/>
                  <a:pt x="20004" y="18096"/>
                  <a:pt x="21600" y="17591"/>
                </a:cubicBezTo>
                <a:lnTo>
                  <a:pt x="21600" y="21138"/>
                </a:lnTo>
                <a:cubicBezTo>
                  <a:pt x="19820" y="21446"/>
                  <a:pt x="17284" y="21600"/>
                  <a:pt x="13991" y="21600"/>
                </a:cubicBezTo>
                <a:cubicBezTo>
                  <a:pt x="10717" y="21600"/>
                  <a:pt x="8202" y="21136"/>
                  <a:pt x="6443" y="20205"/>
                </a:cubicBezTo>
                <a:cubicBezTo>
                  <a:pt x="4684" y="19274"/>
                  <a:pt x="3804" y="17951"/>
                  <a:pt x="3804" y="16235"/>
                </a:cubicBezTo>
                <a:lnTo>
                  <a:pt x="3804" y="7878"/>
                </a:lnTo>
                <a:lnTo>
                  <a:pt x="0" y="7878"/>
                </a:lnTo>
                <a:lnTo>
                  <a:pt x="0" y="4780"/>
                </a:lnTo>
                <a:lnTo>
                  <a:pt x="3804" y="4780"/>
                </a:lnTo>
                <a:lnTo>
                  <a:pt x="3804" y="1418"/>
                </a:lnTo>
                <a:lnTo>
                  <a:pt x="11475" y="0"/>
                </a:ln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94" name="Shape 394"/>
          <p:cNvSpPr/>
          <p:nvPr/>
        </p:nvSpPr>
        <p:spPr>
          <a:xfrm>
            <a:off x="2384251" y="2776717"/>
            <a:ext cx="77255" cy="7725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2" y="0"/>
                </a:moveTo>
                <a:cubicBezTo>
                  <a:pt x="13781" y="0"/>
                  <a:pt x="16327" y="1054"/>
                  <a:pt x="18436" y="3164"/>
                </a:cubicBezTo>
                <a:cubicBezTo>
                  <a:pt x="20545" y="5273"/>
                  <a:pt x="21600" y="7819"/>
                  <a:pt x="21600" y="10798"/>
                </a:cubicBezTo>
                <a:cubicBezTo>
                  <a:pt x="21600" y="13777"/>
                  <a:pt x="20545" y="16323"/>
                  <a:pt x="18436" y="18432"/>
                </a:cubicBezTo>
                <a:cubicBezTo>
                  <a:pt x="16327" y="20545"/>
                  <a:pt x="13781" y="21600"/>
                  <a:pt x="10802" y="21600"/>
                </a:cubicBezTo>
                <a:cubicBezTo>
                  <a:pt x="7823" y="21600"/>
                  <a:pt x="5277" y="20545"/>
                  <a:pt x="3167" y="18432"/>
                </a:cubicBezTo>
                <a:cubicBezTo>
                  <a:pt x="1054" y="16323"/>
                  <a:pt x="0" y="13777"/>
                  <a:pt x="0" y="10798"/>
                </a:cubicBezTo>
                <a:cubicBezTo>
                  <a:pt x="0" y="7819"/>
                  <a:pt x="1054" y="5273"/>
                  <a:pt x="3167" y="3164"/>
                </a:cubicBezTo>
                <a:cubicBezTo>
                  <a:pt x="5277" y="1054"/>
                  <a:pt x="7823" y="0"/>
                  <a:pt x="10802"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95" name="Shape 395"/>
          <p:cNvSpPr/>
          <p:nvPr/>
        </p:nvSpPr>
        <p:spPr>
          <a:xfrm>
            <a:off x="3390841" y="2775384"/>
            <a:ext cx="191275" cy="27891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198" y="0"/>
                </a:moveTo>
                <a:cubicBezTo>
                  <a:pt x="13448" y="0"/>
                  <a:pt x="16160" y="619"/>
                  <a:pt x="18336" y="1857"/>
                </a:cubicBezTo>
                <a:cubicBezTo>
                  <a:pt x="20513" y="3094"/>
                  <a:pt x="21600" y="4738"/>
                  <a:pt x="21600" y="6787"/>
                </a:cubicBezTo>
                <a:cubicBezTo>
                  <a:pt x="21600" y="8190"/>
                  <a:pt x="21204" y="9377"/>
                  <a:pt x="20413" y="10346"/>
                </a:cubicBezTo>
                <a:cubicBezTo>
                  <a:pt x="19619" y="11315"/>
                  <a:pt x="18227" y="12454"/>
                  <a:pt x="16231" y="13760"/>
                </a:cubicBezTo>
                <a:cubicBezTo>
                  <a:pt x="14236" y="15068"/>
                  <a:pt x="12936" y="16153"/>
                  <a:pt x="12335" y="17020"/>
                </a:cubicBezTo>
                <a:cubicBezTo>
                  <a:pt x="11733" y="17886"/>
                  <a:pt x="11432" y="18835"/>
                  <a:pt x="11432" y="19867"/>
                </a:cubicBezTo>
                <a:cubicBezTo>
                  <a:pt x="11432" y="20087"/>
                  <a:pt x="11572" y="20665"/>
                  <a:pt x="11853" y="21600"/>
                </a:cubicBezTo>
                <a:lnTo>
                  <a:pt x="6107" y="21600"/>
                </a:lnTo>
                <a:cubicBezTo>
                  <a:pt x="6067" y="21504"/>
                  <a:pt x="5881" y="21153"/>
                  <a:pt x="5550" y="20548"/>
                </a:cubicBezTo>
                <a:cubicBezTo>
                  <a:pt x="5220" y="19943"/>
                  <a:pt x="5054" y="19414"/>
                  <a:pt x="5054" y="18959"/>
                </a:cubicBezTo>
                <a:cubicBezTo>
                  <a:pt x="5054" y="18093"/>
                  <a:pt x="5230" y="17261"/>
                  <a:pt x="5580" y="16463"/>
                </a:cubicBezTo>
                <a:cubicBezTo>
                  <a:pt x="5932" y="15665"/>
                  <a:pt x="6448" y="14919"/>
                  <a:pt x="7131" y="14225"/>
                </a:cubicBezTo>
                <a:cubicBezTo>
                  <a:pt x="7812" y="13530"/>
                  <a:pt x="9161" y="12420"/>
                  <a:pt x="11176" y="10892"/>
                </a:cubicBezTo>
                <a:cubicBezTo>
                  <a:pt x="13191" y="9366"/>
                  <a:pt x="14200" y="8107"/>
                  <a:pt x="14200" y="7118"/>
                </a:cubicBezTo>
                <a:cubicBezTo>
                  <a:pt x="14200" y="5192"/>
                  <a:pt x="12365" y="4229"/>
                  <a:pt x="8694" y="4229"/>
                </a:cubicBezTo>
                <a:cubicBezTo>
                  <a:pt x="6910" y="4229"/>
                  <a:pt x="5044" y="4841"/>
                  <a:pt x="3099" y="6065"/>
                </a:cubicBezTo>
                <a:lnTo>
                  <a:pt x="0" y="2083"/>
                </a:lnTo>
                <a:cubicBezTo>
                  <a:pt x="2587" y="694"/>
                  <a:pt x="5988" y="0"/>
                  <a:pt x="10198"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sp>
        <p:nvSpPr>
          <p:cNvPr id="396" name="Shape 396"/>
          <p:cNvSpPr/>
          <p:nvPr/>
        </p:nvSpPr>
        <p:spPr>
          <a:xfrm>
            <a:off x="1132451" y="2770316"/>
            <a:ext cx="205398" cy="40227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5520" y="0"/>
                </a:moveTo>
                <a:cubicBezTo>
                  <a:pt x="17182" y="0"/>
                  <a:pt x="19209" y="186"/>
                  <a:pt x="21600" y="558"/>
                </a:cubicBezTo>
                <a:lnTo>
                  <a:pt x="19526" y="3276"/>
                </a:lnTo>
                <a:cubicBezTo>
                  <a:pt x="17995" y="3018"/>
                  <a:pt x="16819" y="2889"/>
                  <a:pt x="15996" y="2889"/>
                </a:cubicBezTo>
                <a:cubicBezTo>
                  <a:pt x="14671" y="2889"/>
                  <a:pt x="13545" y="3180"/>
                  <a:pt x="12621" y="3762"/>
                </a:cubicBezTo>
                <a:cubicBezTo>
                  <a:pt x="11697" y="4344"/>
                  <a:pt x="11233" y="5059"/>
                  <a:pt x="11233" y="5908"/>
                </a:cubicBezTo>
                <a:cubicBezTo>
                  <a:pt x="11233" y="6032"/>
                  <a:pt x="11243" y="6156"/>
                  <a:pt x="11261" y="6280"/>
                </a:cubicBezTo>
                <a:lnTo>
                  <a:pt x="17481" y="6280"/>
                </a:lnTo>
                <a:lnTo>
                  <a:pt x="17481" y="9226"/>
                </a:lnTo>
                <a:lnTo>
                  <a:pt x="11374" y="9226"/>
                </a:lnTo>
                <a:lnTo>
                  <a:pt x="11374" y="21600"/>
                </a:lnTo>
                <a:lnTo>
                  <a:pt x="4370" y="21600"/>
                </a:lnTo>
                <a:lnTo>
                  <a:pt x="4370" y="9226"/>
                </a:lnTo>
                <a:lnTo>
                  <a:pt x="0" y="9226"/>
                </a:lnTo>
                <a:lnTo>
                  <a:pt x="0" y="6280"/>
                </a:lnTo>
                <a:lnTo>
                  <a:pt x="4398" y="6280"/>
                </a:lnTo>
                <a:cubicBezTo>
                  <a:pt x="4548" y="4401"/>
                  <a:pt x="5636" y="2885"/>
                  <a:pt x="7662" y="1731"/>
                </a:cubicBezTo>
                <a:cubicBezTo>
                  <a:pt x="9688" y="577"/>
                  <a:pt x="12308" y="0"/>
                  <a:pt x="15520" y="0"/>
                </a:cubicBezTo>
              </a:path>
            </a:pathLst>
          </a:custGeom>
          <a:solidFill>
            <a:srgbClr val="000000">
              <a:alpha val="0"/>
            </a:srgbClr>
          </a:solidFill>
          <a:ln w="12700">
            <a:solidFill>
              <a:srgbClr val="2F8790"/>
            </a:solidFill>
          </a:ln>
        </p:spPr>
        <p:txBody>
          <a:bodyPr lIns="45719" rIns="45719" anchor="ctr"/>
          <a:lstStyle/>
          <a:p>
            <a:pPr algn="ctr">
              <a:defRPr>
                <a:solidFill>
                  <a:srgbClr val="FFFFFF"/>
                </a:solidFill>
                <a:latin typeface="+mn-lt"/>
                <a:ea typeface="+mn-ea"/>
                <a:cs typeface="+mn-cs"/>
                <a:sym typeface="Calibri"/>
              </a:defRPr>
            </a:pPr>
          </a:p>
        </p:txBody>
      </p:sp>
      <p:pic>
        <p:nvPicPr>
          <p:cNvPr id="397" name="image9.jpg"/>
          <p:cNvPicPr>
            <a:picLocks noChangeAspect="1"/>
          </p:cNvPicPr>
          <p:nvPr/>
        </p:nvPicPr>
        <p:blipFill>
          <a:blip r:embed="rId2">
            <a:extLst/>
          </a:blip>
          <a:stretch>
            <a:fillRect/>
          </a:stretch>
        </p:blipFill>
        <p:spPr>
          <a:xfrm>
            <a:off x="444500" y="1816100"/>
            <a:ext cx="8001000" cy="1879600"/>
          </a:xfrm>
          <a:prstGeom prst="rect">
            <a:avLst/>
          </a:prstGeom>
          <a:ln w="12700">
            <a:miter lim="400000"/>
          </a:ln>
        </p:spPr>
      </p:pic>
      <p:sp>
        <p:nvSpPr>
          <p:cNvPr id="398" name="Shape 398"/>
          <p:cNvSpPr/>
          <p:nvPr>
            <p:ph type="sldNum" sz="quarter" idx="2"/>
          </p:nvPr>
        </p:nvSpPr>
        <p:spPr>
          <a:xfrm>
            <a:off x="8704761" y="17638"/>
            <a:ext cx="231278" cy="350662"/>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theme/theme1.xml><?xml version="1.0" encoding="utf-8"?>
<a:theme xmlns:a="http://schemas.openxmlformats.org/drawingml/2006/main" xmlns:r="http://schemas.openxmlformats.org/officeDocument/2006/relationships" name="Urban">
  <a:themeElements>
    <a:clrScheme name="Urban">
      <a:dk1>
        <a:srgbClr val="000000"/>
      </a:dk1>
      <a:lt1>
        <a:srgbClr val="FFFFFF"/>
      </a:lt1>
      <a:dk2>
        <a:srgbClr val="A7A7A7"/>
      </a:dk2>
      <a:lt2>
        <a:srgbClr val="535353"/>
      </a:lt2>
      <a:accent1>
        <a:srgbClr val="53548A"/>
      </a:accent1>
      <a:accent2>
        <a:srgbClr val="438086"/>
      </a:accent2>
      <a:accent3>
        <a:srgbClr val="A04DA3"/>
      </a:accent3>
      <a:accent4>
        <a:srgbClr val="C4652D"/>
      </a:accent4>
      <a:accent5>
        <a:srgbClr val="8B5D3D"/>
      </a:accent5>
      <a:accent6>
        <a:srgbClr val="5C92B5"/>
      </a:accent6>
      <a:hlink>
        <a:srgbClr val="0000FF"/>
      </a:hlink>
      <a:folHlink>
        <a:srgbClr val="FF00FF"/>
      </a:folHlink>
    </a:clrScheme>
    <a:fontScheme name="Urban">
      <a:majorFont>
        <a:latin typeface="Helvetica"/>
        <a:ea typeface="Helvetica"/>
        <a:cs typeface="Helvetica"/>
      </a:majorFont>
      <a:minorFont>
        <a:latin typeface="Calibri"/>
        <a:ea typeface="Calibri"/>
        <a:cs typeface="Calibri"/>
      </a:minorFont>
    </a:fontScheme>
    <a:fmtScheme name="Urba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50800" dist="25400" dir="5400000">
              <a:srgbClr val="000000">
                <a:alpha val="45000"/>
              </a:srgbClr>
            </a:outerShdw>
          </a:effectLst>
        </a:effectStyle>
        <a:effectStyle>
          <a:effectLst>
            <a:outerShdw sx="100000" sy="100000" kx="0" ky="0" algn="b" rotWithShape="0" blurRad="50800" dist="25400" dir="5400000">
              <a:srgbClr val="000000">
                <a:alpha val="45000"/>
              </a:srgbClr>
            </a:outerShdw>
          </a:effectLst>
        </a:effectStyle>
        <a:effectStyle>
          <a:effectLst>
            <a:outerShdw sx="100000" sy="100000" kx="0" ky="0" algn="b" rotWithShape="0" blurRad="50800" dist="25400" dir="5400000">
              <a:srgbClr val="000000">
                <a:alpha val="4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9050" cap="flat">
          <a:solidFill>
            <a:schemeClr val="accent1"/>
          </a:solidFill>
          <a:prstDash val="solid"/>
          <a:round/>
        </a:ln>
        <a:effectLst>
          <a:outerShdw sx="100000" sy="100000" kx="0" ky="0" algn="b" rotWithShape="0" blurRad="50800" dist="25400" dir="5400000">
            <a:srgbClr val="000000">
              <a:alpha val="4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eorgia"/>
            <a:ea typeface="Georgia"/>
            <a:cs typeface="Georgia"/>
            <a:sym typeface="Georgi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9050" cap="flat">
          <a:solidFill>
            <a:schemeClr val="accent1"/>
          </a:solidFill>
          <a:prstDash val="solid"/>
          <a:round/>
        </a:ln>
        <a:effectLst>
          <a:outerShdw sx="100000" sy="100000" kx="0" ky="0" algn="b" rotWithShape="0" blurRad="50800" dist="25400" dir="5400000">
            <a:srgbClr val="000000">
              <a:alpha val="4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eorgia"/>
            <a:ea typeface="Georgia"/>
            <a:cs typeface="Georgia"/>
            <a:sym typeface="Georgi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Urban">
  <a:themeElements>
    <a:clrScheme name="Urban">
      <a:dk1>
        <a:srgbClr val="000000"/>
      </a:dk1>
      <a:lt1>
        <a:srgbClr val="FFFFFF"/>
      </a:lt1>
      <a:dk2>
        <a:srgbClr val="A7A7A7"/>
      </a:dk2>
      <a:lt2>
        <a:srgbClr val="535353"/>
      </a:lt2>
      <a:accent1>
        <a:srgbClr val="53548A"/>
      </a:accent1>
      <a:accent2>
        <a:srgbClr val="438086"/>
      </a:accent2>
      <a:accent3>
        <a:srgbClr val="A04DA3"/>
      </a:accent3>
      <a:accent4>
        <a:srgbClr val="C4652D"/>
      </a:accent4>
      <a:accent5>
        <a:srgbClr val="8B5D3D"/>
      </a:accent5>
      <a:accent6>
        <a:srgbClr val="5C92B5"/>
      </a:accent6>
      <a:hlink>
        <a:srgbClr val="0000FF"/>
      </a:hlink>
      <a:folHlink>
        <a:srgbClr val="FF00FF"/>
      </a:folHlink>
    </a:clrScheme>
    <a:fontScheme name="Urban">
      <a:majorFont>
        <a:latin typeface="Helvetica"/>
        <a:ea typeface="Helvetica"/>
        <a:cs typeface="Helvetica"/>
      </a:majorFont>
      <a:minorFont>
        <a:latin typeface="Calibri"/>
        <a:ea typeface="Calibri"/>
        <a:cs typeface="Calibri"/>
      </a:minorFont>
    </a:fontScheme>
    <a:fmtScheme name="Urba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50800" dist="25400" dir="5400000">
              <a:srgbClr val="000000">
                <a:alpha val="45000"/>
              </a:srgbClr>
            </a:outerShdw>
          </a:effectLst>
        </a:effectStyle>
        <a:effectStyle>
          <a:effectLst>
            <a:outerShdw sx="100000" sy="100000" kx="0" ky="0" algn="b" rotWithShape="0" blurRad="50800" dist="25400" dir="5400000">
              <a:srgbClr val="000000">
                <a:alpha val="45000"/>
              </a:srgbClr>
            </a:outerShdw>
          </a:effectLst>
        </a:effectStyle>
        <a:effectStyle>
          <a:effectLst>
            <a:outerShdw sx="100000" sy="100000" kx="0" ky="0" algn="b" rotWithShape="0" blurRad="50800" dist="25400" dir="5400000">
              <a:srgbClr val="000000">
                <a:alpha val="4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9050" cap="flat">
          <a:solidFill>
            <a:schemeClr val="accent1"/>
          </a:solidFill>
          <a:prstDash val="solid"/>
          <a:round/>
        </a:ln>
        <a:effectLst>
          <a:outerShdw sx="100000" sy="100000" kx="0" ky="0" algn="b" rotWithShape="0" blurRad="50800" dist="25400" dir="5400000">
            <a:srgbClr val="000000">
              <a:alpha val="4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eorgia"/>
            <a:ea typeface="Georgia"/>
            <a:cs typeface="Georgia"/>
            <a:sym typeface="Georgi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9050" cap="flat">
          <a:solidFill>
            <a:schemeClr val="accent1"/>
          </a:solidFill>
          <a:prstDash val="solid"/>
          <a:round/>
        </a:ln>
        <a:effectLst>
          <a:outerShdw sx="100000" sy="100000" kx="0" ky="0" algn="b" rotWithShape="0" blurRad="50800" dist="25400" dir="5400000">
            <a:srgbClr val="000000">
              <a:alpha val="4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eorgia"/>
            <a:ea typeface="Georgia"/>
            <a:cs typeface="Georgia"/>
            <a:sym typeface="Georgi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