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344" r:id="rId2"/>
    <p:sldId id="345" r:id="rId3"/>
    <p:sldId id="346" r:id="rId4"/>
    <p:sldId id="351" r:id="rId5"/>
    <p:sldId id="348" r:id="rId6"/>
    <p:sldId id="349" r:id="rId7"/>
    <p:sldId id="35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91" autoAdjust="0"/>
  </p:normalViewPr>
  <p:slideViewPr>
    <p:cSldViewPr>
      <p:cViewPr varScale="1">
        <p:scale>
          <a:sx n="65" d="100"/>
          <a:sy n="65" d="100"/>
        </p:scale>
        <p:origin x="78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 smtClean="0"/>
              <a:t>June 2016</a:t>
            </a:r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D87C98F-4458-4417-B227-F68F209D2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6388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 smtClean="0"/>
              <a:t>June 2016</a:t>
            </a:r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3A9FE4-F118-4112-ABFC-8BD7C0F348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04885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3888" y="2514600"/>
            <a:ext cx="7886700" cy="165655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343401"/>
            <a:ext cx="7886700" cy="1746250"/>
          </a:xfrm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320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Vertical Title 1"/>
          <p:cNvSpPr txBox="1">
            <a:spLocks/>
          </p:cNvSpPr>
          <p:nvPr userDrawn="1"/>
        </p:nvSpPr>
        <p:spPr bwMode="auto">
          <a:xfrm>
            <a:off x="6578600" y="404813"/>
            <a:ext cx="2108200" cy="546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6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0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1211" y="136224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04084" y="1371017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97306" y="2368971"/>
            <a:ext cx="3868737" cy="38206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68971"/>
            <a:ext cx="3887788" cy="38206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52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4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11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8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9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341438"/>
            <a:ext cx="8229600" cy="4525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6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0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US" altLang="en-US" dirty="0" smtClean="0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2911FA0-5671-41EA-8B61-D6FE3F397446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" name="Date Placeholder"/>
          <p:cNvSpPr>
            <a:spLocks noGrp="1"/>
          </p:cNvSpPr>
          <p:nvPr>
            <p:ph type="dt" sz="half" idx="2"/>
          </p:nvPr>
        </p:nvSpPr>
        <p:spPr>
          <a:xfrm>
            <a:off x="250825" y="-20387"/>
            <a:ext cx="1425575" cy="280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5776" y="6586538"/>
            <a:ext cx="2994024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IEEE 802 EC </a:t>
            </a:r>
            <a:r>
              <a:rPr lang="en-US" dirty="0" err="1" smtClean="0"/>
              <a:t>Telecon</a:t>
            </a:r>
            <a:r>
              <a:rPr lang="en-US" dirty="0" smtClean="0"/>
              <a:t> - Ex Sec Items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802world.org/apps/session/97/register2/registe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June 7 IEEE 802 EC </a:t>
            </a:r>
            <a:br>
              <a:rPr lang="en-US" dirty="0" smtClean="0"/>
            </a:br>
            <a:r>
              <a:rPr lang="en-US" dirty="0" smtClean="0"/>
              <a:t>Interim </a:t>
            </a:r>
            <a:r>
              <a:rPr lang="en-US" dirty="0" err="1" smtClean="0"/>
              <a:t>Telecon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Executive Secretary Information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8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Items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5.00  II  Update July 2016 Plenary Session Logistics Update</a:t>
            </a:r>
          </a:p>
          <a:p>
            <a:r>
              <a:rPr lang="en-US" sz="2400" dirty="0" smtClean="0"/>
              <a:t>6.00 II Update 2018 Future Venue Report</a:t>
            </a:r>
          </a:p>
          <a:p>
            <a:r>
              <a:rPr lang="en-US" sz="2400" dirty="0" smtClean="0"/>
              <a:t>9.90  II  Network Services Contract Update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83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5.00  II  Update July 2016 Plenary Session Logistics Update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245100"/>
          </a:xfrm>
        </p:spPr>
        <p:txBody>
          <a:bodyPr/>
          <a:lstStyle/>
          <a:p>
            <a:r>
              <a:rPr lang="en-US" sz="2400" dirty="0" smtClean="0"/>
              <a:t>REMINDER – Separate Ticket for Social:  </a:t>
            </a:r>
          </a:p>
          <a:p>
            <a:pPr lvl="1"/>
            <a:r>
              <a:rPr lang="en-US" sz="2400" b="1" dirty="0" smtClean="0"/>
              <a:t>Social </a:t>
            </a:r>
            <a:r>
              <a:rPr lang="en-US" sz="2400" b="1" dirty="0"/>
              <a:t>Event Ticket Purchase ($US 24.99):</a:t>
            </a:r>
            <a:r>
              <a:rPr lang="en-US" sz="2400" b="1" dirty="0"/>
              <a:t> </a:t>
            </a:r>
            <a:r>
              <a:rPr lang="en-US" sz="2000" b="1" dirty="0">
                <a:hlinkClick r:id="rId2"/>
              </a:rPr>
              <a:t>http://802world.org/plenary/social</a:t>
            </a:r>
            <a:r>
              <a:rPr lang="en-US" sz="2000" b="1" dirty="0" smtClean="0">
                <a:hlinkClick r:id="rId2"/>
              </a:rPr>
              <a:t>/</a:t>
            </a:r>
            <a:endParaRPr lang="en-US" sz="2000" b="1" dirty="0" smtClean="0"/>
          </a:p>
          <a:p>
            <a:r>
              <a:rPr lang="en-US" sz="2400" b="1" dirty="0" smtClean="0"/>
              <a:t>Registration deadline: </a:t>
            </a:r>
            <a:endParaRPr lang="en-US" sz="2400" dirty="0"/>
          </a:p>
          <a:p>
            <a:pPr lvl="1"/>
            <a:r>
              <a:rPr lang="en-US" sz="2400" dirty="0"/>
              <a:t> </a:t>
            </a:r>
            <a:r>
              <a:rPr lang="en-US" sz="2400" b="1" dirty="0"/>
              <a:t>Standard: </a:t>
            </a:r>
            <a:r>
              <a:rPr lang="en-US" sz="2400" b="1" dirty="0" smtClean="0"/>
              <a:t>6pm </a:t>
            </a:r>
            <a:r>
              <a:rPr lang="en-US" sz="2400" b="1" dirty="0"/>
              <a:t>Pacific Time, Friday June 24, 2016 </a:t>
            </a:r>
            <a:r>
              <a:rPr lang="en-US" sz="2400" dirty="0"/>
              <a:t> </a:t>
            </a:r>
            <a:r>
              <a:rPr lang="en-US" sz="2400" dirty="0" smtClean="0"/>
              <a:t>			</a:t>
            </a:r>
            <a:r>
              <a:rPr lang="en-US" sz="2000" dirty="0" smtClean="0"/>
              <a:t>(</a:t>
            </a:r>
            <a:r>
              <a:rPr lang="en-US" sz="2000" dirty="0"/>
              <a:t>UTC Time: 1am Saturday, June 25, 2016) </a:t>
            </a:r>
            <a:endParaRPr lang="en-US" sz="2000" dirty="0" smtClean="0"/>
          </a:p>
          <a:p>
            <a:pPr marL="400050"/>
            <a:r>
              <a:rPr lang="en-US" sz="2400" b="1" dirty="0" smtClean="0"/>
              <a:t>Current registration</a:t>
            </a:r>
            <a:r>
              <a:rPr lang="en-US" sz="2400" dirty="0" smtClean="0"/>
              <a:t>: </a:t>
            </a:r>
          </a:p>
          <a:p>
            <a:pPr marL="1200150" lvl="2"/>
            <a:r>
              <a:rPr lang="en-US" dirty="0" smtClean="0"/>
              <a:t>486 Attendees plus 3 Students and one Guest</a:t>
            </a:r>
          </a:p>
          <a:p>
            <a:r>
              <a:rPr lang="en-US" sz="2400" dirty="0" smtClean="0"/>
              <a:t> </a:t>
            </a:r>
            <a:r>
              <a:rPr lang="en-US" sz="2400" b="1" dirty="0"/>
              <a:t>Event Information: </a:t>
            </a:r>
            <a:r>
              <a:rPr lang="en-US" sz="2000" b="1" dirty="0">
                <a:hlinkClick r:id="rId3"/>
              </a:rPr>
              <a:t>http://</a:t>
            </a:r>
            <a:r>
              <a:rPr lang="en-US" sz="2000" b="1" dirty="0" smtClean="0">
                <a:hlinkClick r:id="rId3"/>
              </a:rPr>
              <a:t>802world.org/plenary</a:t>
            </a:r>
            <a:r>
              <a:rPr lang="en-US" sz="2000" b="1" dirty="0" smtClean="0"/>
              <a:t>  </a:t>
            </a:r>
            <a:endParaRPr lang="en-US" sz="2400" dirty="0"/>
          </a:p>
          <a:p>
            <a:r>
              <a:rPr lang="en-US" sz="2400" b="1" dirty="0"/>
              <a:t>Registration Website: </a:t>
            </a:r>
            <a:r>
              <a:rPr lang="en-US" sz="2000" b="1" dirty="0">
                <a:hlinkClick r:id="rId4"/>
              </a:rPr>
              <a:t>https://</a:t>
            </a:r>
            <a:r>
              <a:rPr lang="en-US" sz="2000" b="1" dirty="0" smtClean="0">
                <a:hlinkClick r:id="rId4"/>
              </a:rPr>
              <a:t>802world.org/apps/session/97/register2/register</a:t>
            </a:r>
            <a:r>
              <a:rPr lang="en-US" sz="2000" b="1" dirty="0" smtClean="0"/>
              <a:t>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275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 lvl="0"/>
            <a:r>
              <a:rPr lang="en-US" sz="3200" dirty="0" smtClean="0"/>
              <a:t>July Plenary Tutorial Update</a:t>
            </a:r>
            <a:endParaRPr lang="en-US" sz="4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06962"/>
          </a:xfrm>
        </p:spPr>
        <p:txBody>
          <a:bodyPr/>
          <a:lstStyle/>
          <a:p>
            <a:r>
              <a:rPr lang="en-US" sz="2800" dirty="0" smtClean="0"/>
              <a:t>Two Tutorial Requests received.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 smtClean="0"/>
              <a:t>myProject</a:t>
            </a:r>
            <a:r>
              <a:rPr lang="en-US" sz="2000" dirty="0" smtClean="0"/>
              <a:t> </a:t>
            </a:r>
            <a:r>
              <a:rPr lang="en-US" sz="2000" dirty="0"/>
              <a:t>Training – Chairs, Officers and Sponsor Balloting</a:t>
            </a:r>
            <a:endParaRPr lang="en-US" sz="20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/>
              <a:t>IEEE 802 5G/IMT-2020 Standing </a:t>
            </a:r>
            <a:r>
              <a:rPr lang="en-US" sz="2000" dirty="0" smtClean="0"/>
              <a:t>Committee</a:t>
            </a:r>
          </a:p>
          <a:p>
            <a:pPr marL="571500" indent="-514350"/>
            <a:r>
              <a:rPr lang="en-US" sz="2800" dirty="0" smtClean="0"/>
              <a:t>Issues:</a:t>
            </a:r>
          </a:p>
          <a:p>
            <a:pPr marL="971550" lvl="1" indent="-514350"/>
            <a:r>
              <a:rPr lang="en-US" sz="2400" dirty="0" smtClean="0"/>
              <a:t>Slot time 2 </a:t>
            </a:r>
            <a:r>
              <a:rPr lang="en-US" sz="2400" dirty="0"/>
              <a:t>already </a:t>
            </a:r>
            <a:r>
              <a:rPr lang="en-US" sz="2400" dirty="0" smtClean="0"/>
              <a:t>assigned to #1</a:t>
            </a:r>
          </a:p>
          <a:p>
            <a:pPr marL="971550" lvl="1" indent="-514350"/>
            <a:r>
              <a:rPr lang="en-US" sz="2400" dirty="0" smtClean="0"/>
              <a:t>Request for 2 slot times unusual</a:t>
            </a:r>
          </a:p>
          <a:p>
            <a:pPr marL="971550" lvl="1" indent="-514350"/>
            <a:r>
              <a:rPr lang="en-US" sz="2400" dirty="0" smtClean="0"/>
              <a:t>Alternative A:</a:t>
            </a:r>
          </a:p>
          <a:p>
            <a:pPr marL="1371600" lvl="2" indent="-514350"/>
            <a:r>
              <a:rPr lang="en-US" sz="2000" dirty="0" smtClean="0"/>
              <a:t> move #1 to 6:30-7:50pm and give #2 8:00-10:00pm</a:t>
            </a:r>
          </a:p>
          <a:p>
            <a:pPr marL="971550" lvl="1" indent="-514350"/>
            <a:r>
              <a:rPr lang="en-US" sz="2400" dirty="0" smtClean="0"/>
              <a:t>Alternative B: </a:t>
            </a:r>
          </a:p>
          <a:p>
            <a:pPr marL="1371600" lvl="2" indent="-514350"/>
            <a:r>
              <a:rPr lang="en-US" sz="2000" dirty="0" smtClean="0"/>
              <a:t>Keep slot times and give a combination of 1&amp;3 to #2.</a:t>
            </a:r>
          </a:p>
          <a:p>
            <a:pPr marL="971550" lvl="1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 smtClean="0"/>
              <a:t>6.00 II Update 2018 Future Venue Report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800" dirty="0" smtClean="0"/>
              <a:t>2018 March</a:t>
            </a:r>
          </a:p>
          <a:p>
            <a:pPr lvl="2"/>
            <a:r>
              <a:rPr lang="en-US" dirty="0" smtClean="0"/>
              <a:t>Hyatt Regency O’Hare, Rosemont, IL</a:t>
            </a:r>
          </a:p>
          <a:p>
            <a:pPr lvl="2"/>
            <a:r>
              <a:rPr lang="en-US" dirty="0" smtClean="0"/>
              <a:t>Contracted and no open issues</a:t>
            </a:r>
          </a:p>
          <a:p>
            <a:r>
              <a:rPr lang="en-US" sz="2800" dirty="0" smtClean="0"/>
              <a:t>2018 July</a:t>
            </a:r>
          </a:p>
          <a:p>
            <a:pPr lvl="2"/>
            <a:r>
              <a:rPr lang="en-US" dirty="0" smtClean="0"/>
              <a:t>Manchester Grand Hyatt, San Diego, CA </a:t>
            </a:r>
          </a:p>
          <a:p>
            <a:pPr lvl="2"/>
            <a:r>
              <a:rPr lang="en-US" dirty="0" smtClean="0"/>
              <a:t>Contracted and no open issues</a:t>
            </a:r>
          </a:p>
          <a:p>
            <a:pPr lvl="2"/>
            <a:r>
              <a:rPr lang="en-US" dirty="0" smtClean="0"/>
              <a:t>802 EC Workshop scheduled Saturday July 14th</a:t>
            </a:r>
          </a:p>
          <a:p>
            <a:r>
              <a:rPr lang="en-US" sz="2800" dirty="0" smtClean="0"/>
              <a:t>2018 November</a:t>
            </a:r>
          </a:p>
          <a:p>
            <a:pPr lvl="2"/>
            <a:r>
              <a:rPr lang="en-US" dirty="0" err="1"/>
              <a:t>SuZhou</a:t>
            </a:r>
            <a:r>
              <a:rPr lang="en-US" dirty="0"/>
              <a:t>, China</a:t>
            </a:r>
          </a:p>
          <a:p>
            <a:pPr lvl="2"/>
            <a:r>
              <a:rPr lang="en-US" dirty="0" smtClean="0"/>
              <a:t>Bob </a:t>
            </a:r>
            <a:r>
              <a:rPr lang="en-US" dirty="0" err="1"/>
              <a:t>Heile</a:t>
            </a:r>
            <a:r>
              <a:rPr lang="en-US" dirty="0"/>
              <a:t> is assigned as </a:t>
            </a:r>
            <a:r>
              <a:rPr lang="en-US" dirty="0" smtClean="0"/>
              <a:t>EC </a:t>
            </a:r>
            <a:r>
              <a:rPr lang="en-US" dirty="0" err="1"/>
              <a:t>Mtg</a:t>
            </a:r>
            <a:r>
              <a:rPr lang="en-US" dirty="0"/>
              <a:t> Designee</a:t>
            </a:r>
          </a:p>
          <a:p>
            <a:pPr lvl="2"/>
            <a:r>
              <a:rPr lang="en-US" dirty="0"/>
              <a:t>Report from Bob </a:t>
            </a:r>
          </a:p>
        </p:txBody>
      </p:sp>
    </p:spTree>
    <p:extLst>
      <p:ext uri="{BB962C8B-B14F-4D97-AF65-F5344CB8AC3E}">
        <p14:creationId xmlns:p14="http://schemas.microsoft.com/office/powerpoint/2010/main" val="17409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 smtClean="0"/>
              <a:t>9.90  II  Network Services Contract Update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Contract has been sent to IEEE Procurement for signatures.</a:t>
            </a:r>
          </a:p>
          <a:p>
            <a:pPr lvl="2"/>
            <a:r>
              <a:rPr lang="en-US" dirty="0" smtClean="0"/>
              <a:t>Being held up for </a:t>
            </a:r>
            <a:r>
              <a:rPr lang="en-US" dirty="0"/>
              <a:t>an IPR (IEEE Project </a:t>
            </a:r>
            <a:r>
              <a:rPr lang="en-US" dirty="0" smtClean="0"/>
              <a:t>Request) which has to be generated by the IEEE-SA – Jon </a:t>
            </a:r>
            <a:r>
              <a:rPr lang="en-US" dirty="0" err="1" smtClean="0"/>
              <a:t>Gaughran</a:t>
            </a:r>
            <a:r>
              <a:rPr lang="en-US" dirty="0" smtClean="0"/>
              <a:t> is responsible for the IPR.</a:t>
            </a:r>
          </a:p>
          <a:p>
            <a:r>
              <a:rPr lang="en-US" sz="2400" dirty="0" smtClean="0"/>
              <a:t>Extends contract through November 2018</a:t>
            </a:r>
          </a:p>
        </p:txBody>
      </p:sp>
    </p:spTree>
    <p:extLst>
      <p:ext uri="{BB962C8B-B14F-4D97-AF65-F5344CB8AC3E}">
        <p14:creationId xmlns:p14="http://schemas.microsoft.com/office/powerpoint/2010/main" val="21457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 June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 EC Telecon - Ex Sec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77650"/>
      </p:ext>
    </p:extLst>
  </p:cSld>
  <p:clrMapOvr>
    <a:masterClrMapping/>
  </p:clrMapOvr>
</p:sld>
</file>

<file path=ppt/theme/theme1.xml><?xml version="1.0" encoding="utf-8"?>
<a:theme xmlns:a="http://schemas.openxmlformats.org/drawingml/2006/main" name="Main Styl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09234F6B-82BD-40B1-B7D0-68C9A6245F6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324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ＭＳ Ｐゴシック</vt:lpstr>
      <vt:lpstr>Arial</vt:lpstr>
      <vt:lpstr>Main Style</vt:lpstr>
      <vt:lpstr>2016 June 7 IEEE 802 EC  Interim Telecon</vt:lpstr>
      <vt:lpstr>Agenda Items</vt:lpstr>
      <vt:lpstr>5.00  II  Update July 2016 Plenary Session Logistics Update</vt:lpstr>
      <vt:lpstr>July Plenary Tutorial Update</vt:lpstr>
      <vt:lpstr>6.00 II Update 2018 Future Venue Report</vt:lpstr>
      <vt:lpstr>9.90  II  Network Services Contract Update</vt:lpstr>
      <vt:lpstr>PowerPoint Presentation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June EC Telecon Exec Sec Information Items</dc:title>
  <dc:subject>2016 June EC Telecon - Exec Sec Information items</dc:subject>
  <dc:creator>Jon Rosdahl</dc:creator>
  <cp:lastModifiedBy>Rosdahl, Jon</cp:lastModifiedBy>
  <cp:revision>12</cp:revision>
  <dcterms:created xsi:type="dcterms:W3CDTF">2016-06-07T12:20:45Z</dcterms:created>
  <dcterms:modified xsi:type="dcterms:W3CDTF">2016-06-07T14:39:24Z</dcterms:modified>
  <cp:category>2016 June</cp:category>
</cp:coreProperties>
</file>