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9712" autoAdjust="0"/>
  </p:normalViewPr>
  <p:slideViewPr>
    <p:cSldViewPr>
      <p:cViewPr varScale="1">
        <p:scale>
          <a:sx n="88" d="100"/>
          <a:sy n="88" d="100"/>
        </p:scale>
        <p:origin x="-39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526E4A-FB79-4D90-B19F-D202876E1097}" type="datetimeFigureOut">
              <a:rPr lang="en-US" smtClean="0"/>
              <a:t>5/5/2016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0AD090-5209-4CA0-A27C-611CF6906894}" type="slidenum">
              <a:rPr lang="en-US" smtClean="0"/>
              <a:t>‹#›</a:t>
            </a:fld>
            <a:endParaRPr lang="en-US"/>
          </a:p>
        </p:txBody>
      </p:sp>
    </p:spTree>
    <p:extLst>
      <p:ext uri="{BB962C8B-B14F-4D97-AF65-F5344CB8AC3E}">
        <p14:creationId xmlns:p14="http://schemas.microsoft.com/office/powerpoint/2010/main" val="1876976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p>
            <a:fld id="{ABF005E9-C647-41A8-AC1B-258BE14EA2E3}" type="slidenum">
              <a:rPr lang="en-US" smtClean="0"/>
              <a:t>‹#›</a:t>
            </a:fld>
            <a:endParaRPr lang="en-US"/>
          </a:p>
        </p:txBody>
      </p:sp>
    </p:spTree>
    <p:extLst>
      <p:ext uri="{BB962C8B-B14F-4D97-AF65-F5344CB8AC3E}">
        <p14:creationId xmlns:p14="http://schemas.microsoft.com/office/powerpoint/2010/main" val="546389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p>
            <a:fld id="{ABF005E9-C647-41A8-AC1B-258BE14EA2E3}" type="slidenum">
              <a:rPr lang="en-US" smtClean="0"/>
              <a:t>‹#›</a:t>
            </a:fld>
            <a:endParaRPr lang="en-US"/>
          </a:p>
        </p:txBody>
      </p:sp>
    </p:spTree>
    <p:extLst>
      <p:ext uri="{BB962C8B-B14F-4D97-AF65-F5344CB8AC3E}">
        <p14:creationId xmlns:p14="http://schemas.microsoft.com/office/powerpoint/2010/main" val="3092263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p>
            <a:fld id="{ABF005E9-C647-41A8-AC1B-258BE14EA2E3}" type="slidenum">
              <a:rPr lang="en-US" smtClean="0"/>
              <a:t>‹#›</a:t>
            </a:fld>
            <a:endParaRPr lang="en-US"/>
          </a:p>
        </p:txBody>
      </p:sp>
    </p:spTree>
    <p:extLst>
      <p:ext uri="{BB962C8B-B14F-4D97-AF65-F5344CB8AC3E}">
        <p14:creationId xmlns:p14="http://schemas.microsoft.com/office/powerpoint/2010/main" val="4103598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p>
            <a:fld id="{ABF005E9-C647-41A8-AC1B-258BE14EA2E3}" type="slidenum">
              <a:rPr lang="en-US" smtClean="0"/>
              <a:t>‹#›</a:t>
            </a:fld>
            <a:endParaRPr lang="en-US"/>
          </a:p>
        </p:txBody>
      </p:sp>
      <p:sp>
        <p:nvSpPr>
          <p:cNvPr id="7" name="TextBox 6"/>
          <p:cNvSpPr txBox="1"/>
          <p:nvPr userDrawn="1"/>
        </p:nvSpPr>
        <p:spPr>
          <a:xfrm>
            <a:off x="381000" y="76200"/>
            <a:ext cx="2724528" cy="369332"/>
          </a:xfrm>
          <a:prstGeom prst="rect">
            <a:avLst/>
          </a:prstGeom>
          <a:noFill/>
        </p:spPr>
        <p:txBody>
          <a:bodyPr wrap="none" rtlCol="0">
            <a:spAutoFit/>
          </a:bodyPr>
          <a:lstStyle/>
          <a:p>
            <a:r>
              <a:rPr lang="en-US" dirty="0" smtClean="0"/>
              <a:t>DCN: ec-16-0073-00-WCSG</a:t>
            </a:r>
            <a:endParaRPr lang="en-US" dirty="0"/>
          </a:p>
        </p:txBody>
      </p:sp>
    </p:spTree>
    <p:extLst>
      <p:ext uri="{BB962C8B-B14F-4D97-AF65-F5344CB8AC3E}">
        <p14:creationId xmlns:p14="http://schemas.microsoft.com/office/powerpoint/2010/main" val="3284755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p>
            <a:fld id="{ABF005E9-C647-41A8-AC1B-258BE14EA2E3}" type="slidenum">
              <a:rPr lang="en-US" smtClean="0"/>
              <a:t>‹#›</a:t>
            </a:fld>
            <a:endParaRPr lang="en-US"/>
          </a:p>
        </p:txBody>
      </p:sp>
    </p:spTree>
    <p:extLst>
      <p:ext uri="{BB962C8B-B14F-4D97-AF65-F5344CB8AC3E}">
        <p14:creationId xmlns:p14="http://schemas.microsoft.com/office/powerpoint/2010/main" val="474448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May 2016</a:t>
            </a:r>
            <a:endParaRPr lang="en-US"/>
          </a:p>
        </p:txBody>
      </p:sp>
      <p:sp>
        <p:nvSpPr>
          <p:cNvPr id="6" name="Footer Placeholder 5"/>
          <p:cNvSpPr>
            <a:spLocks noGrp="1"/>
          </p:cNvSpPr>
          <p:nvPr>
            <p:ph type="ftr" sz="quarter" idx="11"/>
          </p:nvPr>
        </p:nvSpPr>
        <p:spPr/>
        <p:txBody>
          <a:bodyPr/>
          <a:lstStyle/>
          <a:p>
            <a:r>
              <a:rPr lang="en-US" smtClean="0"/>
              <a:t>Bob Heile, Wi-SUN Alliance</a:t>
            </a:r>
            <a:endParaRPr lang="en-US"/>
          </a:p>
        </p:txBody>
      </p:sp>
      <p:sp>
        <p:nvSpPr>
          <p:cNvPr id="7" name="Slide Number Placeholder 6"/>
          <p:cNvSpPr>
            <a:spLocks noGrp="1"/>
          </p:cNvSpPr>
          <p:nvPr>
            <p:ph type="sldNum" sz="quarter" idx="12"/>
          </p:nvPr>
        </p:nvSpPr>
        <p:spPr/>
        <p:txBody>
          <a:bodyPr/>
          <a:lstStyle/>
          <a:p>
            <a:fld id="{ABF005E9-C647-41A8-AC1B-258BE14EA2E3}" type="slidenum">
              <a:rPr lang="en-US" smtClean="0"/>
              <a:t>‹#›</a:t>
            </a:fld>
            <a:endParaRPr lang="en-US"/>
          </a:p>
        </p:txBody>
      </p:sp>
    </p:spTree>
    <p:extLst>
      <p:ext uri="{BB962C8B-B14F-4D97-AF65-F5344CB8AC3E}">
        <p14:creationId xmlns:p14="http://schemas.microsoft.com/office/powerpoint/2010/main" val="3776783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May 2016</a:t>
            </a:r>
            <a:endParaRPr lang="en-US"/>
          </a:p>
        </p:txBody>
      </p:sp>
      <p:sp>
        <p:nvSpPr>
          <p:cNvPr id="8" name="Footer Placeholder 7"/>
          <p:cNvSpPr>
            <a:spLocks noGrp="1"/>
          </p:cNvSpPr>
          <p:nvPr>
            <p:ph type="ftr" sz="quarter" idx="11"/>
          </p:nvPr>
        </p:nvSpPr>
        <p:spPr/>
        <p:txBody>
          <a:bodyPr/>
          <a:lstStyle/>
          <a:p>
            <a:r>
              <a:rPr lang="en-US" smtClean="0"/>
              <a:t>Bob Heile, Wi-SUN Alliance</a:t>
            </a:r>
            <a:endParaRPr lang="en-US"/>
          </a:p>
        </p:txBody>
      </p:sp>
      <p:sp>
        <p:nvSpPr>
          <p:cNvPr id="9" name="Slide Number Placeholder 8"/>
          <p:cNvSpPr>
            <a:spLocks noGrp="1"/>
          </p:cNvSpPr>
          <p:nvPr>
            <p:ph type="sldNum" sz="quarter" idx="12"/>
          </p:nvPr>
        </p:nvSpPr>
        <p:spPr/>
        <p:txBody>
          <a:bodyPr/>
          <a:lstStyle/>
          <a:p>
            <a:fld id="{ABF005E9-C647-41A8-AC1B-258BE14EA2E3}" type="slidenum">
              <a:rPr lang="en-US" smtClean="0"/>
              <a:t>‹#›</a:t>
            </a:fld>
            <a:endParaRPr lang="en-US"/>
          </a:p>
        </p:txBody>
      </p:sp>
    </p:spTree>
    <p:extLst>
      <p:ext uri="{BB962C8B-B14F-4D97-AF65-F5344CB8AC3E}">
        <p14:creationId xmlns:p14="http://schemas.microsoft.com/office/powerpoint/2010/main" val="1188847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May 2016</a:t>
            </a:r>
            <a:endParaRPr lang="en-US"/>
          </a:p>
        </p:txBody>
      </p:sp>
      <p:sp>
        <p:nvSpPr>
          <p:cNvPr id="4" name="Footer Placeholder 3"/>
          <p:cNvSpPr>
            <a:spLocks noGrp="1"/>
          </p:cNvSpPr>
          <p:nvPr>
            <p:ph type="ftr" sz="quarter" idx="11"/>
          </p:nvPr>
        </p:nvSpPr>
        <p:spPr/>
        <p:txBody>
          <a:bodyPr/>
          <a:lstStyle/>
          <a:p>
            <a:r>
              <a:rPr lang="en-US" smtClean="0"/>
              <a:t>Bob Heile, Wi-SUN Alliance</a:t>
            </a:r>
            <a:endParaRPr lang="en-US"/>
          </a:p>
        </p:txBody>
      </p:sp>
      <p:sp>
        <p:nvSpPr>
          <p:cNvPr id="5" name="Slide Number Placeholder 4"/>
          <p:cNvSpPr>
            <a:spLocks noGrp="1"/>
          </p:cNvSpPr>
          <p:nvPr>
            <p:ph type="sldNum" sz="quarter" idx="12"/>
          </p:nvPr>
        </p:nvSpPr>
        <p:spPr/>
        <p:txBody>
          <a:bodyPr/>
          <a:lstStyle/>
          <a:p>
            <a:fld id="{ABF005E9-C647-41A8-AC1B-258BE14EA2E3}" type="slidenum">
              <a:rPr lang="en-US" smtClean="0"/>
              <a:t>‹#›</a:t>
            </a:fld>
            <a:endParaRPr lang="en-US"/>
          </a:p>
        </p:txBody>
      </p:sp>
    </p:spTree>
    <p:extLst>
      <p:ext uri="{BB962C8B-B14F-4D97-AF65-F5344CB8AC3E}">
        <p14:creationId xmlns:p14="http://schemas.microsoft.com/office/powerpoint/2010/main" val="3031939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May 2016</a:t>
            </a:r>
            <a:endParaRPr lang="en-US"/>
          </a:p>
        </p:txBody>
      </p:sp>
      <p:sp>
        <p:nvSpPr>
          <p:cNvPr id="3" name="Footer Placeholder 2"/>
          <p:cNvSpPr>
            <a:spLocks noGrp="1"/>
          </p:cNvSpPr>
          <p:nvPr>
            <p:ph type="ftr" sz="quarter" idx="11"/>
          </p:nvPr>
        </p:nvSpPr>
        <p:spPr/>
        <p:txBody>
          <a:bodyPr/>
          <a:lstStyle/>
          <a:p>
            <a:r>
              <a:rPr lang="en-US" smtClean="0"/>
              <a:t>Bob Heile, Wi-SUN Alliance</a:t>
            </a:r>
            <a:endParaRPr lang="en-US"/>
          </a:p>
        </p:txBody>
      </p:sp>
      <p:sp>
        <p:nvSpPr>
          <p:cNvPr id="4" name="Slide Number Placeholder 3"/>
          <p:cNvSpPr>
            <a:spLocks noGrp="1"/>
          </p:cNvSpPr>
          <p:nvPr>
            <p:ph type="sldNum" sz="quarter" idx="12"/>
          </p:nvPr>
        </p:nvSpPr>
        <p:spPr/>
        <p:txBody>
          <a:bodyPr/>
          <a:lstStyle/>
          <a:p>
            <a:fld id="{ABF005E9-C647-41A8-AC1B-258BE14EA2E3}" type="slidenum">
              <a:rPr lang="en-US" smtClean="0"/>
              <a:t>‹#›</a:t>
            </a:fld>
            <a:endParaRPr lang="en-US"/>
          </a:p>
        </p:txBody>
      </p:sp>
    </p:spTree>
    <p:extLst>
      <p:ext uri="{BB962C8B-B14F-4D97-AF65-F5344CB8AC3E}">
        <p14:creationId xmlns:p14="http://schemas.microsoft.com/office/powerpoint/2010/main" val="2393872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2016</a:t>
            </a:r>
            <a:endParaRPr lang="en-US"/>
          </a:p>
        </p:txBody>
      </p:sp>
      <p:sp>
        <p:nvSpPr>
          <p:cNvPr id="6" name="Footer Placeholder 5"/>
          <p:cNvSpPr>
            <a:spLocks noGrp="1"/>
          </p:cNvSpPr>
          <p:nvPr>
            <p:ph type="ftr" sz="quarter" idx="11"/>
          </p:nvPr>
        </p:nvSpPr>
        <p:spPr/>
        <p:txBody>
          <a:bodyPr/>
          <a:lstStyle/>
          <a:p>
            <a:r>
              <a:rPr lang="en-US" smtClean="0"/>
              <a:t>Bob Heile, Wi-SUN Alliance</a:t>
            </a:r>
            <a:endParaRPr lang="en-US"/>
          </a:p>
        </p:txBody>
      </p:sp>
      <p:sp>
        <p:nvSpPr>
          <p:cNvPr id="7" name="Slide Number Placeholder 6"/>
          <p:cNvSpPr>
            <a:spLocks noGrp="1"/>
          </p:cNvSpPr>
          <p:nvPr>
            <p:ph type="sldNum" sz="quarter" idx="12"/>
          </p:nvPr>
        </p:nvSpPr>
        <p:spPr/>
        <p:txBody>
          <a:bodyPr/>
          <a:lstStyle/>
          <a:p>
            <a:fld id="{ABF005E9-C647-41A8-AC1B-258BE14EA2E3}" type="slidenum">
              <a:rPr lang="en-US" smtClean="0"/>
              <a:t>‹#›</a:t>
            </a:fld>
            <a:endParaRPr lang="en-US"/>
          </a:p>
        </p:txBody>
      </p:sp>
    </p:spTree>
    <p:extLst>
      <p:ext uri="{BB962C8B-B14F-4D97-AF65-F5344CB8AC3E}">
        <p14:creationId xmlns:p14="http://schemas.microsoft.com/office/powerpoint/2010/main" val="4092675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2016</a:t>
            </a:r>
            <a:endParaRPr lang="en-US"/>
          </a:p>
        </p:txBody>
      </p:sp>
      <p:sp>
        <p:nvSpPr>
          <p:cNvPr id="6" name="Footer Placeholder 5"/>
          <p:cNvSpPr>
            <a:spLocks noGrp="1"/>
          </p:cNvSpPr>
          <p:nvPr>
            <p:ph type="ftr" sz="quarter" idx="11"/>
          </p:nvPr>
        </p:nvSpPr>
        <p:spPr/>
        <p:txBody>
          <a:bodyPr/>
          <a:lstStyle/>
          <a:p>
            <a:r>
              <a:rPr lang="en-US" smtClean="0"/>
              <a:t>Bob Heile, Wi-SUN Alliance</a:t>
            </a:r>
            <a:endParaRPr lang="en-US"/>
          </a:p>
        </p:txBody>
      </p:sp>
      <p:sp>
        <p:nvSpPr>
          <p:cNvPr id="7" name="Slide Number Placeholder 6"/>
          <p:cNvSpPr>
            <a:spLocks noGrp="1"/>
          </p:cNvSpPr>
          <p:nvPr>
            <p:ph type="sldNum" sz="quarter" idx="12"/>
          </p:nvPr>
        </p:nvSpPr>
        <p:spPr/>
        <p:txBody>
          <a:bodyPr/>
          <a:lstStyle/>
          <a:p>
            <a:fld id="{ABF005E9-C647-41A8-AC1B-258BE14EA2E3}" type="slidenum">
              <a:rPr lang="en-US" smtClean="0"/>
              <a:t>‹#›</a:t>
            </a:fld>
            <a:endParaRPr lang="en-US"/>
          </a:p>
        </p:txBody>
      </p:sp>
    </p:spTree>
    <p:extLst>
      <p:ext uri="{BB962C8B-B14F-4D97-AF65-F5344CB8AC3E}">
        <p14:creationId xmlns:p14="http://schemas.microsoft.com/office/powerpoint/2010/main" val="1073229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May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Bob Heile, Wi-SUN Alliance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F005E9-C647-41A8-AC1B-258BE14EA2E3}" type="slidenum">
              <a:rPr lang="en-US" smtClean="0"/>
              <a:t>‹#›</a:t>
            </a:fld>
            <a:endParaRPr lang="en-US"/>
          </a:p>
        </p:txBody>
      </p:sp>
    </p:spTree>
    <p:extLst>
      <p:ext uri="{BB962C8B-B14F-4D97-AF65-F5344CB8AC3E}">
        <p14:creationId xmlns:p14="http://schemas.microsoft.com/office/powerpoint/2010/main" val="983000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2162"/>
          </a:xfrm>
        </p:spPr>
        <p:txBody>
          <a:bodyPr>
            <a:normAutofit fontScale="90000"/>
          </a:bodyPr>
          <a:lstStyle/>
          <a:p>
            <a:r>
              <a:rPr lang="en-US" dirty="0" smtClean="0"/>
              <a:t>WCSC-2016 </a:t>
            </a:r>
            <a:r>
              <a:rPr lang="en-US" dirty="0" smtClean="0"/>
              <a:t>Annual Subgroup Review</a:t>
            </a:r>
            <a:endParaRPr lang="en-US" dirty="0"/>
          </a:p>
        </p:txBody>
      </p:sp>
      <p:sp>
        <p:nvSpPr>
          <p:cNvPr id="5" name="Content Placeholder 4"/>
          <p:cNvSpPr>
            <a:spLocks noGrp="1"/>
          </p:cNvSpPr>
          <p:nvPr>
            <p:ph idx="1"/>
          </p:nvPr>
        </p:nvSpPr>
        <p:spPr>
          <a:xfrm>
            <a:off x="457200" y="1143000"/>
            <a:ext cx="8229600" cy="5257800"/>
          </a:xfrm>
        </p:spPr>
        <p:txBody>
          <a:bodyPr>
            <a:noAutofit/>
          </a:bodyPr>
          <a:lstStyle/>
          <a:p>
            <a:pPr marL="0" indent="0">
              <a:buNone/>
            </a:pPr>
            <a:r>
              <a:rPr lang="en-US" sz="1500" b="1" dirty="0"/>
              <a:t>- Name of the subgroup:</a:t>
            </a:r>
            <a:r>
              <a:rPr lang="en-US" sz="1500" dirty="0"/>
              <a:t> </a:t>
            </a:r>
            <a:r>
              <a:rPr lang="en-US" sz="1500" i="1" dirty="0"/>
              <a:t>Wireless Chairs SC</a:t>
            </a:r>
            <a:endParaRPr lang="en-US" sz="1500" dirty="0"/>
          </a:p>
          <a:p>
            <a:pPr marL="0" indent="0">
              <a:buNone/>
            </a:pPr>
            <a:r>
              <a:rPr lang="en-US" sz="1500" b="1" dirty="0"/>
              <a:t>- Chair of the subgroup (appointed by the Sponsor Chair or decided by nomination and election):</a:t>
            </a:r>
            <a:r>
              <a:rPr lang="en-US" sz="1500" dirty="0"/>
              <a:t> </a:t>
            </a:r>
            <a:r>
              <a:rPr lang="en-GB" sz="1500" i="1" dirty="0"/>
              <a:t>Bob </a:t>
            </a:r>
            <a:r>
              <a:rPr lang="en-GB" sz="1500" i="1" dirty="0" err="1"/>
              <a:t>Heile</a:t>
            </a:r>
            <a:r>
              <a:rPr lang="en-GB" sz="1500" i="1" dirty="0"/>
              <a:t> (appointed by the Sponsor Chair in July 2014 as WCSC Chair with the concurrence of the WCSC and also elected by the 802.11/802.15 Joint Treasury EC as the 802.11/802.1</a:t>
            </a:r>
            <a:r>
              <a:rPr lang="en-US" sz="1500" i="1" dirty="0"/>
              <a:t>5 Joint Treasury EC Chair)</a:t>
            </a:r>
            <a:endParaRPr lang="en-US" sz="1500" dirty="0"/>
          </a:p>
          <a:p>
            <a:pPr marL="0" indent="0">
              <a:buNone/>
            </a:pPr>
            <a:r>
              <a:rPr lang="en-US" sz="1500" b="1" dirty="0"/>
              <a:t>- Scope of the subgroup:</a:t>
            </a:r>
            <a:r>
              <a:rPr lang="en-US" sz="1500" dirty="0"/>
              <a:t> </a:t>
            </a:r>
            <a:r>
              <a:rPr lang="en-GB" sz="1500" i="1" dirty="0"/>
              <a:t>The WCSC manages the operation of Wireless Interim meetings and provides a venue for the joint treasury of the wireless groups to meet and solicit input from non-joint treasury groups. </a:t>
            </a:r>
            <a:r>
              <a:rPr lang="en-US" sz="1500" i="1" dirty="0"/>
              <a:t>(Approved by the EC in July 2014)</a:t>
            </a:r>
            <a:endParaRPr lang="en-US" sz="1500" dirty="0"/>
          </a:p>
          <a:p>
            <a:pPr marL="0" indent="0">
              <a:buNone/>
            </a:pPr>
            <a:r>
              <a:rPr lang="en-US" sz="1500" b="1" dirty="0"/>
              <a:t>- Duties of the subgroup: </a:t>
            </a:r>
            <a:endParaRPr lang="en-US" sz="1500" dirty="0"/>
          </a:p>
          <a:p>
            <a:pPr marL="457200" lvl="1" indent="-228600"/>
            <a:r>
              <a:rPr lang="en-GB" sz="1500" i="1" dirty="0"/>
              <a:t>The WC SC shall meet at least once per Wireless Interim session, 802 Plenary session and 802 Interim meeting. It shall make any necessary decisions related to the operation of the current and future Wireless Interim meeting(s).</a:t>
            </a:r>
            <a:endParaRPr lang="en-US" sz="1500" dirty="0"/>
          </a:p>
          <a:p>
            <a:pPr marL="457200" lvl="1" indent="-228600"/>
            <a:r>
              <a:rPr lang="en-GB" sz="1500" i="1" dirty="0"/>
              <a:t>The WC SC shall provide a venue for the joint treasury of the wireless groups to meet.</a:t>
            </a:r>
            <a:endParaRPr lang="en-US" sz="1500" dirty="0"/>
          </a:p>
          <a:p>
            <a:pPr marL="457200" lvl="1" indent="-228600"/>
            <a:r>
              <a:rPr lang="en-GB" sz="1500" i="1" dirty="0"/>
              <a:t>The WG SC shall post an agenda and minutes of its meetings.</a:t>
            </a:r>
            <a:endParaRPr lang="en-US" sz="1500" dirty="0"/>
          </a:p>
          <a:p>
            <a:pPr marL="0" indent="0">
              <a:buNone/>
            </a:pPr>
            <a:r>
              <a:rPr lang="en-US" sz="1500" b="1" dirty="0"/>
              <a:t>- Membership of the subgroup:</a:t>
            </a:r>
            <a:r>
              <a:rPr lang="en-US" sz="1500" dirty="0"/>
              <a:t> </a:t>
            </a:r>
            <a:r>
              <a:rPr lang="en-US" sz="1500" i="1" dirty="0"/>
              <a:t>The officers (chair, vice chair(s), secretary, treasurer) of the wireless working groups (currently 802.11, 802.15, 802.16, 802.18, 802.19, 802.21, 802.22, 802.24)</a:t>
            </a:r>
            <a:endParaRPr lang="en-US" sz="1500" dirty="0"/>
          </a:p>
          <a:p>
            <a:pPr marL="0" indent="0">
              <a:buNone/>
            </a:pPr>
            <a:r>
              <a:rPr lang="en-US" sz="1500" b="1" dirty="0"/>
              <a:t>- Membership of the 802.11/802.15 Joint Treasury EC (per WG P&amp;P):</a:t>
            </a:r>
            <a:r>
              <a:rPr lang="en-US" sz="1500" dirty="0"/>
              <a:t> </a:t>
            </a:r>
            <a:r>
              <a:rPr lang="en-US" sz="1500" i="1" dirty="0"/>
              <a:t>Chairs, Vice Chairs, Secretaries, and Treasurers of 802.11 and 802.15.</a:t>
            </a:r>
            <a:endParaRPr lang="en-US" sz="1500" dirty="0"/>
          </a:p>
          <a:p>
            <a:pPr marL="0" indent="0">
              <a:buNone/>
            </a:pPr>
            <a:r>
              <a:rPr lang="en-US" sz="1500" b="1" dirty="0"/>
              <a:t>- A statement of which of the complementary activities is appropriate:</a:t>
            </a:r>
            <a:endParaRPr lang="en-US" sz="1500" dirty="0"/>
          </a:p>
          <a:p>
            <a:pPr marL="0" indent="0">
              <a:buNone/>
            </a:pPr>
            <a:r>
              <a:rPr lang="en-US" sz="1500" dirty="0"/>
              <a:t> </a:t>
            </a:r>
            <a:r>
              <a:rPr lang="en-US" sz="1500" i="1" dirty="0"/>
              <a:t>The WCSC is responsible for assisting the Sponsor (e.g., drafting all or a portion of a document, drafting responses to comments, drafting public statements on standards, or other purely advisory functions)</a:t>
            </a:r>
            <a:r>
              <a:rPr lang="en-US" sz="1500" dirty="0"/>
              <a:t>.</a:t>
            </a:r>
          </a:p>
          <a:p>
            <a:pPr marL="0" indent="0">
              <a:buNone/>
            </a:pPr>
            <a:endParaRPr lang="en-US" sz="1500" dirty="0"/>
          </a:p>
        </p:txBody>
      </p:sp>
      <p:sp>
        <p:nvSpPr>
          <p:cNvPr id="2" name="Date Placeholder 1"/>
          <p:cNvSpPr>
            <a:spLocks noGrp="1"/>
          </p:cNvSpPr>
          <p:nvPr>
            <p:ph type="dt" sz="half" idx="10"/>
          </p:nvPr>
        </p:nvSpPr>
        <p:spPr/>
        <p:txBody>
          <a:bodyPr/>
          <a:lstStyle/>
          <a:p>
            <a:r>
              <a:rPr lang="en-US" smtClean="0"/>
              <a:t>May 2016</a:t>
            </a:r>
            <a:endParaRPr lang="en-US"/>
          </a:p>
        </p:txBody>
      </p:sp>
      <p:sp>
        <p:nvSpPr>
          <p:cNvPr id="3" name="Footer Placeholder 2"/>
          <p:cNvSpPr>
            <a:spLocks noGrp="1"/>
          </p:cNvSpPr>
          <p:nvPr>
            <p:ph type="ftr" sz="quarter" idx="11"/>
          </p:nvPr>
        </p:nvSpPr>
        <p:spPr/>
        <p:txBody>
          <a:body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p>
            <a:fld id="{ABF005E9-C647-41A8-AC1B-258BE14EA2E3}" type="slidenum">
              <a:rPr lang="en-US" smtClean="0"/>
              <a:t>1</a:t>
            </a:fld>
            <a:endParaRPr lang="en-US"/>
          </a:p>
        </p:txBody>
      </p:sp>
    </p:spTree>
    <p:extLst>
      <p:ext uri="{BB962C8B-B14F-4D97-AF65-F5344CB8AC3E}">
        <p14:creationId xmlns:p14="http://schemas.microsoft.com/office/powerpoint/2010/main" val="2455907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318</Words>
  <Application>Microsoft Office PowerPoint</Application>
  <PresentationFormat>On-screen Show (4:3)</PresentationFormat>
  <Paragraphs>15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WCSC-2016 Annual Subgroup Review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WCSC-2015 Annual Subgroup Review</dc:title>
  <dc:creator>bheile</dc:creator>
  <cp:lastModifiedBy>bheile</cp:lastModifiedBy>
  <cp:revision>4</cp:revision>
  <dcterms:created xsi:type="dcterms:W3CDTF">2015-04-30T00:22:20Z</dcterms:created>
  <dcterms:modified xsi:type="dcterms:W3CDTF">2016-05-05T11:08:37Z</dcterms:modified>
</cp:coreProperties>
</file>