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3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7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0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4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9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8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9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7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8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4438-9D1C-4F44-8D20-65A7105A9CB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3287-4B1D-48BF-BD08-4D8C32225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4134"/>
              </p:ext>
            </p:extLst>
          </p:nvPr>
        </p:nvGraphicFramePr>
        <p:xfrm>
          <a:off x="1970354" y="415390"/>
          <a:ext cx="8160774" cy="5266627"/>
        </p:xfrm>
        <a:graphic>
          <a:graphicData uri="http://schemas.openxmlformats.org/drawingml/2006/table">
            <a:tbl>
              <a:tblPr firstRow="1" firstCol="1" bandRow="1"/>
              <a:tblGrid>
                <a:gridCol w="2720258">
                  <a:extLst>
                    <a:ext uri="{9D8B030D-6E8A-4147-A177-3AD203B41FA5}">
                      <a16:colId xmlns="" xmlns:a16="http://schemas.microsoft.com/office/drawing/2014/main" val="120180270"/>
                    </a:ext>
                  </a:extLst>
                </a:gridCol>
                <a:gridCol w="2720258">
                  <a:extLst>
                    <a:ext uri="{9D8B030D-6E8A-4147-A177-3AD203B41FA5}">
                      <a16:colId xmlns="" xmlns:a16="http://schemas.microsoft.com/office/drawing/2014/main" val="3188022136"/>
                    </a:ext>
                  </a:extLst>
                </a:gridCol>
                <a:gridCol w="2720258">
                  <a:extLst>
                    <a:ext uri="{9D8B030D-6E8A-4147-A177-3AD203B41FA5}">
                      <a16:colId xmlns="" xmlns:a16="http://schemas.microsoft.com/office/drawing/2014/main" val="411767489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C0C0C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Active Working Groups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1419220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Yes/No/Abs vote tally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Glenn Parsons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5791110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Messenger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717919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David Law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802.3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/ 0 /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0641955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Adam Healey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802.3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/ 0 /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4584262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Adrian Stephens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802.11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0 / 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2951996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 Rosdahl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802.11 1st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4819159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Dorothy Stanley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802.11 2nd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6867651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Bob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802.15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7195101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Rick Alvin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802.15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853277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 Kinney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802.15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2138759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Roger Marks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802.16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/ 0 / 0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3812757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Harry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Bims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802.16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12809474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 Kennedy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802.18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5102832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Jay Holcomb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802.18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7616424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Steve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802.19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/ 0 /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2840524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Tuncer Baykas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802.19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/ 0 /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6192601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Subir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802.21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7242153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Hyeong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Ho Lee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802.21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8053115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Apurva Mody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802.22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2847682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Chang-woo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Pyo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802.22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2722382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 Godfrey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802.24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/ 0 / 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3552600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Benjamin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Rolfe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802.24 Vice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/ 0 / 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2237748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32547" y="5930932"/>
            <a:ext cx="8398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Motion: Confirm the above individuals to fill the indicated 802 Sponsor elected positions</a:t>
            </a:r>
          </a:p>
          <a:p>
            <a:r>
              <a:rPr lang="en-US" dirty="0" smtClean="0"/>
              <a:t>Move:         Second:        Y/N/Abs</a:t>
            </a:r>
          </a:p>
        </p:txBody>
      </p:sp>
    </p:spTree>
    <p:extLst>
      <p:ext uri="{BB962C8B-B14F-4D97-AF65-F5344CB8AC3E}">
        <p14:creationId xmlns:p14="http://schemas.microsoft.com/office/powerpoint/2010/main" val="6492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9025"/>
              </p:ext>
            </p:extLst>
          </p:nvPr>
        </p:nvGraphicFramePr>
        <p:xfrm>
          <a:off x="1906186" y="2163980"/>
          <a:ext cx="8160774" cy="684849"/>
        </p:xfrm>
        <a:graphic>
          <a:graphicData uri="http://schemas.openxmlformats.org/drawingml/2006/table">
            <a:tbl>
              <a:tblPr firstRow="1" firstCol="1" bandRow="1"/>
              <a:tblGrid>
                <a:gridCol w="2720258">
                  <a:extLst>
                    <a:ext uri="{9D8B030D-6E8A-4147-A177-3AD203B41FA5}">
                      <a16:colId xmlns="" xmlns:a16="http://schemas.microsoft.com/office/drawing/2014/main" val="120180270"/>
                    </a:ext>
                  </a:extLst>
                </a:gridCol>
                <a:gridCol w="2720258">
                  <a:extLst>
                    <a:ext uri="{9D8B030D-6E8A-4147-A177-3AD203B41FA5}">
                      <a16:colId xmlns="" xmlns:a16="http://schemas.microsoft.com/office/drawing/2014/main" val="3188022136"/>
                    </a:ext>
                  </a:extLst>
                </a:gridCol>
                <a:gridCol w="2720258">
                  <a:extLst>
                    <a:ext uri="{9D8B030D-6E8A-4147-A177-3AD203B41FA5}">
                      <a16:colId xmlns="" xmlns:a16="http://schemas.microsoft.com/office/drawing/2014/main" val="411767489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highlight>
                            <a:srgbClr val="C0C0C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Hibernating Working Groups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1419220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John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Lemon*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802.17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appointed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5791110"/>
                  </a:ext>
                </a:extLst>
              </a:tr>
              <a:tr h="212205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Radhakrishna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Canchi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802.20 Chair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appointed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7179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3979" y="3588784"/>
            <a:ext cx="104435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Motion: Confirm </a:t>
            </a:r>
            <a:r>
              <a:rPr lang="en-US" dirty="0" err="1" smtClean="0"/>
              <a:t>Canchi</a:t>
            </a:r>
            <a:r>
              <a:rPr lang="en-US" dirty="0" smtClean="0"/>
              <a:t> to fill the 802.20 Chair appointed position</a:t>
            </a:r>
          </a:p>
          <a:p>
            <a:r>
              <a:rPr lang="en-US" dirty="0" smtClean="0"/>
              <a:t>Move:         Second:        Y/N/Abs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*Lemon continues to fill 802.17 chair position pending </a:t>
            </a:r>
            <a:r>
              <a:rPr lang="en-US" dirty="0"/>
              <a:t>receipt of endorsement and affiliation </a:t>
            </a:r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8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87599"/>
              </p:ext>
            </p:extLst>
          </p:nvPr>
        </p:nvGraphicFramePr>
        <p:xfrm>
          <a:off x="1130709" y="189373"/>
          <a:ext cx="9930582" cy="5400810"/>
        </p:xfrm>
        <a:graphic>
          <a:graphicData uri="http://schemas.openxmlformats.org/drawingml/2006/table">
            <a:tbl>
              <a:tblPr firstRow="1" firstCol="1" bandRow="1"/>
              <a:tblGrid>
                <a:gridCol w="4965291">
                  <a:extLst>
                    <a:ext uri="{9D8B030D-6E8A-4147-A177-3AD203B41FA5}">
                      <a16:colId xmlns="" xmlns:a16="http://schemas.microsoft.com/office/drawing/2014/main" val="120180270"/>
                    </a:ext>
                  </a:extLst>
                </a:gridCol>
                <a:gridCol w="4965291">
                  <a:extLst>
                    <a:ext uri="{9D8B030D-6E8A-4147-A177-3AD203B41FA5}">
                      <a16:colId xmlns="" xmlns:a16="http://schemas.microsoft.com/office/drawing/2014/main" val="3188022136"/>
                    </a:ext>
                  </a:extLst>
                </a:gridCol>
              </a:tblGrid>
              <a:tr h="845779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Appointed Positions</a:t>
                      </a: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0584662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 Thaler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1st Vice Chair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5791110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James </a:t>
                      </a:r>
                      <a:r>
                        <a:rPr lang="en-US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Gilb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2nd Vice Chair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717919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Clint</a:t>
                      </a:r>
                      <a:r>
                        <a:rPr lang="en-US" sz="20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Chaplin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0641955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 Rosdahl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Executive secretary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4584262"/>
                  </a:ext>
                </a:extLst>
              </a:tr>
              <a:tr h="845779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John D’Ambrosia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Recording secretary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2951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Geoff Thompson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2" marR="67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Member Emeritus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48191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4821" y="5770511"/>
            <a:ext cx="10844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Motion: Except for </a:t>
            </a:r>
            <a:r>
              <a:rPr lang="en-US" dirty="0" err="1" smtClean="0"/>
              <a:t>Gilb</a:t>
            </a:r>
            <a:r>
              <a:rPr lang="en-US" dirty="0" smtClean="0"/>
              <a:t>, confirm the above individuals to fill the indicated 802 Sponsor appointed positions</a:t>
            </a:r>
          </a:p>
          <a:p>
            <a:r>
              <a:rPr lang="en-US" dirty="0" smtClean="0"/>
              <a:t>Move:         Second:        Y/N/Abs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Gilb</a:t>
            </a:r>
            <a:r>
              <a:rPr lang="en-US" dirty="0" smtClean="0"/>
              <a:t> continues to fill 2</a:t>
            </a:r>
            <a:r>
              <a:rPr lang="en-US" baseline="30000" dirty="0" smtClean="0"/>
              <a:t>nd</a:t>
            </a:r>
            <a:r>
              <a:rPr lang="en-US" dirty="0" smtClean="0"/>
              <a:t> VC position until July </a:t>
            </a:r>
            <a:r>
              <a:rPr lang="en-US" dirty="0"/>
              <a:t>2016 pending receipt of endorsement and affiliation </a:t>
            </a:r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339</Words>
  <Application>Microsoft Office PowerPoint</Application>
  <PresentationFormat>Custom</PresentationFormat>
  <Paragraphs>98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DAmbrosia</dc:creator>
  <cp:lastModifiedBy>PEN</cp:lastModifiedBy>
  <cp:revision>15</cp:revision>
  <dcterms:created xsi:type="dcterms:W3CDTF">2016-03-18T02:29:21Z</dcterms:created>
  <dcterms:modified xsi:type="dcterms:W3CDTF">2016-03-18T21:15:56Z</dcterms:modified>
</cp:coreProperties>
</file>