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430B-E39C-47E6-A5C3-D3A415235B60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2EE4-2158-4B55-ACB3-820C23E56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8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430B-E39C-47E6-A5C3-D3A415235B60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2EE4-2158-4B55-ACB3-820C23E56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9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430B-E39C-47E6-A5C3-D3A415235B60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2EE4-2158-4B55-ACB3-820C23E56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603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430B-E39C-47E6-A5C3-D3A415235B60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2EE4-2158-4B55-ACB3-820C23E56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4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430B-E39C-47E6-A5C3-D3A415235B60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2EE4-2158-4B55-ACB3-820C23E56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5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430B-E39C-47E6-A5C3-D3A415235B60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2EE4-2158-4B55-ACB3-820C23E56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430B-E39C-47E6-A5C3-D3A415235B60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2EE4-2158-4B55-ACB3-820C23E56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191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430B-E39C-47E6-A5C3-D3A415235B60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2EE4-2158-4B55-ACB3-820C23E56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3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430B-E39C-47E6-A5C3-D3A415235B60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2EE4-2158-4B55-ACB3-820C23E56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5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430B-E39C-47E6-A5C3-D3A415235B60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2EE4-2158-4B55-ACB3-820C23E56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9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430B-E39C-47E6-A5C3-D3A415235B60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2EE4-2158-4B55-ACB3-820C23E56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8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A430B-E39C-47E6-A5C3-D3A415235B60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F2EE4-2158-4B55-ACB3-820C23E56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4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5.13 802 Task Force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802 Task Force Thurs 10:30AM-12:30 (room: Milan 2101 AB)</a:t>
            </a:r>
          </a:p>
          <a:p>
            <a:pPr marL="457200" lvl="1" indent="0" eaLnBrk="1" hangingPunct="1">
              <a:buNone/>
              <a:defRPr/>
            </a:pPr>
            <a:r>
              <a:rPr lang="en-US" sz="2400" dirty="0" smtClean="0"/>
              <a:t>Tentative agenda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</a:p>
          <a:p>
            <a:pPr marL="800100" lvl="1" indent="-3429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10:30-35 Open </a:t>
            </a:r>
            <a:r>
              <a:rPr lang="en-US" sz="2400" dirty="0" smtClean="0"/>
              <a:t>portion of meeting:</a:t>
            </a:r>
            <a:endParaRPr lang="en-US" sz="1800" dirty="0"/>
          </a:p>
          <a:p>
            <a:pPr marL="1200150" lvl="2" indent="-342900" eaLnBrk="1" hangingPunct="1">
              <a:buFont typeface="+mj-lt"/>
              <a:buAutoNum type="arabicPeriod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10:35-10:45 Clarification </a:t>
            </a:r>
            <a:r>
              <a:rPr lang="en-US" sz="1800" dirty="0" smtClean="0">
                <a:solidFill>
                  <a:schemeClr val="tx2"/>
                </a:solidFill>
              </a:rPr>
              <a:t>of Indemnification Policy update, 10 min, </a:t>
            </a:r>
            <a:r>
              <a:rPr lang="en-US" sz="1800" dirty="0" err="1" smtClean="0">
                <a:solidFill>
                  <a:schemeClr val="tx2"/>
                </a:solidFill>
              </a:rPr>
              <a:t>Nikolich</a:t>
            </a:r>
            <a:endParaRPr lang="en-US" sz="1800" dirty="0" smtClean="0">
              <a:solidFill>
                <a:schemeClr val="tx2"/>
              </a:solidFill>
            </a:endParaRPr>
          </a:p>
          <a:p>
            <a:pPr marL="1200150" lvl="2" indent="-342900" eaLnBrk="1" hangingPunct="1">
              <a:buFont typeface="+mj-lt"/>
              <a:buAutoNum type="arabicPeriod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10:45-11:00 IEEE </a:t>
            </a:r>
            <a:r>
              <a:rPr lang="en-US" sz="1800" dirty="0" smtClean="0">
                <a:solidFill>
                  <a:schemeClr val="tx2"/>
                </a:solidFill>
              </a:rPr>
              <a:t>SA staff update, 15 min, </a:t>
            </a:r>
            <a:r>
              <a:rPr lang="en-US" sz="1800" dirty="0" err="1" smtClean="0">
                <a:solidFill>
                  <a:schemeClr val="tx2"/>
                </a:solidFill>
              </a:rPr>
              <a:t>tbd</a:t>
            </a:r>
            <a:endParaRPr lang="en-US" sz="1800" dirty="0" smtClean="0">
              <a:solidFill>
                <a:schemeClr val="tx2"/>
              </a:solidFill>
            </a:endParaRPr>
          </a:p>
          <a:p>
            <a:pPr marL="1200150" lvl="2" indent="-342900" eaLnBrk="1" hangingPunct="1">
              <a:buFont typeface="+mj-lt"/>
              <a:buAutoNum type="arabicPeriod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11:00 Any </a:t>
            </a:r>
            <a:r>
              <a:rPr lang="en-US" sz="1800" dirty="0" smtClean="0">
                <a:solidFill>
                  <a:schemeClr val="tx2"/>
                </a:solidFill>
              </a:rPr>
              <a:t>other business?</a:t>
            </a:r>
          </a:p>
          <a:p>
            <a:pPr marL="1200150" lvl="2" indent="-342900" eaLnBrk="1" hangingPunct="1">
              <a:buFont typeface="+mj-lt"/>
              <a:buAutoNum type="arabicPeriod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11:00-11:05 Action </a:t>
            </a:r>
            <a:r>
              <a:rPr lang="en-US" sz="1800" dirty="0" smtClean="0">
                <a:solidFill>
                  <a:schemeClr val="tx2"/>
                </a:solidFill>
              </a:rPr>
              <a:t>item review, </a:t>
            </a:r>
            <a:r>
              <a:rPr lang="en-US" sz="1800" dirty="0">
                <a:solidFill>
                  <a:schemeClr val="tx2"/>
                </a:solidFill>
              </a:rPr>
              <a:t>5</a:t>
            </a:r>
            <a:r>
              <a:rPr lang="en-US" sz="1800" dirty="0" smtClean="0">
                <a:solidFill>
                  <a:schemeClr val="tx2"/>
                </a:solidFill>
              </a:rPr>
              <a:t> min, </a:t>
            </a:r>
            <a:r>
              <a:rPr lang="en-US" sz="1800" dirty="0" err="1" smtClean="0">
                <a:solidFill>
                  <a:schemeClr val="tx2"/>
                </a:solidFill>
              </a:rPr>
              <a:t>Nikolich</a:t>
            </a:r>
            <a:endParaRPr lang="en-US" dirty="0" smtClean="0">
              <a:solidFill>
                <a:schemeClr val="tx2"/>
              </a:solidFill>
            </a:endParaRPr>
          </a:p>
          <a:p>
            <a:pPr marL="800100" lvl="1" indent="-342900" eaLnBrk="1" hangingPunct="1"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11:05 Closed </a:t>
            </a:r>
            <a:r>
              <a:rPr lang="en-US" sz="2400" dirty="0" smtClean="0">
                <a:solidFill>
                  <a:schemeClr val="tx2"/>
                </a:solidFill>
              </a:rPr>
              <a:t>portion of </a:t>
            </a:r>
            <a:r>
              <a:rPr lang="en-US" sz="2400" dirty="0" smtClean="0">
                <a:solidFill>
                  <a:schemeClr val="tx2"/>
                </a:solidFill>
              </a:rPr>
              <a:t>meeting (</a:t>
            </a:r>
            <a:r>
              <a:rPr lang="en-US" sz="2400" smtClean="0">
                <a:solidFill>
                  <a:schemeClr val="tx2"/>
                </a:solidFill>
              </a:rPr>
              <a:t>executive session): 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1200150" lvl="2" indent="-342900" eaLnBrk="1" hangingPunct="1">
              <a:buFont typeface="+mj-lt"/>
              <a:buAutoNum type="arabi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11:05-12:00 Indemnification </a:t>
            </a:r>
            <a:r>
              <a:rPr lang="en-US" sz="2000" dirty="0" smtClean="0">
                <a:solidFill>
                  <a:schemeClr val="tx2"/>
                </a:solidFill>
              </a:rPr>
              <a:t>Policy discussion, </a:t>
            </a:r>
            <a:r>
              <a:rPr lang="en-US" sz="2000" dirty="0" smtClean="0">
                <a:solidFill>
                  <a:schemeClr val="tx2"/>
                </a:solidFill>
              </a:rPr>
              <a:t>55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min, </a:t>
            </a:r>
            <a:r>
              <a:rPr lang="en-US" sz="2000" dirty="0" err="1" smtClean="0">
                <a:solidFill>
                  <a:schemeClr val="tx2"/>
                </a:solidFill>
              </a:rPr>
              <a:t>Nikolich</a:t>
            </a:r>
            <a:endParaRPr lang="en-US" dirty="0" smtClean="0"/>
          </a:p>
          <a:p>
            <a:pPr marL="800100" lvl="1" indent="-342900" eaLnBrk="1" hangingPunct="1"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Adjourn</a:t>
            </a:r>
            <a:endParaRPr lang="en-US" sz="1600" dirty="0" smtClean="0">
              <a:solidFill>
                <a:schemeClr val="tx2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  <a:p>
            <a:pPr lvl="2" eaLnBrk="1" hangingPunct="1">
              <a:defRPr/>
            </a:pPr>
            <a:endParaRPr lang="en-US" sz="2000" dirty="0" smtClean="0"/>
          </a:p>
          <a:p>
            <a:pPr lvl="2" eaLnBrk="1" hangingPunct="1"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0380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79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5.13 802 Task Force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</dc:creator>
  <cp:lastModifiedBy>PEN</cp:lastModifiedBy>
  <cp:revision>2</cp:revision>
  <dcterms:created xsi:type="dcterms:W3CDTF">2016-03-16T02:50:41Z</dcterms:created>
  <dcterms:modified xsi:type="dcterms:W3CDTF">2016-03-16T02:56:36Z</dcterms:modified>
</cp:coreProperties>
</file>