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  <p:sldMasterId id="2147483688" r:id="rId3"/>
  </p:sldMasterIdLst>
  <p:notesMasterIdLst>
    <p:notesMasterId r:id="rId11"/>
  </p:notesMasterIdLst>
  <p:handoutMasterIdLst>
    <p:handoutMasterId r:id="rId12"/>
  </p:handoutMasterIdLst>
  <p:sldIdLst>
    <p:sldId id="269" r:id="rId4"/>
    <p:sldId id="294" r:id="rId5"/>
    <p:sldId id="295" r:id="rId6"/>
    <p:sldId id="319" r:id="rId7"/>
    <p:sldId id="315" r:id="rId8"/>
    <p:sldId id="318" r:id="rId9"/>
    <p:sldId id="317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CC99"/>
    <a:srgbClr val="FF33CC"/>
    <a:srgbClr val="66FF99"/>
    <a:srgbClr val="FF9966"/>
    <a:srgbClr val="FF9933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09" autoAdjust="0"/>
  </p:normalViewPr>
  <p:slideViewPr>
    <p:cSldViewPr>
      <p:cViewPr varScale="1">
        <p:scale>
          <a:sx n="81" d="100"/>
          <a:sy n="81" d="100"/>
        </p:scale>
        <p:origin x="11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8CB6CF-F406-492A-98CC-DBE1410B4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defRPr/>
            </a:pPr>
            <a:r>
              <a:rPr lang="en-US" sz="1200" b="0" smtClean="0">
                <a:cs typeface="+mn-cs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7415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 eaLnBrk="0" hangingPunct="0">
              <a:defRPr sz="1200" b="0"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09C50DC-C5E9-4BFE-93CC-99CF3DDD6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defRPr/>
            </a:pPr>
            <a:r>
              <a:rPr lang="en-US" sz="1200" b="0" smtClean="0">
                <a:cs typeface="+mn-cs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36313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doc.: IEEE 802.11-11/0051r2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May 2011</a:t>
            </a:r>
          </a:p>
        </p:txBody>
      </p:sp>
      <p:sp>
        <p:nvSpPr>
          <p:cNvPr id="317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en-US" smtClean="0">
                <a:cs typeface="Arial" charset="0"/>
              </a:rPr>
              <a:t>Adrian Stephens, Intel Corporation</a:t>
            </a:r>
          </a:p>
        </p:txBody>
      </p:sp>
      <p:sp>
        <p:nvSpPr>
          <p:cNvPr id="317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Page </a:t>
            </a:r>
            <a:fld id="{17A261D3-4320-4079-9205-9D0E95786EFF}" type="slidenum">
              <a:rPr lang="en-US" altLang="en-US" smtClean="0">
                <a:cs typeface="Arial" charset="0"/>
              </a:rPr>
              <a:pPr/>
              <a:t>1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003803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2DCF159-8D73-4714-A568-975D3D069939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5680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913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CC98B7-D6F5-4FA5-8B6E-493193D0D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44D5B62-A02A-4350-8FB2-834DFA238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183FE8-D7C7-4389-8CB1-ED7E5BD09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59E897-653B-4466-A5A7-D0E7B7003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372A7E-86C9-4620-92DB-5CB85508F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B472E-C4B3-42D8-A880-078E3C8F5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33CB0-3C56-4294-9C22-2ECDED91C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B718-57D8-4E47-B8B2-E1DD180AA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73C20-87E3-4633-ADBD-4F3CEB659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F7023-0550-43CD-82DA-2436219B3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19684-D665-41A4-895B-E45044C09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A81C98-AE3C-41CC-A3BC-623229163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C598E-0020-4AEA-AB58-5CB3C33E2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EFA6A-120C-4B8A-9C60-51FFA4DF0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B22C8-E783-4F0B-AC88-2B0BA4232A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06D46-F91C-4C00-81AA-11E669694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ECC05-BB2D-4D75-A689-C32101AC0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1"/>
            <a:ext cx="3859212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532" y="3839308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57592"/>
      </p:ext>
    </p:extLst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741296"/>
      </p:ext>
    </p:extLst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64200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A85816-645B-4239-B079-CFB77783E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BE8B96C-603A-4AD0-AF37-AC1BB3293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BE777D-5522-4537-BE8A-6D4316B54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CD31A4-46E6-4605-A80C-AEABFD422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A5408-6482-4B89-9792-7727428C5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F2421-634E-48C9-831B-BAC754ED5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E8BFD4-031A-4925-B211-9DB1F50A1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AB1453-0D34-4697-8B4F-E76ED6BCE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 eaLnBrk="0" hangingPunct="0">
              <a:defRPr/>
            </a:pPr>
            <a:r>
              <a:rPr lang="en-US" sz="1800" dirty="0" smtClean="0">
                <a:cs typeface="+mn-cs"/>
              </a:rPr>
              <a:t>doc.: IEEE </a:t>
            </a:r>
            <a:r>
              <a:rPr lang="en-US" sz="1800" dirty="0" smtClean="0">
                <a:cs typeface="+mn-cs"/>
              </a:rPr>
              <a:t>802.11-16/449r0</a:t>
            </a:r>
            <a:endParaRPr lang="en-US" sz="1800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defRPr/>
            </a:pPr>
            <a:r>
              <a:rPr lang="en-US" sz="1200" b="0" dirty="0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87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244255F9-9AB7-47C9-AE83-12DEE34D99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20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6.xml"/><Relationship Id="rId5" Type="http://schemas.openxmlformats.org/officeDocument/2006/relationships/hyperlink" Target="http://www.3gpp.org/ftp/Information/WORK_PLAN/" TargetMode="External"/><Relationship Id="rId4" Type="http://schemas.openxmlformats.org/officeDocument/2006/relationships/hyperlink" Target="http://www.3gpp.org/specifications/work-pla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March 2016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Richard Burbidge,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Slide </a:t>
            </a:r>
            <a:fld id="{45C0ED7A-E0F9-4CC4-B390-E65AC5EC3921}" type="slidenum">
              <a:rPr lang="en-US" altLang="en-US" smtClean="0">
                <a:cs typeface="Arial" charset="0"/>
              </a:rPr>
              <a:pPr/>
              <a:t>1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3GPP activities on 5G and relationship with non-3GPP technologies</a:t>
            </a:r>
            <a:endParaRPr lang="en-US" alt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2016-03-15</a:t>
            </a:r>
            <a:endParaRPr lang="en-US" altLang="en-US" sz="2000" b="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4106366"/>
              </p:ext>
            </p:extLst>
          </p:nvPr>
        </p:nvGraphicFramePr>
        <p:xfrm>
          <a:off x="519113" y="2290763"/>
          <a:ext cx="7523162" cy="252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Document" r:id="rId5" imgW="8267958" imgH="2782727" progId="Word.Document.8">
                  <p:embed/>
                </p:oleObj>
              </mc:Choice>
              <mc:Fallback>
                <p:oleObj name="Document" r:id="rId5" imgW="8267958" imgH="27827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90763"/>
                        <a:ext cx="7523162" cy="2525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GB" sz="2000" dirty="0" smtClean="0"/>
              <a:t>The following slides describe 3GPP activities on 5G and its relationship with non-3GPP technologies.</a:t>
            </a:r>
          </a:p>
          <a:p>
            <a:endParaRPr lang="en-GB" sz="2000" dirty="0"/>
          </a:p>
          <a:p>
            <a:r>
              <a:rPr lang="en-GB" sz="2000" dirty="0" smtClean="0"/>
              <a:t>The 802.11 WG chair has granted permission for these slides to appear in 3GPP format along with 3GPP logos,  as this is an incoming liaison to 802.11.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81C98-AE3C-41CC-A3BC-6232291636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2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0639" y="2833689"/>
            <a:ext cx="6465887" cy="1101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2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3100" dirty="0" smtClean="0"/>
              <a:t>3GPP activities on 5G and relationship with non-3GPP technologies. 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>
          <a:xfrm>
            <a:off x="1357313" y="3736975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dirty="0" smtClean="0">
                <a:latin typeface="Arial" panose="020B0604020202020204" pitchFamily="34" charset="0"/>
              </a:rPr>
              <a:t>Richard Burbidge,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3GPP RAN2 WG </a:t>
            </a:r>
            <a:r>
              <a:rPr lang="en-US" altLang="en-US" dirty="0">
                <a:latin typeface="Arial" panose="020B0604020202020204" pitchFamily="34" charset="0"/>
              </a:rPr>
              <a:t>C</a:t>
            </a:r>
            <a:r>
              <a:rPr lang="en-US" altLang="en-US" dirty="0" smtClean="0">
                <a:latin typeface="Arial" panose="020B0604020202020204" pitchFamily="34" charset="0"/>
              </a:rPr>
              <a:t>hair</a:t>
            </a:r>
          </a:p>
          <a:p>
            <a:pPr>
              <a:lnSpc>
                <a:spcPct val="8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Philippe Reininger</a:t>
            </a:r>
          </a:p>
          <a:p>
            <a:pPr>
              <a:lnSpc>
                <a:spcPct val="8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3GPP RAN3 WG Chair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5317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</a:t>
            </a:r>
            <a:r>
              <a:rPr lang="en-GB" baseline="0" dirty="0" smtClean="0"/>
              <a:t> activities in 3GPP on interworking with WLAN.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LWA and LWIP work items just completed in March 2016</a:t>
            </a:r>
          </a:p>
          <a:p>
            <a:pPr lvl="1"/>
            <a:r>
              <a:rPr lang="en-GB" dirty="0" smtClean="0"/>
              <a:t>Presented to IEEE in 11-16-0351-01-0000</a:t>
            </a:r>
          </a:p>
          <a:p>
            <a:r>
              <a:rPr lang="en-US" dirty="0" smtClean="0"/>
              <a:t>3GPP </a:t>
            </a:r>
            <a:r>
              <a:rPr lang="en-US" dirty="0"/>
              <a:t>RAN2 and RAN3 will work on Enhanced LWA (</a:t>
            </a:r>
            <a:r>
              <a:rPr lang="en-US" dirty="0" err="1"/>
              <a:t>eLWA</a:t>
            </a:r>
            <a:r>
              <a:rPr lang="en-US" dirty="0"/>
              <a:t>) in Release-14 </a:t>
            </a:r>
          </a:p>
          <a:p>
            <a:pPr lvl="1"/>
            <a:r>
              <a:rPr lang="en-US" dirty="0" smtClean="0"/>
              <a:t>Work item agreed in March 2014</a:t>
            </a:r>
          </a:p>
          <a:p>
            <a:pPr lvl="1"/>
            <a:r>
              <a:rPr lang="en-US" dirty="0" smtClean="0"/>
              <a:t>Main </a:t>
            </a:r>
            <a:r>
              <a:rPr lang="en-US" dirty="0"/>
              <a:t>topics are: uplink support, enhanced mobility, optimizations for high data rate 802.11 technologies (802.11ax, 802.11ad and 802.11ay)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3897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activities on '5G'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3GPP RAN started </a:t>
            </a:r>
            <a:r>
              <a:rPr lang="en-US" dirty="0"/>
              <a:t> s</a:t>
            </a:r>
            <a:r>
              <a:rPr lang="en-US" dirty="0" smtClean="0"/>
              <a:t>tudy item in Dec 2015 on "</a:t>
            </a:r>
            <a:r>
              <a:rPr lang="en-GB" dirty="0"/>
              <a:t>Study on Scenarios and Requirements for Next Generation Access Technologies</a:t>
            </a:r>
            <a:r>
              <a:rPr lang="en-US" dirty="0" smtClean="0"/>
              <a:t>".</a:t>
            </a:r>
          </a:p>
          <a:p>
            <a:pPr lvl="1"/>
            <a:r>
              <a:rPr lang="en-US" dirty="0" smtClean="0"/>
              <a:t>6 months study due to complete Jun 2016</a:t>
            </a:r>
          </a:p>
          <a:p>
            <a:pPr lvl="1"/>
            <a:r>
              <a:rPr lang="en-US" dirty="0" smtClean="0"/>
              <a:t>Output to be captured </a:t>
            </a:r>
            <a:r>
              <a:rPr lang="en-US" dirty="0"/>
              <a:t>in TR 38.913 </a:t>
            </a:r>
            <a:endParaRPr lang="en-US" dirty="0" smtClean="0"/>
          </a:p>
          <a:p>
            <a:r>
              <a:rPr lang="en-US" dirty="0" smtClean="0"/>
              <a:t>3GPP RAN agreed study item in Mar 2016 on "</a:t>
            </a:r>
            <a:r>
              <a:rPr lang="en-GB" dirty="0"/>
              <a:t>Study on Next Generation New Radio Access Technology</a:t>
            </a:r>
            <a:r>
              <a:rPr lang="en-US" dirty="0" smtClean="0"/>
              <a:t>"</a:t>
            </a:r>
          </a:p>
          <a:p>
            <a:pPr lvl="1"/>
            <a:r>
              <a:rPr lang="en-US" dirty="0"/>
              <a:t>RAN WGs to start evaluate technology solutions from next </a:t>
            </a:r>
            <a:r>
              <a:rPr lang="en-US" dirty="0" smtClean="0"/>
              <a:t>quarter</a:t>
            </a:r>
          </a:p>
        </p:txBody>
      </p:sp>
    </p:spTree>
    <p:extLst>
      <p:ext uri="{BB962C8B-B14F-4D97-AF65-F5344CB8AC3E}">
        <p14:creationId xmlns:p14="http://schemas.microsoft.com/office/powerpoint/2010/main" val="23365731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Relationship with non-3GPP technologies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3GPP RAN has approved a requirement for TR38.913 on interworking with non-3GPP. Requirement says:</a:t>
            </a:r>
          </a:p>
          <a:p>
            <a:pPr marL="457200" lvl="1" indent="0">
              <a:buNone/>
            </a:pPr>
            <a:r>
              <a:rPr lang="en-GB" dirty="0" smtClean="0"/>
              <a:t>10.5.1	General</a:t>
            </a:r>
          </a:p>
          <a:p>
            <a:pPr marL="914400" lvl="2" indent="0">
              <a:buNone/>
            </a:pPr>
            <a:r>
              <a:rPr lang="en-GB" dirty="0" smtClean="0"/>
              <a:t>3GPP system shall support procedures for interworking with non 3GPP RATs.</a:t>
            </a:r>
          </a:p>
          <a:p>
            <a:pPr marL="457200" lvl="1" indent="0">
              <a:buNone/>
            </a:pPr>
            <a:r>
              <a:rPr lang="en-GB" dirty="0" smtClean="0"/>
              <a:t>10.5.2	Interworking with WLAN</a:t>
            </a:r>
          </a:p>
          <a:p>
            <a:pPr marL="914400" lvl="2" indent="0">
              <a:buNone/>
            </a:pPr>
            <a:r>
              <a:rPr lang="en-GB" dirty="0" smtClean="0"/>
              <a:t>The next generation access network shall support interworking with WLAN. The number of solutions selected should be minimized.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Exploring further involvement of IEEE in this work should be initiated by liaison to 3GPP.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76557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78313" y="4214813"/>
            <a:ext cx="253365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GB" sz="2000" b="0" dirty="0">
                <a:solidFill>
                  <a:srgbClr val="FF0000"/>
                </a:solidFill>
                <a:latin typeface="Calibri"/>
                <a:cs typeface="Arial" panose="020B0604020202020204" pitchFamily="34" charset="0"/>
              </a:rPr>
              <a:t>www.3gpp.org</a:t>
            </a:r>
          </a:p>
        </p:txBody>
      </p:sp>
      <p:sp>
        <p:nvSpPr>
          <p:cNvPr id="6147" name="Rectangle 11"/>
          <p:cNvSpPr>
            <a:spLocks noChangeArrowheads="1"/>
          </p:cNvSpPr>
          <p:nvPr/>
        </p:nvSpPr>
        <p:spPr bwMode="auto">
          <a:xfrm>
            <a:off x="1647826" y="2286001"/>
            <a:ext cx="4989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28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For more Information:</a:t>
            </a:r>
            <a:endParaRPr lang="fi-FI" sz="1400" b="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21508" name="Picture 6" descr="3peep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688" y="3405188"/>
            <a:ext cx="1712912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itle 1"/>
          <p:cNvSpPr>
            <a:spLocks/>
          </p:cNvSpPr>
          <p:nvPr/>
        </p:nvSpPr>
        <p:spPr bwMode="auto">
          <a:xfrm>
            <a:off x="1752600" y="3998914"/>
            <a:ext cx="22812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GB" sz="2000" b="0" dirty="0">
                <a:solidFill>
                  <a:srgbClr val="FF0000"/>
                </a:solidFill>
                <a:latin typeface="Calibri"/>
                <a:cs typeface="Arial" panose="020B0604020202020204" pitchFamily="34" charset="0"/>
              </a:rPr>
              <a:t>contact@3gpp.org</a:t>
            </a:r>
          </a:p>
        </p:txBody>
      </p:sp>
      <p:pic>
        <p:nvPicPr>
          <p:cNvPr id="21510" name="Picture 8" descr="http://paranormalehradio.files.wordpress.com/2011/10/100091-green-metallic-orb-icon-social-media-logos-m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3606800"/>
            <a:ext cx="6159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4401" y="4903788"/>
            <a:ext cx="7580313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000" b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Search for WIDs at </a:t>
            </a:r>
            <a:r>
              <a:rPr lang="en-GB" sz="1000" b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  <a:hlinkClick r:id="rId4"/>
              </a:rPr>
              <a:t>http://www.3gpp.org/specifications/work-plan</a:t>
            </a:r>
            <a:r>
              <a:rPr lang="en-GB" sz="1000" b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 and </a:t>
            </a:r>
            <a:r>
              <a:rPr lang="en-GB" sz="1000" b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  <a:hlinkClick r:id="rId5"/>
              </a:rPr>
              <a:t>http://www.3gpp.org/ftp/Information/WORK_PLAN/</a:t>
            </a:r>
            <a:r>
              <a:rPr lang="en-GB" sz="1000" b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 (See excel sheet)</a:t>
            </a:r>
          </a:p>
        </p:txBody>
      </p:sp>
    </p:spTree>
    <p:extLst>
      <p:ext uri="{BB962C8B-B14F-4D97-AF65-F5344CB8AC3E}">
        <p14:creationId xmlns:p14="http://schemas.microsoft.com/office/powerpoint/2010/main" val="38684122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86245</TotalTime>
  <Words>275</Words>
  <Application>Microsoft Office PowerPoint</Application>
  <PresentationFormat>On-screen Show (4:3)</PresentationFormat>
  <Paragraphs>48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Times New Roman</vt:lpstr>
      <vt:lpstr>Default Design</vt:lpstr>
      <vt:lpstr>Custom Design</vt:lpstr>
      <vt:lpstr>Office Theme</vt:lpstr>
      <vt:lpstr>Document</vt:lpstr>
      <vt:lpstr>3GPP activities on 5G and relationship with non-3GPP technologies</vt:lpstr>
      <vt:lpstr>Abstract</vt:lpstr>
      <vt:lpstr>  3GPP activities on 5G and relationship with non-3GPP technologies.   </vt:lpstr>
      <vt:lpstr>Current activities in 3GPP on interworking with WLAN.</vt:lpstr>
      <vt:lpstr>3GPP activities on '5G'</vt:lpstr>
      <vt:lpstr>Relationship with non-3GPP technologies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Vice Chair's Report 2012</dc:title>
  <dc:creator>Adrian Stephens</dc:creator>
  <cp:lastModifiedBy>RB</cp:lastModifiedBy>
  <cp:revision>1611</cp:revision>
  <cp:lastPrinted>1998-02-10T13:28:06Z</cp:lastPrinted>
  <dcterms:created xsi:type="dcterms:W3CDTF">1998-02-10T13:07:52Z</dcterms:created>
  <dcterms:modified xsi:type="dcterms:W3CDTF">2016-03-15T11:20:49Z</dcterms:modified>
</cp:coreProperties>
</file>