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7"/>
  </p:notesMasterIdLst>
  <p:handoutMasterIdLst>
    <p:handoutMasterId r:id="rId8"/>
  </p:handoutMasterIdLst>
  <p:sldIdLst>
    <p:sldId id="328" r:id="rId2"/>
    <p:sldId id="492" r:id="rId3"/>
    <p:sldId id="493" r:id="rId4"/>
    <p:sldId id="489" r:id="rId5"/>
    <p:sldId id="488" r:id="rId6"/>
  </p:sldIdLst>
  <p:sldSz cx="9144000" cy="6858000" type="screen4x3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16">
          <p15:clr>
            <a:srgbClr val="A4A3A4"/>
          </p15:clr>
        </p15:guide>
        <p15:guide id="2" pos="55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86" autoAdjust="0"/>
    <p:restoredTop sz="99216" autoAdjust="0"/>
  </p:normalViewPr>
  <p:slideViewPr>
    <p:cSldViewPr snapToGrid="0">
      <p:cViewPr>
        <p:scale>
          <a:sx n="100" d="100"/>
          <a:sy n="100" d="100"/>
        </p:scale>
        <p:origin x="-1472" y="56"/>
      </p:cViewPr>
      <p:guideLst>
        <p:guide orient="horz" pos="3216"/>
        <p:guide pos="55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D203B4E-26F9-4624-A24E-050BF17D218F}" type="datetimeFigureOut">
              <a:rPr lang="en-US" smtClean="0"/>
              <a:pPr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5949E6-96AA-4163-8755-D76970ADA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97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954385A-B9F2-4077-92F4-CE3785C56F92}" type="datetimeFigureOut">
              <a:rPr lang="en-US" smtClean="0"/>
              <a:pPr/>
              <a:t>3/17/16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268861"/>
            <a:ext cx="7437120" cy="309681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B2D355D-B423-47FD-B86F-A6F8D01ED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93545" indent="-305210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220838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709174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197509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685844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3174180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662515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4150850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>
              <a:defRPr/>
            </a:pPr>
            <a:fld id="{1BCFA65A-7E72-4F0B-950C-2ACA367A3454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algn="r"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900">
              <a:latin typeface="Arial" pitchFamily="34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3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4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  <a:r>
              <a:rPr lang="en-US" altLang="en-US" sz="1500" dirty="0" smtClean="0">
                <a:ea typeface="ＭＳ Ｐゴシック" pitchFamily="34" charset="-128"/>
                <a:cs typeface="Geneva"/>
              </a:rPr>
              <a:t>Special</a:t>
            </a:r>
            <a:r>
              <a:rPr lang="en-US" altLang="en-US" sz="1500" baseline="0" dirty="0" smtClean="0">
                <a:ea typeface="ＭＳ Ｐゴシック" pitchFamily="34" charset="-128"/>
                <a:cs typeface="Geneva"/>
              </a:rPr>
              <a:t> t</a:t>
            </a:r>
            <a:r>
              <a:rPr lang="en-US" altLang="en-US" sz="1500" dirty="0" smtClean="0">
                <a:ea typeface="ＭＳ Ｐゴシック" pitchFamily="34" charset="-128"/>
                <a:cs typeface="Geneva"/>
              </a:rPr>
              <a:t>hanks</a:t>
            </a:r>
            <a:r>
              <a:rPr lang="en-US" altLang="en-US" sz="1500" baseline="0" dirty="0" smtClean="0">
                <a:ea typeface="ＭＳ Ｐゴシック" pitchFamily="34" charset="-128"/>
                <a:cs typeface="Geneva"/>
              </a:rPr>
              <a:t> to Lee Armstrong and Tim Godfrey, the mentors for this program.</a:t>
            </a: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5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5B6B77-9394-401D-A368-C7088EFBCF17}" type="datetime1">
              <a:rPr lang="en-GB"/>
              <a:pPr>
                <a:defRPr/>
              </a:pPr>
              <a:t>3/17/16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AC390-A2E1-44E0-AF7B-5A9E461244DD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9064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CD79-CA4E-48B9-B2F1-E3E5A030390A}" type="datetime1">
              <a:rPr lang="en-GB"/>
              <a:pPr>
                <a:defRPr/>
              </a:pPr>
              <a:t>3/17/16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B82BD4-2DF8-4566-841E-8D5819FDBCE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138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85BCD9-B304-405E-A5FB-EE3F91D555E6}" type="datetime1">
              <a:rPr lang="en-GB"/>
              <a:pPr>
                <a:defRPr/>
              </a:pPr>
              <a:t>3/17/16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DBDB9-9D74-4A39-94D6-8B7E611D418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853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70124C-EDA2-4DDF-BC80-EA4BE3E5219C}" type="datetime1">
              <a:rPr lang="en-GB"/>
              <a:pPr>
                <a:defRPr/>
              </a:pPr>
              <a:t>3/17/16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4259DC-9AFC-489E-A70F-F717B6303625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3759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0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IEEE_SA_Bar_Graphic_long_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EA3D519-F8BA-4A08-AF34-12447743593A}" type="datetime1">
              <a:rPr lang="en-GB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3/17/16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20A3F4-4199-4793-8C83-69C8DF2B7480}" type="slidenum">
              <a:rPr lang="en-US" altLang="en-US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  <p:pic>
        <p:nvPicPr>
          <p:cNvPr id="2056" name="Picture 24" descr="IEEE_whit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5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3" r:id="rId2"/>
    <p:sldLayoutId id="2147483795" r:id="rId3"/>
    <p:sldLayoutId id="2147483796" r:id="rId4"/>
    <p:sldLayoutId id="2147483832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16115" y="1906718"/>
            <a:ext cx="9027885" cy="100581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IEEE 802 and ISOC </a:t>
            </a:r>
            <a:br>
              <a:rPr lang="en-US" sz="3200" dirty="0" smtClean="0"/>
            </a:br>
            <a:r>
              <a:rPr lang="en-US" sz="3200" dirty="0" smtClean="0"/>
              <a:t>Cooperative Fellowship Pilot Program</a:t>
            </a:r>
            <a:br>
              <a:rPr lang="en-US" sz="3200" dirty="0" smtClean="0"/>
            </a:br>
            <a:r>
              <a:rPr lang="en-US" sz="3200" dirty="0" smtClean="0"/>
              <a:t>Update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0295" y="4902181"/>
            <a:ext cx="6783843" cy="1650999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1800" b="1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Glenn Parsons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/>
              <a:t>IEEE-SA BOG </a:t>
            </a:r>
            <a:r>
              <a:rPr lang="en-US" sz="1800" dirty="0" smtClean="0"/>
              <a:t>Member</a:t>
            </a:r>
            <a:r>
              <a:rPr lang="en-US" sz="1800" dirty="0"/>
              <a:t>-at</a:t>
            </a:r>
            <a:r>
              <a:rPr lang="en-US" sz="1800" dirty="0" smtClean="0"/>
              <a:t>-Large</a:t>
            </a:r>
            <a:endParaRPr lang="en-US" sz="1800" dirty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/>
              <a:t>IEEE 802.1 </a:t>
            </a:r>
            <a:r>
              <a:rPr lang="en-US" sz="1800" dirty="0" smtClean="0"/>
              <a:t>Chair</a:t>
            </a:r>
            <a:endParaRPr lang="en-US" sz="1800" dirty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 smtClean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err="1" smtClean="0"/>
              <a:t>Soo</a:t>
            </a:r>
            <a:r>
              <a:rPr lang="en-US" sz="1800" dirty="0" smtClean="0"/>
              <a:t> Kim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Manager, Operational Program Management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18 March 2016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1800" b="1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99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67808" y="632047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Fellowships to the March IEEE 802 Plenary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358889"/>
            <a:ext cx="7791450" cy="4991109"/>
          </a:xfrm>
        </p:spPr>
        <p:txBody>
          <a:bodyPr rtlCol="0">
            <a:normAutofit fontScale="77500" lnSpcReduction="20000"/>
          </a:bodyPr>
          <a:lstStyle/>
          <a:p>
            <a:pPr lvl="0">
              <a:buFont typeface="Arial"/>
              <a:buChar char="•"/>
            </a:pPr>
            <a:r>
              <a:rPr lang="en-US" sz="2600" dirty="0" smtClean="0"/>
              <a:t>Dr. Leandro de Sales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Professor and Researcher, Federal University of </a:t>
            </a:r>
            <a:r>
              <a:rPr lang="en-US" sz="2600" dirty="0" err="1" smtClean="0"/>
              <a:t>Alagoas</a:t>
            </a:r>
            <a:r>
              <a:rPr lang="en-US" sz="2600" dirty="0" smtClean="0"/>
              <a:t>, Brazil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Primary and Secondary IEEE 802 WGs of Interest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IEEE 802.15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IEEE 802.21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Mentor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Pat Kinney, IEEE 802.15</a:t>
            </a:r>
          </a:p>
          <a:p>
            <a:pPr lvl="0">
              <a:buFont typeface="Arial"/>
              <a:buChar char="•"/>
            </a:pPr>
            <a:r>
              <a:rPr lang="en-US" sz="2600" dirty="0" err="1" smtClean="0">
                <a:ea typeface="ＭＳ Ｐゴシック" charset="0"/>
                <a:cs typeface="Verdana (Body)"/>
              </a:rPr>
              <a:t>Suprita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 lvl="1">
              <a:buFont typeface="Arial"/>
              <a:buChar char="•"/>
            </a:pPr>
            <a:r>
              <a:rPr lang="en-US" sz="2600" dirty="0"/>
              <a:t>Network Planning and Design </a:t>
            </a:r>
            <a:r>
              <a:rPr lang="en-US" sz="2600" dirty="0" smtClean="0"/>
              <a:t>Engineer, </a:t>
            </a:r>
            <a:r>
              <a:rPr lang="en-US" sz="2600" dirty="0" smtClean="0">
                <a:ea typeface="ＭＳ Ｐゴシック" charset="0"/>
                <a:cs typeface="Verdana (Body)"/>
              </a:rPr>
              <a:t>Reliance JIO </a:t>
            </a:r>
            <a:r>
              <a:rPr lang="en-US" sz="2600" dirty="0" err="1" smtClean="0">
                <a:ea typeface="ＭＳ Ｐゴシック" charset="0"/>
                <a:cs typeface="Verdana (Body)"/>
              </a:rPr>
              <a:t>Infocomm</a:t>
            </a:r>
            <a:r>
              <a:rPr lang="en-US" sz="2600" dirty="0" smtClean="0">
                <a:ea typeface="ＭＳ Ｐゴシック" charset="0"/>
                <a:cs typeface="Verdana (Body)"/>
              </a:rPr>
              <a:t> Limited, India</a:t>
            </a:r>
          </a:p>
          <a:p>
            <a:pPr lvl="1">
              <a:buFont typeface="Arial"/>
              <a:buChar char="•"/>
            </a:pPr>
            <a:r>
              <a:rPr lang="en-US" sz="2600" dirty="0" smtClean="0">
                <a:ea typeface="ＭＳ Ｐゴシック" charset="0"/>
                <a:cs typeface="Verdana (Body)"/>
              </a:rPr>
              <a:t>Primary and Secondary IEEE 802 WGs of Interest: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IEEE 802.16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IEEE 802.3</a:t>
            </a:r>
          </a:p>
          <a:p>
            <a:pPr lvl="1">
              <a:buFont typeface="Arial"/>
              <a:buChar char="•"/>
            </a:pPr>
            <a:r>
              <a:rPr lang="en-US" sz="2600" dirty="0" smtClean="0">
                <a:ea typeface="ＭＳ Ｐゴシック" charset="0"/>
                <a:cs typeface="Verdana (Body)"/>
              </a:rPr>
              <a:t>Mentor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Harry </a:t>
            </a:r>
            <a:r>
              <a:rPr lang="en-US" sz="2400" dirty="0" err="1" smtClean="0">
                <a:ea typeface="ＭＳ Ｐゴシック" charset="0"/>
                <a:cs typeface="Verdana (Body)"/>
              </a:rPr>
              <a:t>Bims</a:t>
            </a:r>
            <a:r>
              <a:rPr lang="en-US" sz="2400" dirty="0" smtClean="0">
                <a:ea typeface="ＭＳ Ｐゴシック" charset="0"/>
                <a:cs typeface="Verdana (Body)"/>
              </a:rPr>
              <a:t>, IEEE 802.16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 lvl="1">
              <a:buFont typeface="Arial"/>
              <a:buChar char="•"/>
            </a:pPr>
            <a:endParaRPr lang="en-US" sz="2600" dirty="0" smtClean="0">
              <a:ea typeface="ＭＳ Ｐゴシック" charset="0"/>
              <a:cs typeface="Verdana (Body)"/>
            </a:endParaRPr>
          </a:p>
          <a:p>
            <a:pPr>
              <a:buFont typeface="Wingdings 2" pitchFamily="18" charset="2"/>
              <a:buNone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Verdana (Body)"/>
              <a:ea typeface="+mn-ea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250592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67808" y="632047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Fellowships to the March IEEE 802 Plenary (2)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562087"/>
            <a:ext cx="7791450" cy="2163242"/>
          </a:xfrm>
        </p:spPr>
        <p:txBody>
          <a:bodyPr rtlCol="0">
            <a:normAutofit fontScale="77500" lnSpcReduction="20000"/>
          </a:bodyPr>
          <a:lstStyle/>
          <a:p>
            <a:pPr lvl="0">
              <a:buFont typeface="Arial"/>
              <a:buChar char="•"/>
            </a:pPr>
            <a:r>
              <a:rPr lang="en-US" sz="2600" dirty="0" smtClean="0"/>
              <a:t>Dr. Karan </a:t>
            </a:r>
            <a:r>
              <a:rPr lang="en-US" sz="2600" dirty="0" err="1" smtClean="0"/>
              <a:t>Verma</a:t>
            </a: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600" dirty="0" smtClean="0"/>
              <a:t>Assistant Professor, Central University of Rajasthan, India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Primary IEEE 802 WG of Interest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IEEE 802.11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Mentor for this session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Juan Carlos Zuniga, IEEE 802.11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>
              <a:buFont typeface="Wingdings 2" pitchFamily="18" charset="2"/>
              <a:buNone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Verdana (Body)"/>
              <a:ea typeface="+mn-ea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2213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0075" y="462714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From the Fellows…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117600"/>
            <a:ext cx="7791450" cy="50038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“The </a:t>
            </a:r>
            <a:r>
              <a:rPr lang="en-US" sz="2400" dirty="0"/>
              <a:t>program helps in bridging the technical minds involved in two different standardization bodies at grass root level. It will surely help in exchanging great processes and activities between the two</a:t>
            </a:r>
            <a:r>
              <a:rPr lang="en-US" sz="2400" dirty="0" smtClean="0"/>
              <a:t>.”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The program “allows us to identify possible synergies of work and slots for contributions from both sides”.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“It wa</a:t>
            </a:r>
            <a:r>
              <a:rPr lang="en-US" sz="2400" dirty="0" smtClean="0">
                <a:ea typeface="ＭＳ Ｐゴシック" charset="0"/>
                <a:cs typeface="Verdana (Body)"/>
              </a:rPr>
              <a:t>s very important for me to understand the process of proposal submissions and the way how the groups approve things (the consensus dynamics are great).”</a:t>
            </a:r>
            <a:r>
              <a:rPr lang="en-US" sz="2400" dirty="0" smtClean="0">
                <a:ea typeface="ＭＳ Ｐゴシック" charset="0"/>
                <a:cs typeface="Verdana (Body)"/>
              </a:rPr>
              <a:t>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“I learn more about the inside groups as well as how can contribute new work and ongoing work.”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“IEEE has more cross collaboration to different other standardization bodies like – 3GPP and ITU-T, in addition to with IETF. Attending the event in person, gave me the opportunity to get insight into the interworking of different standardization bodies and the cross collaboration between them.”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>
              <a:ea typeface="ＭＳ Ｐゴシック" charset="0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1424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549275" y="2850314"/>
            <a:ext cx="8195582" cy="503237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00"/>
                </a:solidFill>
              </a:rPr>
              <a:t>Thank you to all who participated!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38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IEEE-SA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12-CRS-0106-IEEE-PowerPoint-Presentation-Template 14Nov FINAL.thmx</Template>
  <TotalTime>6718</TotalTime>
  <Words>317</Words>
  <Application>Microsoft Macintosh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2_IEEE-SA PPT Template</vt:lpstr>
      <vt:lpstr>IEEE 802 and ISOC  Cooperative Fellowship Pilot Program Update</vt:lpstr>
      <vt:lpstr>Fellowships to the March IEEE 802 Plenary </vt:lpstr>
      <vt:lpstr>Fellowships to the March IEEE 802 Plenary (2)</vt:lpstr>
      <vt:lpstr>From the Fellows…</vt:lpstr>
      <vt:lpstr>Thank you to all who participated!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 Chandrasekaran</dc:creator>
  <cp:keywords>Africon IEEE-SA Standards</cp:keywords>
  <cp:lastModifiedBy>Jodi Haasz</cp:lastModifiedBy>
  <cp:revision>299</cp:revision>
  <cp:lastPrinted>2014-06-29T20:28:46Z</cp:lastPrinted>
  <dcterms:created xsi:type="dcterms:W3CDTF">2012-11-14T18:53:32Z</dcterms:created>
  <dcterms:modified xsi:type="dcterms:W3CDTF">2016-03-17T16:12:38Z</dcterms:modified>
</cp:coreProperties>
</file>