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78" r:id="rId2"/>
    <p:sldId id="344" r:id="rId3"/>
    <p:sldId id="351" r:id="rId4"/>
    <p:sldId id="372" r:id="rId5"/>
    <p:sldId id="363" r:id="rId6"/>
    <p:sldId id="364" r:id="rId7"/>
    <p:sldId id="365" r:id="rId8"/>
    <p:sldId id="369" r:id="rId9"/>
    <p:sldId id="370" r:id="rId10"/>
    <p:sldId id="368" r:id="rId11"/>
    <p:sldId id="349" r:id="rId12"/>
    <p:sldId id="371" r:id="rId13"/>
    <p:sldId id="352" r:id="rId14"/>
    <p:sldId id="354" r:id="rId15"/>
    <p:sldId id="355" r:id="rId16"/>
    <p:sldId id="357" r:id="rId17"/>
    <p:sldId id="358" r:id="rId18"/>
    <p:sldId id="35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0" autoAdjust="0"/>
    <p:restoredTop sz="75335" autoAdjust="0"/>
  </p:normalViewPr>
  <p:slideViewPr>
    <p:cSldViewPr>
      <p:cViewPr varScale="1">
        <p:scale>
          <a:sx n="52" d="100"/>
          <a:sy n="52" d="100"/>
        </p:scale>
        <p:origin x="3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EC-15/0056r2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EC-15/091r3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March 2016 </a:t>
            </a:r>
            <a:r>
              <a:rPr lang="en-US" sz="1200" dirty="0" smtClean="0">
                <a:solidFill>
                  <a:schemeClr val="bg1"/>
                </a:solidFill>
              </a:rPr>
              <a:t>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EC-16/0027r0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</a:t>
            </a:r>
            <a:r>
              <a:rPr lang="en-US" dirty="0" smtClean="0"/>
              <a:t>March-2016-Plenary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Alternate Food and Beverage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Meeting Concierge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Venetian Food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See IEEE 802 Pocket Guide (available at IEEE 802 Registration/Meeting Concierge Desk)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9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2016-07 – San Diego, </a:t>
            </a:r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On </a:t>
            </a:r>
            <a:r>
              <a:rPr lang="en-US" dirty="0" smtClean="0"/>
              <a:t>target for July Meeting</a:t>
            </a:r>
            <a:endParaRPr lang="en-US" dirty="0"/>
          </a:p>
          <a:p>
            <a:r>
              <a:rPr lang="en-US" dirty="0"/>
              <a:t>2016-11 – San Antonio,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On target for Nov Meeting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2018 – Asia Venue</a:t>
            </a:r>
          </a:p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is </a:t>
            </a:r>
            <a:r>
              <a:rPr lang="en-US" dirty="0" smtClean="0"/>
              <a:t>assigned to help</a:t>
            </a:r>
            <a:endParaRPr lang="en-US" dirty="0" smtClean="0"/>
          </a:p>
          <a:p>
            <a:pPr lvl="1"/>
            <a:r>
              <a:rPr lang="en-US" dirty="0" smtClean="0"/>
              <a:t>Report from Bob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Services Contract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06962"/>
          </a:xfrm>
        </p:spPr>
        <p:txBody>
          <a:bodyPr/>
          <a:lstStyle/>
          <a:p>
            <a:r>
              <a:rPr lang="en-US" dirty="0" err="1" smtClean="0"/>
              <a:t>Verilan</a:t>
            </a:r>
            <a:r>
              <a:rPr lang="en-US" dirty="0" smtClean="0"/>
              <a:t> Contract signed: April 2012</a:t>
            </a:r>
          </a:p>
          <a:p>
            <a:pPr lvl="1"/>
            <a:r>
              <a:rPr lang="en-US" dirty="0" smtClean="0"/>
              <a:t>Extended for one year </a:t>
            </a:r>
          </a:p>
          <a:p>
            <a:r>
              <a:rPr lang="en-US" dirty="0" smtClean="0"/>
              <a:t>Current Contract Expires December 2016</a:t>
            </a:r>
          </a:p>
          <a:p>
            <a:r>
              <a:rPr lang="en-US" dirty="0" smtClean="0"/>
              <a:t>Plan for Renewal – </a:t>
            </a:r>
          </a:p>
          <a:p>
            <a:r>
              <a:rPr lang="en-US" dirty="0" smtClean="0"/>
              <a:t>Discuss Plan Thursday 8-9am</a:t>
            </a:r>
          </a:p>
          <a:p>
            <a:r>
              <a:rPr lang="en-US" dirty="0" smtClean="0"/>
              <a:t>Expected Motion on Friday:</a:t>
            </a:r>
          </a:p>
          <a:p>
            <a:pPr lvl="1"/>
            <a:r>
              <a:rPr lang="en-US" dirty="0" smtClean="0"/>
              <a:t>Move to authorize the Executive Secretary to renew the Network Services Contract through XXXX.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57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756" y="304801"/>
            <a:ext cx="8000999" cy="914400"/>
          </a:xfrm>
        </p:spPr>
        <p:txBody>
          <a:bodyPr/>
          <a:lstStyle/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35887" cy="2971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4.xx: II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Future Venues </a:t>
            </a: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–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4.xx: MI Network Services Contract Extension</a:t>
            </a:r>
            <a:endParaRPr lang="en-US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dirty="0"/>
              <a:t>Announcement of 802 EC Interim </a:t>
            </a:r>
            <a:r>
              <a:rPr lang="en-US" dirty="0" err="1"/>
              <a:t>Telecon</a:t>
            </a:r>
            <a:r>
              <a:rPr lang="en-US" dirty="0"/>
              <a:t> 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(Tuesday 7 </a:t>
            </a:r>
            <a:r>
              <a:rPr lang="en-US" dirty="0"/>
              <a:t>June 2016, 1300-1500 </a:t>
            </a:r>
            <a:r>
              <a:rPr lang="en-US" dirty="0" smtClean="0"/>
              <a:t>ET)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8.07  </a:t>
            </a:r>
            <a:r>
              <a:rPr lang="en-US" dirty="0"/>
              <a:t>II Call for Tutorials for </a:t>
            </a:r>
            <a:r>
              <a:rPr lang="en-US" dirty="0" smtClean="0"/>
              <a:t>July </a:t>
            </a:r>
            <a:r>
              <a:rPr lang="en-US" dirty="0" smtClean="0"/>
              <a:t>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Monday </a:t>
            </a:r>
            <a:r>
              <a:rPr lang="en-US" dirty="0" smtClean="0"/>
              <a:t>25, 2016– Deadline – June 10,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r>
              <a:rPr lang="en-US" sz="3200" dirty="0" smtClean="0"/>
              <a:t>Future Venue Insight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sz="2400" dirty="0" smtClean="0"/>
              <a:t>Future 802 Plenary Sessions:</a:t>
            </a:r>
          </a:p>
          <a:p>
            <a:pPr lvl="1"/>
            <a:r>
              <a:rPr lang="en-US" sz="2400" dirty="0" smtClean="0"/>
              <a:t>July </a:t>
            </a:r>
            <a:r>
              <a:rPr lang="en-US" sz="2400" dirty="0" smtClean="0"/>
              <a:t>2016      Manchester Grand Hyatt – San Diego</a:t>
            </a:r>
          </a:p>
          <a:p>
            <a:pPr lvl="1"/>
            <a:r>
              <a:rPr lang="en-US" sz="2400" dirty="0" smtClean="0"/>
              <a:t>Nov 2016      Grand Hyatt San Antonio</a:t>
            </a:r>
          </a:p>
          <a:p>
            <a:pPr lvl="1"/>
            <a:r>
              <a:rPr lang="en-US" sz="2400" dirty="0" smtClean="0"/>
              <a:t>March 2017   Hyatt Regency/Fairmont – Vancouver</a:t>
            </a:r>
          </a:p>
          <a:p>
            <a:pPr lvl="1"/>
            <a:r>
              <a:rPr lang="en-US" sz="2400" dirty="0" smtClean="0"/>
              <a:t>July 2017       </a:t>
            </a:r>
            <a:r>
              <a:rPr lang="en-US" sz="2400" dirty="0" err="1" smtClean="0"/>
              <a:t>Estrel</a:t>
            </a:r>
            <a:r>
              <a:rPr lang="en-US" sz="2400" dirty="0" smtClean="0"/>
              <a:t> </a:t>
            </a:r>
            <a:r>
              <a:rPr lang="en-US" sz="2400" dirty="0"/>
              <a:t>Hotel – Berlin</a:t>
            </a:r>
          </a:p>
          <a:p>
            <a:pPr lvl="1"/>
            <a:r>
              <a:rPr lang="en-US" sz="2400" dirty="0" smtClean="0"/>
              <a:t>Nov 2017       </a:t>
            </a:r>
            <a:r>
              <a:rPr lang="en-US" sz="2400" dirty="0"/>
              <a:t>Caribe Hotel and Convention Center - Orlando</a:t>
            </a:r>
          </a:p>
          <a:p>
            <a:pPr lvl="1"/>
            <a:r>
              <a:rPr lang="en-US" sz="2400" dirty="0" smtClean="0"/>
              <a:t>March 2018   </a:t>
            </a:r>
            <a:r>
              <a:rPr lang="en-US" sz="2400" dirty="0" smtClean="0"/>
              <a:t>Hyatt </a:t>
            </a:r>
            <a:r>
              <a:rPr lang="en-US" sz="2400" dirty="0" smtClean="0"/>
              <a:t>Regency O’Hare – Rosemont, IL</a:t>
            </a:r>
          </a:p>
          <a:p>
            <a:pPr lvl="1"/>
            <a:r>
              <a:rPr lang="en-US" sz="2400" dirty="0" smtClean="0"/>
              <a:t>July 2018   	 Manchester Grand Hyatt – San Diego</a:t>
            </a:r>
          </a:p>
          <a:p>
            <a:pPr lvl="1"/>
            <a:r>
              <a:rPr lang="en-US" sz="2400" dirty="0" smtClean="0"/>
              <a:t>Nov 2018	</a:t>
            </a:r>
            <a:r>
              <a:rPr lang="en-US" sz="2400" dirty="0" smtClean="0"/>
              <a:t>Suzhou, </a:t>
            </a:r>
            <a:r>
              <a:rPr lang="en-US" sz="2400" dirty="0" smtClean="0"/>
              <a:t>China - </a:t>
            </a:r>
            <a:r>
              <a:rPr lang="en-US" sz="2400" dirty="0" smtClean="0"/>
              <a:t> TBC</a:t>
            </a:r>
            <a:endParaRPr lang="en-US" sz="2400" dirty="0" smtClean="0"/>
          </a:p>
          <a:p>
            <a:pPr lvl="3"/>
            <a:r>
              <a:rPr lang="en-US" dirty="0" smtClean="0"/>
              <a:t>(New facility, pricing model being negotiated, Sponsor capability investigation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Plenary </a:t>
            </a:r>
            <a:r>
              <a:rPr lang="en-US" dirty="0" smtClean="0"/>
              <a:t>July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438889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Save the Date: </a:t>
            </a:r>
            <a:r>
              <a:rPr lang="en-US" sz="2000" dirty="0" smtClean="0"/>
              <a:t>24-29 July 2016</a:t>
            </a:r>
            <a:endParaRPr lang="en-US" sz="2000" dirty="0" smtClean="0"/>
          </a:p>
          <a:p>
            <a:r>
              <a:rPr lang="en-US" sz="2000" dirty="0" smtClean="0"/>
              <a:t>Registration target to open </a:t>
            </a:r>
            <a:r>
              <a:rPr lang="en-US" sz="2000" dirty="0" smtClean="0"/>
              <a:t>May </a:t>
            </a:r>
            <a:r>
              <a:rPr lang="en-US" sz="2000" dirty="0" smtClean="0"/>
              <a:t>1, 2015</a:t>
            </a:r>
          </a:p>
          <a:p>
            <a:r>
              <a:rPr lang="en-US" sz="2000" dirty="0" smtClean="0"/>
              <a:t>Hotel </a:t>
            </a:r>
            <a:r>
              <a:rPr lang="en-US" sz="2000" dirty="0" smtClean="0"/>
              <a:t>Information: </a:t>
            </a:r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800" dirty="0" smtClean="0"/>
              <a:t> *F8.045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Executive secretary report</a:t>
            </a:r>
          </a:p>
          <a:p>
            <a:r>
              <a:rPr lang="en-US" sz="2800" dirty="0" smtClean="0"/>
              <a:t>LMSC 802 – P&amp;P list of major duties: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4" y="1371600"/>
            <a:ext cx="8486426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sz="2400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sz="2400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Carry out Duties of Treasurer if Treasurer unavailable</a:t>
            </a:r>
          </a:p>
          <a:p>
            <a:pPr marL="457200" indent="-457200"/>
            <a:r>
              <a:rPr lang="en-US" sz="2800" dirty="0" smtClean="0"/>
              <a:t>Chairs Guideline list of major duties:</a:t>
            </a:r>
          </a:p>
          <a:p>
            <a:pPr lvl="1"/>
            <a:r>
              <a:rPr lang="en-US" sz="2400" dirty="0" smtClean="0"/>
              <a:t>1) 802 Meetings: Efficiency Improvement</a:t>
            </a:r>
          </a:p>
          <a:p>
            <a:pPr lvl="1"/>
            <a:r>
              <a:rPr lang="en-US" sz="2400" dirty="0" smtClean="0"/>
              <a:t>2) 802 Plenary Sessions: Facilities and Services</a:t>
            </a:r>
          </a:p>
          <a:p>
            <a:pPr lvl="1"/>
            <a:r>
              <a:rPr lang="en-US" sz="2400" dirty="0" smtClean="0"/>
              <a:t>3) IEEE 802 Registration Database</a:t>
            </a:r>
          </a:p>
          <a:p>
            <a:pPr lvl="1"/>
            <a:r>
              <a:rPr lang="en-US" sz="2400" dirty="0" smtClean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98" y="343693"/>
            <a:ext cx="7772400" cy="914400"/>
          </a:xfrm>
        </p:spPr>
        <p:txBody>
          <a:bodyPr/>
          <a:lstStyle/>
          <a:p>
            <a:r>
              <a:rPr lang="en-US" sz="2400" dirty="0" smtClean="0"/>
              <a:t>*F8.06 </a:t>
            </a:r>
            <a:r>
              <a:rPr lang="en-US" sz="2400" dirty="0"/>
              <a:t>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r>
              <a:rPr lang="en-US" sz="2400" dirty="0" smtClean="0"/>
              <a:t>(Tuesday 2 Feb. 2016, </a:t>
            </a:r>
            <a:r>
              <a:rPr lang="en-US" sz="24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648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7 June 2016 1-3PM ET</a:t>
            </a:r>
            <a:endParaRPr lang="en-US" dirty="0" smtClean="0"/>
          </a:p>
          <a:p>
            <a:r>
              <a:rPr lang="en-US" dirty="0" smtClean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Welcome/Intro/Approve Agenda 	</a:t>
            </a:r>
            <a:r>
              <a:rPr lang="en-US" sz="1800" dirty="0"/>
              <a:t> </a:t>
            </a:r>
            <a:r>
              <a:rPr lang="en-US" sz="1800" dirty="0" smtClean="0"/>
              <a:t>  - Nikolich 	5 min 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</a:t>
            </a:r>
            <a:r>
              <a:rPr lang="en-US" sz="1800" dirty="0" smtClean="0"/>
              <a:t>EC </a:t>
            </a:r>
            <a:r>
              <a:rPr lang="en-US" sz="1800" dirty="0" smtClean="0"/>
              <a:t>Action Item </a:t>
            </a:r>
            <a:r>
              <a:rPr lang="en-US" sz="1800" dirty="0" smtClean="0"/>
              <a:t>Summary        </a:t>
            </a:r>
            <a:r>
              <a:rPr lang="en-US" sz="1800" dirty="0" smtClean="0"/>
              <a:t> -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10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</a:t>
            </a:r>
            <a:r>
              <a:rPr lang="en-US" sz="1800" dirty="0" smtClean="0"/>
              <a:t>July 2016 </a:t>
            </a:r>
            <a:r>
              <a:rPr lang="en-US" sz="1800" dirty="0" smtClean="0"/>
              <a:t>Plenary Status   	   - Rosdahl 	3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 on 2018 Future Venue options  - Rosdahl/</a:t>
            </a:r>
            <a:r>
              <a:rPr lang="en-US" sz="1800" dirty="0" err="1" smtClean="0"/>
              <a:t>Heile</a:t>
            </a:r>
            <a:r>
              <a:rPr lang="en-US" sz="1800" dirty="0" smtClean="0"/>
              <a:t>	5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Other Reports from WG Chairs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304800"/>
            <a:ext cx="8229600" cy="979279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</a:t>
            </a:r>
            <a:r>
              <a:rPr lang="en-US" sz="2800" dirty="0" smtClean="0"/>
              <a:t>July 2016 </a:t>
            </a:r>
            <a:r>
              <a:rPr lang="en-US" sz="2800" dirty="0" smtClean="0"/>
              <a:t>Plenary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7688" y="1298147"/>
            <a:ext cx="8356418" cy="4874053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25 July 2016</a:t>
            </a:r>
            <a:endParaRPr lang="en-US" sz="2400" dirty="0" smtClean="0"/>
          </a:p>
          <a:p>
            <a:r>
              <a:rPr lang="en-US" sz="2400" dirty="0" smtClean="0"/>
              <a:t>Tutorial </a:t>
            </a:r>
            <a:r>
              <a:rPr lang="en-US" sz="2400" dirty="0"/>
              <a:t>Request form: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www.ieee802.org/802_tutorials/802_Tutorial_Request_Form.doc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2400" dirty="0"/>
              <a:t> </a:t>
            </a:r>
            <a:r>
              <a:rPr lang="en-US" sz="2400" dirty="0" smtClean="0"/>
              <a:t>As </a:t>
            </a:r>
            <a:r>
              <a:rPr lang="en-US" sz="2400" dirty="0"/>
              <a:t>a reminder please refer to Chair's Guidelines section 2.5 Tutorials for the logistics for participating in sponsoring/presenting a Tutorial</a:t>
            </a:r>
            <a:r>
              <a:rPr lang="en-US" sz="2400" dirty="0" smtClean="0"/>
              <a:t>.</a:t>
            </a:r>
          </a:p>
          <a:p>
            <a:endParaRPr lang="en-US" sz="1800" dirty="0"/>
          </a:p>
          <a:p>
            <a:r>
              <a:rPr lang="en-US" sz="2400" dirty="0" smtClean="0"/>
              <a:t>Note that Tutorial times will be reduced 10 minutes to allow for presenters to setup and depart.</a:t>
            </a:r>
          </a:p>
          <a:p>
            <a:endParaRPr lang="en-US" sz="16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10 June </a:t>
            </a:r>
            <a:r>
              <a:rPr lang="en-US" sz="2400" dirty="0" smtClean="0"/>
              <a:t>2016.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</a:t>
            </a:r>
            <a:r>
              <a:rPr lang="en-US" dirty="0" smtClean="0"/>
              <a:t>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5.142 </a:t>
            </a:r>
            <a:r>
              <a:rPr lang="en-US" sz="2800" dirty="0" smtClean="0"/>
              <a:t>Current </a:t>
            </a:r>
            <a:r>
              <a:rPr lang="en-US" sz="2800" dirty="0"/>
              <a:t>and Future Venue </a:t>
            </a:r>
            <a:r>
              <a:rPr lang="en-US" sz="2800" dirty="0" smtClean="0"/>
              <a:t>Report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r>
              <a:rPr lang="en-US" dirty="0" smtClean="0"/>
              <a:t>Welcome to </a:t>
            </a:r>
            <a:r>
              <a:rPr lang="en-US" dirty="0" smtClean="0"/>
              <a:t>Macau!</a:t>
            </a:r>
            <a:endParaRPr lang="en-US" dirty="0"/>
          </a:p>
          <a:p>
            <a:pPr lvl="1"/>
            <a:r>
              <a:rPr lang="en-US" sz="2400" dirty="0"/>
              <a:t>Social </a:t>
            </a:r>
            <a:r>
              <a:rPr lang="en-US" sz="2400" dirty="0" smtClean="0"/>
              <a:t>will be at the Macau Tower.</a:t>
            </a:r>
            <a:endParaRPr lang="en-US" sz="2400" dirty="0"/>
          </a:p>
          <a:p>
            <a:pPr lvl="1"/>
            <a:r>
              <a:rPr lang="en-US" sz="2400" dirty="0" smtClean="0"/>
              <a:t>I</a:t>
            </a:r>
            <a:r>
              <a:rPr lang="en-US" sz="2400" dirty="0" smtClean="0"/>
              <a:t>nformation </a:t>
            </a:r>
            <a:r>
              <a:rPr lang="en-US" sz="2400" dirty="0"/>
              <a:t>on </a:t>
            </a:r>
            <a:r>
              <a:rPr lang="en-US" sz="2400" dirty="0" smtClean="0"/>
              <a:t>Macau (Macao) </a:t>
            </a:r>
            <a:r>
              <a:rPr lang="en-US" sz="2400" dirty="0" smtClean="0"/>
              <a:t>available </a:t>
            </a:r>
            <a:r>
              <a:rPr lang="en-US" sz="2400" dirty="0" smtClean="0"/>
              <a:t>near registration.</a:t>
            </a:r>
          </a:p>
          <a:p>
            <a:pPr lvl="1"/>
            <a:r>
              <a:rPr lang="en-US" sz="2400" dirty="0" smtClean="0"/>
              <a:t>Bulletin board and table with handouts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035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Registration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1" cy="4670425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Name Badge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required for all sessions including social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Event Survey (Government of Macao) - requirement of government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Social Event Ticket </a:t>
            </a:r>
            <a:r>
              <a:rPr lang="en-US" sz="1800" dirty="0" smtClean="0"/>
              <a:t>(if requested as part of registration - sign for 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Badge for Social</a:t>
            </a:r>
            <a:r>
              <a:rPr lang="en-US" sz="2400" dirty="0" smtClean="0"/>
              <a:t> </a:t>
            </a:r>
            <a:r>
              <a:rPr lang="en-US" sz="1800" dirty="0" smtClean="0"/>
              <a:t>(if requested as part of registration)</a:t>
            </a: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Social Ticket </a:t>
            </a:r>
            <a:r>
              <a:rPr lang="en-US" sz="1800" dirty="0" smtClean="0"/>
              <a:t>(if requested as part of registration - sign for it)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801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distributed at registration desk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are distributed to attendees who indicated participation as part of 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available tickets are now assigned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Ticket &amp; name badge are Required to Get On the Bus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Limited seating at social; networking reception. 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Includes Chinese craft masters vendor market (cash only sales), entertainment &amp; food.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ood service starts at 6:30pm </a:t>
            </a:r>
            <a:r>
              <a:rPr lang="en-US" sz="2000" dirty="0" smtClean="0"/>
              <a:t>(change from printed ticket)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9753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Event Drink Ticket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Distributed to participants at the Macao Tower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(1 per attendee and 1 per guest) 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soda, house beer, or wine.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Bus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Departs at 6:00 PM from West Lobby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Returns at 8:30 PM from Macao Tower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Travel Time approximately 20 minutes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 for IEEE 802 Signage in West Lobby and on Busses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Name Badge and Ticket Required for access to bus.</a:t>
            </a:r>
          </a:p>
        </p:txBody>
      </p:sp>
    </p:spTree>
    <p:extLst>
      <p:ext uri="{BB962C8B-B14F-4D97-AF65-F5344CB8AC3E}">
        <p14:creationId xmlns:p14="http://schemas.microsoft.com/office/powerpoint/2010/main" val="16988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Wired Cafe and Attendee Work Lounge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Location: Sicily 2405 and 2505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Hours 7:00 AM to 10:00 PM Monday-Thursday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Wednesday closes at 6:00 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Friday open 7:00 AM to 1:00 PM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Breakfast and Lunch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Breakfast (Monday - Friday</a:t>
            </a:r>
            <a:r>
              <a:rPr lang="en-US" sz="2800" dirty="0" smtClean="0"/>
              <a:t>)</a:t>
            </a:r>
            <a:r>
              <a:rPr lang="en-US" sz="2400" dirty="0"/>
              <a:t> 7:00 - 9:00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Level </a:t>
            </a:r>
            <a:r>
              <a:rPr lang="en-US" sz="2400" dirty="0"/>
              <a:t>3 Venetian Ballrooms C &amp; F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Venetian Ballroom C only on Friday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Lunch (Monday - Thursday)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MT"/>
              </a:rPr>
              <a:t>Level 3 </a:t>
            </a:r>
            <a:r>
              <a:rPr lang="en-US" sz="2400" dirty="0" smtClean="0"/>
              <a:t>Venetian Ballrooms C &amp; F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12:00 PM 802.1 and 802.3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12:30 Wireless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IEEE 802 Food and Beverage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For Registered Attendees Only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Name badge must be </a:t>
            </a:r>
            <a:r>
              <a:rPr lang="en-US" sz="2400" b="1" dirty="0" smtClean="0">
                <a:latin typeface="ArialMT"/>
              </a:rPr>
              <a:t>visible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2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Breaks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5059362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Monday AM Level 1 Only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Tuesday - Thursday Level 1 and Level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10:00 AM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10:30 AM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3:00 PM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3:30 PM Wireless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 smtClean="0"/>
              <a:t>Friday AM break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 closing plenary L3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EC Closing in Sicily 2403-2504 L1</a:t>
            </a:r>
          </a:p>
        </p:txBody>
      </p:sp>
    </p:spTree>
    <p:extLst>
      <p:ext uri="{BB962C8B-B14F-4D97-AF65-F5344CB8AC3E}">
        <p14:creationId xmlns:p14="http://schemas.microsoft.com/office/powerpoint/2010/main" val="306795646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2265</TotalTime>
  <Words>557</Words>
  <Application>Microsoft Office PowerPoint</Application>
  <PresentationFormat>On-screen Show (4:3)</PresentationFormat>
  <Paragraphs>148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MS PGothic</vt:lpstr>
      <vt:lpstr>Arial</vt:lpstr>
      <vt:lpstr>ArialMT</vt:lpstr>
      <vt:lpstr>Times New Roman</vt:lpstr>
      <vt:lpstr>Title slide</vt:lpstr>
      <vt:lpstr>Executive Secretary Agenda Items March-2016-Plenary</vt:lpstr>
      <vt:lpstr>802 Exec Sec Agenda Items</vt:lpstr>
      <vt:lpstr>5.142 Current and Future Venue Report</vt:lpstr>
      <vt:lpstr>Registration Package</vt:lpstr>
      <vt:lpstr>Social Event Tickets</vt:lpstr>
      <vt:lpstr>Social Event Details</vt:lpstr>
      <vt:lpstr>Wired Cafe and Attendee Work Lounge </vt:lpstr>
      <vt:lpstr>Breakfast and Lunch information</vt:lpstr>
      <vt:lpstr>Breaks </vt:lpstr>
      <vt:lpstr>Alternate Food and Beverage Options</vt:lpstr>
      <vt:lpstr>5.142 Current and Future Venue Report</vt:lpstr>
      <vt:lpstr>Network Services Contract Status</vt:lpstr>
      <vt:lpstr>Friday Closing EC Plenary</vt:lpstr>
      <vt:lpstr>Future Venue Insight</vt:lpstr>
      <vt:lpstr>802 Plenary July 2016 </vt:lpstr>
      <vt:lpstr> *F8.045 Executive secretary report LMSC 802 – P&amp;P list of major duties:</vt:lpstr>
      <vt:lpstr>*F8.06 – Announcement of 802 EC Interim Telecon (Tuesday 2 Feb. 2016, 1-3pm ET)</vt:lpstr>
      <vt:lpstr>*F8.07 – Call for Tutorials for July 2016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November Plenary 2015</dc:subject>
  <dc:creator>Jon Rosdahl</dc:creator>
  <dc:description>Jon Rosdahl (CSR-Qualcomm)</dc:description>
  <cp:lastModifiedBy>Jon Rosdahl</cp:lastModifiedBy>
  <cp:revision>50</cp:revision>
  <dcterms:created xsi:type="dcterms:W3CDTF">2015-11-09T04:21:45Z</dcterms:created>
  <dcterms:modified xsi:type="dcterms:W3CDTF">2016-03-13T17:54:13Z</dcterms:modified>
</cp:coreProperties>
</file>