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78" r:id="rId2"/>
    <p:sldId id="344" r:id="rId3"/>
    <p:sldId id="351" r:id="rId4"/>
    <p:sldId id="350" r:id="rId5"/>
    <p:sldId id="345" r:id="rId6"/>
    <p:sldId id="348" r:id="rId7"/>
    <p:sldId id="349" r:id="rId8"/>
    <p:sldId id="346" r:id="rId9"/>
    <p:sldId id="347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2" autoAdjust="0"/>
    <p:restoredTop sz="89917" autoAdjust="0"/>
  </p:normalViewPr>
  <p:slideViewPr>
    <p:cSldViewPr>
      <p:cViewPr varScale="1">
        <p:scale>
          <a:sx n="61" d="100"/>
          <a:sy n="61" d="100"/>
        </p:scale>
        <p:origin x="71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78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F71A4CD-0D87-4A45-B658-1EB64FE0D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370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085DBE2-7BE2-4311-BFEF-2C4DE6568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2531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1C200997-BC96-452E-9D07-4FA388D50BB0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71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270FFEB-A996-435C-AE88-AB0EB3CE66AF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" name="Text Box 9"/>
          <p:cNvSpPr txBox="1">
            <a:spLocks noChangeArrowheads="1"/>
          </p:cNvSpPr>
          <p:nvPr userDrawn="1"/>
        </p:nvSpPr>
        <p:spPr bwMode="auto">
          <a:xfrm>
            <a:off x="-34925" y="6606382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IEEE 802 </a:t>
            </a:r>
            <a:r>
              <a:rPr lang="en-US" sz="1200" dirty="0" smtClean="0">
                <a:solidFill>
                  <a:schemeClr val="bg1"/>
                </a:solidFill>
              </a:rPr>
              <a:t>November 2015 Plenary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7315200" y="17304"/>
            <a:ext cx="1633539" cy="255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 smtClean="0">
                <a:solidFill>
                  <a:schemeClr val="bg1"/>
                </a:solidFill>
              </a:rPr>
              <a:t>doc:802</a:t>
            </a:r>
            <a:r>
              <a:rPr lang="en-US" sz="1000" b="1" baseline="0" dirty="0" smtClean="0">
                <a:solidFill>
                  <a:schemeClr val="bg1"/>
                </a:solidFill>
              </a:rPr>
              <a:t> EC-15/091r1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 userDrawn="1"/>
        </p:nvSpPr>
        <p:spPr bwMode="auto">
          <a:xfrm>
            <a:off x="0" y="6589713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97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9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0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1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123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6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5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81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8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032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713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>
              <a:defRPr/>
            </a:pP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3216283-4E45-4288-8E07-8B1A41FF8132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9713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0" y="6591723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IEEE 802 </a:t>
            </a:r>
            <a:r>
              <a:rPr lang="en-US" sz="1200" dirty="0" smtClean="0">
                <a:solidFill>
                  <a:schemeClr val="bg1"/>
                </a:solidFill>
              </a:rPr>
              <a:t>November 2015 Plenary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1034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7315200" y="17304"/>
            <a:ext cx="1633539" cy="255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 smtClean="0">
                <a:solidFill>
                  <a:schemeClr val="bg1"/>
                </a:solidFill>
              </a:rPr>
              <a:t>doc:802</a:t>
            </a:r>
            <a:r>
              <a:rPr lang="en-US" sz="1000" b="1" baseline="0" dirty="0" smtClean="0">
                <a:solidFill>
                  <a:schemeClr val="bg1"/>
                </a:solidFill>
              </a:rPr>
              <a:t> EC-15/091r1</a:t>
            </a:r>
            <a:endParaRPr lang="en-US" sz="10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5/ec-15-0086-00-00SA-ieee-802-ec-solutions-nov-2015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Executive Secretary Agenda Items November-2015-plenary</a:t>
            </a:r>
            <a:endParaRPr lang="en-US" altLang="en-US" dirty="0" smtClean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mtClean="0"/>
              <a:t>Jon Rosdahl</a:t>
            </a:r>
            <a:br>
              <a:rPr lang="en-US" altLang="en-US" smtClean="0"/>
            </a:br>
            <a:r>
              <a:rPr lang="en-US" altLang="en-US" smtClean="0"/>
              <a:t>IEEE 802 Executive Secretary</a:t>
            </a:r>
            <a:br>
              <a:rPr lang="en-US" altLang="en-US" smtClean="0"/>
            </a:br>
            <a:r>
              <a:rPr lang="en-US" altLang="en-US" smtClean="0"/>
              <a:t>jrosdahl@ieee.org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 Exec Sec Agenda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341438"/>
            <a:ext cx="8588375" cy="4525962"/>
          </a:xfrm>
        </p:spPr>
        <p:txBody>
          <a:bodyPr/>
          <a:lstStyle/>
          <a:p>
            <a:r>
              <a:rPr lang="en-US" dirty="0" smtClean="0"/>
              <a:t>5.142  II  Current and Future Venue Report</a:t>
            </a:r>
          </a:p>
          <a:p>
            <a:r>
              <a:rPr lang="en-US" dirty="0"/>
              <a:t>5.147  II  University </a:t>
            </a:r>
            <a:r>
              <a:rPr lang="en-US" dirty="0" smtClean="0"/>
              <a:t>Outreach</a:t>
            </a:r>
          </a:p>
          <a:p>
            <a:r>
              <a:rPr lang="en-US" dirty="0" smtClean="0"/>
              <a:t>5.46    II  IEEE </a:t>
            </a:r>
            <a:r>
              <a:rPr lang="en-US" dirty="0"/>
              <a:t>802 EC Solutions Nov 2015 Report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01020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5.142 </a:t>
            </a:r>
            <a:r>
              <a:rPr lang="en-US" sz="2800" dirty="0" smtClean="0"/>
              <a:t>Current </a:t>
            </a:r>
            <a:r>
              <a:rPr lang="en-US" sz="2800" dirty="0"/>
              <a:t>and Future Venue </a:t>
            </a:r>
            <a:r>
              <a:rPr lang="en-US" sz="2800" dirty="0" smtClean="0"/>
              <a:t>Report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135562"/>
          </a:xfrm>
        </p:spPr>
        <p:txBody>
          <a:bodyPr/>
          <a:lstStyle/>
          <a:p>
            <a:r>
              <a:rPr lang="en-US" sz="2000" dirty="0" smtClean="0"/>
              <a:t>Welcome to Dallas</a:t>
            </a:r>
            <a:endParaRPr lang="en-US" sz="2000" dirty="0"/>
          </a:p>
          <a:p>
            <a:r>
              <a:rPr lang="en-US" sz="2000" dirty="0"/>
              <a:t>Social Attached is the social flyer with all the details.</a:t>
            </a:r>
          </a:p>
          <a:p>
            <a:r>
              <a:rPr lang="en-US" sz="2000" dirty="0"/>
              <a:t>Guest badges are available from Donna at Meeting Concierge after 11:30 on Tuesday.</a:t>
            </a:r>
          </a:p>
          <a:p>
            <a:r>
              <a:rPr lang="en-US" sz="2000" dirty="0"/>
              <a:t>2. DVD’s distributed at registration</a:t>
            </a:r>
          </a:p>
          <a:p>
            <a:r>
              <a:rPr lang="en-US" sz="2000" dirty="0"/>
              <a:t>3. Receipts for registrations available from Donna at Meeting </a:t>
            </a:r>
            <a:r>
              <a:rPr lang="en-US" sz="2000" dirty="0" smtClean="0"/>
              <a:t>Concierge </a:t>
            </a:r>
            <a:r>
              <a:rPr lang="en-US" sz="2000" dirty="0"/>
              <a:t>starting Wednesday morning. If they require something unique please have them email Lisa </a:t>
            </a:r>
            <a:r>
              <a:rPr lang="en-US" sz="2000" dirty="0" err="1"/>
              <a:t>Ronmark</a:t>
            </a:r>
            <a:r>
              <a:rPr lang="en-US" sz="2000" dirty="0"/>
              <a:t>.</a:t>
            </a:r>
          </a:p>
          <a:p>
            <a:r>
              <a:rPr lang="en-US" sz="2000" dirty="0"/>
              <a:t>4. See website and bulletin board for lunch and dinner specials offered by hotel.  Additional items also available from the coffee shop.</a:t>
            </a:r>
          </a:p>
          <a:p>
            <a:r>
              <a:rPr lang="en-US" sz="2000" dirty="0"/>
              <a:t>5. Information on </a:t>
            </a:r>
            <a:r>
              <a:rPr lang="en-US" sz="2000" dirty="0" err="1"/>
              <a:t>Maucau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en-US" sz="2000" dirty="0" err="1" smtClean="0"/>
              <a:t>Maucao</a:t>
            </a:r>
            <a:r>
              <a:rPr lang="en-US" sz="2000" dirty="0" smtClean="0"/>
              <a:t>) available </a:t>
            </a:r>
            <a:r>
              <a:rPr lang="en-US" sz="2000" dirty="0"/>
              <a:t>near registration.</a:t>
            </a:r>
          </a:p>
          <a:p>
            <a:r>
              <a:rPr lang="en-US" sz="2000" dirty="0"/>
              <a:t>6. Registration and hotel reservations are available for January interim in Atlanta.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50352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" y="0"/>
            <a:ext cx="9137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445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404813"/>
            <a:ext cx="8382000" cy="792162"/>
          </a:xfrm>
        </p:spPr>
        <p:txBody>
          <a:bodyPr/>
          <a:lstStyle/>
          <a:p>
            <a:r>
              <a:rPr lang="en-US" dirty="0" smtClean="0"/>
              <a:t>5.142 Current </a:t>
            </a:r>
            <a:r>
              <a:rPr lang="en-US" dirty="0"/>
              <a:t>and Future Venue </a:t>
            </a: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0999" y="1341438"/>
            <a:ext cx="8382001" cy="5135562"/>
          </a:xfrm>
        </p:spPr>
        <p:txBody>
          <a:bodyPr/>
          <a:lstStyle/>
          <a:p>
            <a:r>
              <a:rPr lang="en-US" dirty="0" smtClean="0"/>
              <a:t>2016-01 – Atlanta, GA</a:t>
            </a:r>
          </a:p>
          <a:p>
            <a:pPr lvl="1"/>
            <a:r>
              <a:rPr lang="en-US" dirty="0" smtClean="0"/>
              <a:t>802 Interim  - Registration opened Nov 2, 2015</a:t>
            </a:r>
          </a:p>
          <a:p>
            <a:pPr lvl="1"/>
            <a:r>
              <a:rPr lang="en-US" dirty="0" smtClean="0"/>
              <a:t>Current Registrations: 45</a:t>
            </a:r>
          </a:p>
          <a:p>
            <a:pPr lvl="1"/>
            <a:r>
              <a:rPr lang="en-US" dirty="0" smtClean="0"/>
              <a:t>802W Treasury </a:t>
            </a:r>
          </a:p>
          <a:p>
            <a:pPr lvl="2"/>
            <a:r>
              <a:rPr lang="en-US" dirty="0" smtClean="0"/>
              <a:t>New Credit Card processing</a:t>
            </a:r>
          </a:p>
          <a:p>
            <a:pPr lvl="2"/>
            <a:r>
              <a:rPr lang="en-US" dirty="0" smtClean="0"/>
              <a:t>Reduced costs</a:t>
            </a:r>
          </a:p>
          <a:p>
            <a:pPr lvl="1"/>
            <a:r>
              <a:rPr lang="en-US" dirty="0" smtClean="0"/>
              <a:t>Expected Loss approximately $</a:t>
            </a:r>
            <a:r>
              <a:rPr lang="en-US" dirty="0" smtClean="0">
                <a:solidFill>
                  <a:srgbClr val="FF0000"/>
                </a:solidFill>
              </a:rPr>
              <a:t>30k</a:t>
            </a:r>
          </a:p>
          <a:p>
            <a:pPr lvl="1"/>
            <a:r>
              <a:rPr lang="en-US" dirty="0" smtClean="0"/>
              <a:t>802 EC Workshop – January 22/23</a:t>
            </a:r>
          </a:p>
        </p:txBody>
      </p:sp>
    </p:spTree>
    <p:extLst>
      <p:ext uri="{BB962C8B-B14F-4D97-AF65-F5344CB8AC3E}">
        <p14:creationId xmlns:p14="http://schemas.microsoft.com/office/powerpoint/2010/main" val="416153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404813"/>
            <a:ext cx="8588375" cy="792162"/>
          </a:xfrm>
        </p:spPr>
        <p:txBody>
          <a:bodyPr/>
          <a:lstStyle/>
          <a:p>
            <a:r>
              <a:rPr lang="en-US" dirty="0"/>
              <a:t>5.142 Current and Future Venue </a:t>
            </a: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211762"/>
          </a:xfrm>
        </p:spPr>
        <p:txBody>
          <a:bodyPr/>
          <a:lstStyle/>
          <a:p>
            <a:r>
              <a:rPr lang="en-US" sz="2800" dirty="0"/>
              <a:t>2016-03 – Macao, </a:t>
            </a:r>
            <a:r>
              <a:rPr lang="en-US" sz="2800" dirty="0" smtClean="0"/>
              <a:t>China</a:t>
            </a:r>
          </a:p>
          <a:p>
            <a:pPr lvl="1"/>
            <a:r>
              <a:rPr lang="en-US" sz="2400" dirty="0" smtClean="0"/>
              <a:t>Expected Registration open Dec 1, 2015</a:t>
            </a:r>
          </a:p>
          <a:p>
            <a:pPr lvl="1"/>
            <a:r>
              <a:rPr lang="en-US" sz="2400" dirty="0" smtClean="0"/>
              <a:t>Macao DNC – Bruno</a:t>
            </a:r>
          </a:p>
          <a:p>
            <a:pPr lvl="2"/>
            <a:r>
              <a:rPr lang="en-US" sz="2000" dirty="0" smtClean="0"/>
              <a:t>Government Subsidy</a:t>
            </a:r>
          </a:p>
          <a:p>
            <a:pPr lvl="3"/>
            <a:r>
              <a:rPr lang="en-US" sz="1800" dirty="0" smtClean="0"/>
              <a:t>Identify Speakers and Head of Delegation</a:t>
            </a:r>
          </a:p>
          <a:p>
            <a:pPr lvl="3"/>
            <a:r>
              <a:rPr lang="en-US" sz="1800" dirty="0" smtClean="0"/>
              <a:t>Submitted application</a:t>
            </a:r>
          </a:p>
          <a:p>
            <a:pPr lvl="3"/>
            <a:r>
              <a:rPr lang="en-US" sz="1800" dirty="0" smtClean="0"/>
              <a:t>Change in Program</a:t>
            </a:r>
          </a:p>
          <a:p>
            <a:pPr lvl="3"/>
            <a:r>
              <a:rPr lang="en-US" sz="1800" dirty="0" smtClean="0"/>
              <a:t>Current expectation – Written confirmation of subsidy</a:t>
            </a:r>
          </a:p>
          <a:p>
            <a:pPr lvl="2"/>
            <a:r>
              <a:rPr lang="en-US" sz="2000" dirty="0" smtClean="0"/>
              <a:t>Housing Authority</a:t>
            </a:r>
          </a:p>
          <a:p>
            <a:pPr lvl="3"/>
            <a:r>
              <a:rPr lang="en-US" sz="1800" dirty="0" smtClean="0"/>
              <a:t>Concern with agency</a:t>
            </a:r>
          </a:p>
          <a:p>
            <a:pPr lvl="3"/>
            <a:r>
              <a:rPr lang="en-US" sz="1800" dirty="0" smtClean="0"/>
              <a:t>Concern with Cost</a:t>
            </a:r>
          </a:p>
          <a:p>
            <a:pPr lvl="3"/>
            <a:r>
              <a:rPr lang="en-US" sz="1800" dirty="0" smtClean="0"/>
              <a:t>Can discuss details on Thursday AM</a:t>
            </a:r>
          </a:p>
          <a:p>
            <a:pPr lvl="1"/>
            <a:r>
              <a:rPr lang="en-US" sz="2600" dirty="0" smtClean="0"/>
              <a:t>No Subsidy implies Budget ~$850 pp</a:t>
            </a:r>
          </a:p>
          <a:p>
            <a:pPr lvl="3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076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404813"/>
            <a:ext cx="8512175" cy="792162"/>
          </a:xfrm>
        </p:spPr>
        <p:txBody>
          <a:bodyPr/>
          <a:lstStyle/>
          <a:p>
            <a:r>
              <a:rPr lang="en-US" dirty="0"/>
              <a:t>5.142 Current and Future Venue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983162"/>
          </a:xfrm>
        </p:spPr>
        <p:txBody>
          <a:bodyPr/>
          <a:lstStyle/>
          <a:p>
            <a:r>
              <a:rPr lang="en-US" dirty="0"/>
              <a:t>2016-07 – San Diego, </a:t>
            </a:r>
            <a:r>
              <a:rPr lang="en-US" dirty="0" smtClean="0"/>
              <a:t>CA</a:t>
            </a:r>
          </a:p>
          <a:p>
            <a:pPr lvl="1"/>
            <a:r>
              <a:rPr lang="en-US" dirty="0" smtClean="0"/>
              <a:t>Updated Addendum signed</a:t>
            </a:r>
          </a:p>
          <a:p>
            <a:pPr lvl="1"/>
            <a:r>
              <a:rPr lang="en-US" dirty="0" smtClean="0"/>
              <a:t>On target for July Meeting</a:t>
            </a:r>
            <a:endParaRPr lang="en-US" dirty="0"/>
          </a:p>
          <a:p>
            <a:r>
              <a:rPr lang="en-US" dirty="0"/>
              <a:t>2016-11 – San Antonio, </a:t>
            </a:r>
            <a:r>
              <a:rPr lang="en-US" dirty="0" smtClean="0"/>
              <a:t>TX</a:t>
            </a:r>
          </a:p>
          <a:p>
            <a:pPr lvl="1"/>
            <a:r>
              <a:rPr lang="en-US" dirty="0" smtClean="0"/>
              <a:t>Addendum and room block review due end of year.</a:t>
            </a:r>
            <a:endParaRPr lang="en-US" dirty="0"/>
          </a:p>
          <a:p>
            <a:r>
              <a:rPr lang="en-US" dirty="0" smtClean="0"/>
              <a:t>2018 – Asia Venue</a:t>
            </a:r>
          </a:p>
          <a:p>
            <a:pPr lvl="1"/>
            <a:r>
              <a:rPr lang="en-US" dirty="0" smtClean="0"/>
              <a:t>Bob </a:t>
            </a:r>
            <a:r>
              <a:rPr lang="en-US" dirty="0" err="1" smtClean="0"/>
              <a:t>Heile</a:t>
            </a:r>
            <a:r>
              <a:rPr lang="en-US" dirty="0" smtClean="0"/>
              <a:t> is assigned to help</a:t>
            </a:r>
          </a:p>
          <a:p>
            <a:pPr lvl="1"/>
            <a:r>
              <a:rPr lang="en-US" dirty="0" smtClean="0"/>
              <a:t>Report from Bob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310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5.147 University Outreach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Contact from IEEE-SA was on Sabbatical.</a:t>
            </a:r>
          </a:p>
          <a:p>
            <a:r>
              <a:rPr lang="en-US" dirty="0" smtClean="0"/>
              <a:t>No Outreach this week.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615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5.46 </a:t>
            </a:r>
            <a:r>
              <a:rPr lang="en-US" dirty="0"/>
              <a:t>IEEE 802 EC Solutions Nov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0825" y="1341438"/>
            <a:ext cx="8207375" cy="3154362"/>
          </a:xfrm>
        </p:spPr>
        <p:txBody>
          <a:bodyPr/>
          <a:lstStyle/>
          <a:p>
            <a:r>
              <a:rPr lang="en-US" dirty="0" smtClean="0"/>
              <a:t>Report:</a:t>
            </a:r>
            <a:endParaRPr lang="en-US" dirty="0" smtClean="0">
              <a:hlinkClick r:id="rId2"/>
            </a:endParaRPr>
          </a:p>
          <a:p>
            <a:pPr lvl="1"/>
            <a:r>
              <a:rPr lang="en-US" sz="2000" dirty="0" smtClean="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mentor.ieee.org/802-ec/dcn/15/ec-15-0086-00-00SA-ieee-802-ec-solutions-nov-2015.pdf</a:t>
            </a:r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62307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</Template>
  <TotalTime>618</TotalTime>
  <Words>225</Words>
  <Application>Microsoft Office PowerPoint</Application>
  <PresentationFormat>On-screen Show (4:3)</PresentationFormat>
  <Paragraphs>54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MS PGothic</vt:lpstr>
      <vt:lpstr>Arial</vt:lpstr>
      <vt:lpstr>Title slide</vt:lpstr>
      <vt:lpstr>Executive Secretary Agenda Items November-2015-plenary</vt:lpstr>
      <vt:lpstr>802 Exec Sec Agenda Items</vt:lpstr>
      <vt:lpstr>5.142 Current and Future Venue Report</vt:lpstr>
      <vt:lpstr>PowerPoint Presentation</vt:lpstr>
      <vt:lpstr>5.142 Current and Future Venue Report</vt:lpstr>
      <vt:lpstr>5.142 Current and Future Venue Report</vt:lpstr>
      <vt:lpstr>5.142 Current and Future Venue Report</vt:lpstr>
      <vt:lpstr>5.147 University Outreach</vt:lpstr>
      <vt:lpstr>5.46 IEEE 802 EC Solutions Nov 2015</vt:lpstr>
    </vt:vector>
  </TitlesOfParts>
  <Company>CSR plc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subject>IEEE 802 November Plenary 2015</dc:subject>
  <dc:creator>Jon Rosdahl</dc:creator>
  <dc:description>Jon Rosdahl (CSR-Qualcomm)</dc:description>
  <cp:lastModifiedBy>Jon Rosdahl</cp:lastModifiedBy>
  <cp:revision>15</cp:revision>
  <dcterms:created xsi:type="dcterms:W3CDTF">2015-11-09T04:21:45Z</dcterms:created>
  <dcterms:modified xsi:type="dcterms:W3CDTF">2015-11-09T14:40:21Z</dcterms:modified>
</cp:coreProperties>
</file>