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78" r:id="rId2"/>
    <p:sldId id="344" r:id="rId3"/>
    <p:sldId id="345" r:id="rId4"/>
    <p:sldId id="348" r:id="rId5"/>
    <p:sldId id="349" r:id="rId6"/>
    <p:sldId id="346" r:id="rId7"/>
    <p:sldId id="34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89917" autoAdjust="0"/>
  </p:normalViewPr>
  <p:slideViewPr>
    <p:cSldViewPr>
      <p:cViewPr varScale="1">
        <p:scale>
          <a:sx n="61" d="100"/>
          <a:sy n="61" d="100"/>
        </p:scale>
        <p:origin x="7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EC-15/091r0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EC-15/091r0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86-00-00SA-ieee-802-ec-solutions-nov-201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Executive Secretary Agenda Items November-2015-plenary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Jon Rosdahl</a:t>
            </a:r>
            <a:br>
              <a:rPr lang="en-US" altLang="en-US" smtClean="0"/>
            </a:br>
            <a:r>
              <a:rPr lang="en-US" altLang="en-US" smtClean="0"/>
              <a:t>IEEE 802 Executive Secretary</a:t>
            </a:r>
            <a:br>
              <a:rPr lang="en-US" altLang="en-US" smtClean="0"/>
            </a:br>
            <a:r>
              <a:rPr lang="en-US" altLang="en-US" smtClean="0"/>
              <a:t>jrosdahl@ieee.org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Report</a:t>
            </a:r>
          </a:p>
          <a:p>
            <a:r>
              <a:rPr lang="en-US" dirty="0"/>
              <a:t>5.147  II  University </a:t>
            </a:r>
            <a:r>
              <a:rPr lang="en-US" dirty="0" smtClean="0"/>
              <a:t>Outreach</a:t>
            </a:r>
          </a:p>
          <a:p>
            <a:r>
              <a:rPr lang="en-US" dirty="0" smtClean="0"/>
              <a:t>5.46    II  IEEE </a:t>
            </a:r>
            <a:r>
              <a:rPr lang="en-US" dirty="0"/>
              <a:t>802 EC Solutions Nov 2015 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04813"/>
            <a:ext cx="8382000" cy="792162"/>
          </a:xfrm>
        </p:spPr>
        <p:txBody>
          <a:bodyPr/>
          <a:lstStyle/>
          <a:p>
            <a:r>
              <a:rPr lang="en-US" dirty="0" smtClean="0"/>
              <a:t>5.142 Current </a:t>
            </a:r>
            <a:r>
              <a:rPr lang="en-US" dirty="0"/>
              <a:t>and Future Venue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341438"/>
            <a:ext cx="8382001" cy="5135562"/>
          </a:xfrm>
        </p:spPr>
        <p:txBody>
          <a:bodyPr/>
          <a:lstStyle/>
          <a:p>
            <a:r>
              <a:rPr lang="en-US" dirty="0" smtClean="0"/>
              <a:t>2016-01 – Atlanta, GA</a:t>
            </a:r>
          </a:p>
          <a:p>
            <a:pPr lvl="1"/>
            <a:r>
              <a:rPr lang="en-US" dirty="0" smtClean="0"/>
              <a:t>802 Interim  - Registration opened Nov 2, 2015</a:t>
            </a:r>
          </a:p>
          <a:p>
            <a:pPr lvl="1"/>
            <a:r>
              <a:rPr lang="en-US" dirty="0" smtClean="0"/>
              <a:t>Current Registrations: 45</a:t>
            </a:r>
          </a:p>
          <a:p>
            <a:pPr lvl="1"/>
            <a:r>
              <a:rPr lang="en-US" dirty="0" smtClean="0"/>
              <a:t>802W Treasury </a:t>
            </a:r>
          </a:p>
          <a:p>
            <a:pPr lvl="2"/>
            <a:r>
              <a:rPr lang="en-US" dirty="0" smtClean="0"/>
              <a:t>New Credit Card processing</a:t>
            </a:r>
          </a:p>
          <a:p>
            <a:pPr lvl="2"/>
            <a:r>
              <a:rPr lang="en-US" dirty="0" smtClean="0"/>
              <a:t>Reduced costs</a:t>
            </a:r>
          </a:p>
          <a:p>
            <a:pPr lvl="1"/>
            <a:r>
              <a:rPr lang="en-US" dirty="0" smtClean="0"/>
              <a:t>Expected Loss approximately $</a:t>
            </a:r>
            <a:r>
              <a:rPr lang="en-US" dirty="0" smtClean="0">
                <a:solidFill>
                  <a:srgbClr val="FF0000"/>
                </a:solidFill>
              </a:rPr>
              <a:t>30k</a:t>
            </a:r>
          </a:p>
          <a:p>
            <a:pPr lvl="1"/>
            <a:r>
              <a:rPr lang="en-US" dirty="0" smtClean="0"/>
              <a:t>802 EC Workshop – January 22/23</a:t>
            </a:r>
          </a:p>
        </p:txBody>
      </p:sp>
    </p:spTree>
    <p:extLst>
      <p:ext uri="{BB962C8B-B14F-4D97-AF65-F5344CB8AC3E}">
        <p14:creationId xmlns:p14="http://schemas.microsoft.com/office/powerpoint/2010/main" val="41615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88375" cy="792162"/>
          </a:xfrm>
        </p:spPr>
        <p:txBody>
          <a:bodyPr/>
          <a:lstStyle/>
          <a:p>
            <a:r>
              <a:rPr lang="en-US" dirty="0"/>
              <a:t>5.142 Current and Future Venue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800" dirty="0"/>
              <a:t>2016-03 – Macao, </a:t>
            </a:r>
            <a:r>
              <a:rPr lang="en-US" sz="2800" dirty="0" smtClean="0"/>
              <a:t>China</a:t>
            </a:r>
          </a:p>
          <a:p>
            <a:pPr lvl="1"/>
            <a:r>
              <a:rPr lang="en-US" sz="2400" dirty="0" smtClean="0"/>
              <a:t>Expected Registration open Dec 1, 2015</a:t>
            </a:r>
          </a:p>
          <a:p>
            <a:pPr lvl="1"/>
            <a:r>
              <a:rPr lang="en-US" sz="2400" dirty="0" smtClean="0"/>
              <a:t>Macao DNC – Bruno</a:t>
            </a:r>
          </a:p>
          <a:p>
            <a:pPr lvl="2"/>
            <a:r>
              <a:rPr lang="en-US" sz="2000" dirty="0" smtClean="0"/>
              <a:t>Government Subsidy</a:t>
            </a:r>
          </a:p>
          <a:p>
            <a:pPr lvl="3"/>
            <a:r>
              <a:rPr lang="en-US" sz="1800" dirty="0" smtClean="0"/>
              <a:t>Identify Speakers and Head of Delegation</a:t>
            </a:r>
          </a:p>
          <a:p>
            <a:pPr lvl="3"/>
            <a:r>
              <a:rPr lang="en-US" sz="1800" dirty="0" smtClean="0"/>
              <a:t>Submitted application</a:t>
            </a:r>
          </a:p>
          <a:p>
            <a:pPr lvl="3"/>
            <a:r>
              <a:rPr lang="en-US" sz="1800" dirty="0" smtClean="0"/>
              <a:t>Change in Program</a:t>
            </a:r>
          </a:p>
          <a:p>
            <a:pPr lvl="3"/>
            <a:r>
              <a:rPr lang="en-US" sz="1800" dirty="0" smtClean="0"/>
              <a:t>Current expectation – Written confirmation of subsidy</a:t>
            </a:r>
          </a:p>
          <a:p>
            <a:pPr lvl="2"/>
            <a:r>
              <a:rPr lang="en-US" sz="2000" dirty="0" smtClean="0"/>
              <a:t>Housing Authority</a:t>
            </a:r>
          </a:p>
          <a:p>
            <a:pPr lvl="3"/>
            <a:r>
              <a:rPr lang="en-US" sz="1800" dirty="0" smtClean="0"/>
              <a:t>Concern with agency</a:t>
            </a:r>
          </a:p>
          <a:p>
            <a:pPr lvl="3"/>
            <a:r>
              <a:rPr lang="en-US" sz="1800" dirty="0" smtClean="0"/>
              <a:t>Concern with Cost</a:t>
            </a:r>
          </a:p>
          <a:p>
            <a:pPr lvl="3"/>
            <a:r>
              <a:rPr lang="en-US" sz="1800" dirty="0" smtClean="0"/>
              <a:t>Can discuss details on Thursday AM</a:t>
            </a:r>
          </a:p>
          <a:p>
            <a:pPr lvl="1"/>
            <a:r>
              <a:rPr lang="en-US" sz="2600" dirty="0" smtClean="0"/>
              <a:t>No Subsidy implies Budget ~$850 pp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7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2175" cy="792162"/>
          </a:xfrm>
        </p:spPr>
        <p:txBody>
          <a:bodyPr/>
          <a:lstStyle/>
          <a:p>
            <a:r>
              <a:rPr lang="en-US" dirty="0"/>
              <a:t>5.142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2016-07 – San Diego, </a:t>
            </a:r>
            <a:r>
              <a:rPr lang="en-US" dirty="0" smtClean="0"/>
              <a:t>CA</a:t>
            </a:r>
          </a:p>
          <a:p>
            <a:pPr lvl="1"/>
            <a:r>
              <a:rPr lang="en-US" dirty="0" smtClean="0"/>
              <a:t>Updated Addendum signed</a:t>
            </a:r>
          </a:p>
          <a:p>
            <a:pPr lvl="1"/>
            <a:r>
              <a:rPr lang="en-US" dirty="0" smtClean="0"/>
              <a:t>On target for July Meeting</a:t>
            </a:r>
            <a:endParaRPr lang="en-US" dirty="0"/>
          </a:p>
          <a:p>
            <a:r>
              <a:rPr lang="en-US" dirty="0"/>
              <a:t>2016-11 – San Antonio, </a:t>
            </a:r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Addendum and room block review due end of year.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5.147 University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from IEEE-SA was on Sabbatical.</a:t>
            </a:r>
          </a:p>
          <a:p>
            <a:r>
              <a:rPr lang="en-US" dirty="0" smtClean="0"/>
              <a:t>No Outreach this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15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5.46 </a:t>
            </a:r>
            <a:r>
              <a:rPr lang="en-US" dirty="0"/>
              <a:t>IEEE 802 EC Solutions Nov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3154362"/>
          </a:xfrm>
        </p:spPr>
        <p:txBody>
          <a:bodyPr/>
          <a:lstStyle/>
          <a:p>
            <a:r>
              <a:rPr lang="en-US" dirty="0" smtClean="0"/>
              <a:t>Report:</a:t>
            </a:r>
            <a:endParaRPr lang="en-US" dirty="0" smtClean="0">
              <a:hlinkClick r:id="rId2"/>
            </a:endParaRPr>
          </a:p>
          <a:p>
            <a:pPr lvl="1"/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mentor.ieee.org/802-ec/dcn/15/ec-15-0086-00-00SA-ieee-802-ec-solutions-nov-2015.pdf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2307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148</TotalTime>
  <Words>202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MS PGothic</vt:lpstr>
      <vt:lpstr>Arial</vt:lpstr>
      <vt:lpstr>Title slide</vt:lpstr>
      <vt:lpstr>Executive Secretary Agenda Items November-2015-plenary</vt:lpstr>
      <vt:lpstr>802 Exec Sec Agenda Items</vt:lpstr>
      <vt:lpstr>5.142 Current and Future Venue Report</vt:lpstr>
      <vt:lpstr>5.142 Current and Future Venue Report</vt:lpstr>
      <vt:lpstr>5.142 Current and Future Venue Report</vt:lpstr>
      <vt:lpstr>5.147 University Outreach</vt:lpstr>
      <vt:lpstr>5.46 IEEE 802 EC Solutions Nov 2015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IEEE 802 November Plenary 2015</dc:subject>
  <dc:creator>Jon Rosdahl</dc:creator>
  <dc:description>Jon Rosdahl (CSR-Qualcomm)</dc:description>
  <cp:lastModifiedBy>Jon Rosdahl</cp:lastModifiedBy>
  <cp:revision>13</cp:revision>
  <dcterms:created xsi:type="dcterms:W3CDTF">2015-11-09T04:21:45Z</dcterms:created>
  <dcterms:modified xsi:type="dcterms:W3CDTF">2015-11-09T06:50:00Z</dcterms:modified>
</cp:coreProperties>
</file>