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96" y="14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0B129-6165-4589-834B-0A7B8B12196A}" type="datetimeFigureOut">
              <a:rPr lang="en-US" smtClean="0"/>
              <a:t>7/17/2015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F7E4-DF9E-4751-B8B8-898E2F407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9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5F7E4-DF9E-4751-B8B8-898E2F407C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F364D-C080-415D-8676-D099E0DB93D3}" type="datetime1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4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5BA8B-B619-47D6-877D-2EAFCB919528}" type="datetime1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16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3572-BE43-4A53-85B0-3D048B3C14C5}" type="datetime1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25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0E844-538A-4018-8D62-73108C2D43B6}" type="datetime1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8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ED685-9FB1-47BA-AECA-6D480A016C9B}" type="datetime1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72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20C0-63B2-4099-8AB1-F2029D558357}" type="datetime1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93318-862F-4A3F-A4AF-BAFEF02883E8}" type="datetime1">
              <a:rPr lang="en-US" smtClean="0"/>
              <a:t>7/17/2015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4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60D6-78A6-4205-B89F-EA1041ECE18C}" type="datetime1">
              <a:rPr lang="en-US" smtClean="0"/>
              <a:t>7/17/2015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0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F2DB-3115-41FE-952E-66DCB8B58B12}" type="datetime1">
              <a:rPr lang="en-US" smtClean="0"/>
              <a:t>7/17/2015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9940-1870-4833-B321-F1E39E8E4E62}" type="datetime1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8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942C-ADD7-460F-BE3E-32B149EA7832}" type="datetime1">
              <a:rPr lang="en-US" smtClean="0"/>
              <a:t>7/17/2015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9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63BA2-A35C-47A9-89A4-E6E6E9DD5AD2}" type="datetime1">
              <a:rPr lang="en-US" smtClean="0"/>
              <a:t>7/17/2015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213C8-FD73-40CD-855D-ECCDC8189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5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Item 8.10 Action Item </a:t>
            </a:r>
            <a:br>
              <a:rPr lang="en-US" dirty="0" smtClean="0"/>
            </a:br>
            <a:r>
              <a:rPr lang="en-US" dirty="0" smtClean="0"/>
              <a:t>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John D’Ambrosia, Dell</a:t>
            </a:r>
          </a:p>
          <a:p>
            <a:r>
              <a:rPr lang="en-US" dirty="0" smtClean="0"/>
              <a:t>Recording Secretary, IEEE 802 LMSC</a:t>
            </a:r>
          </a:p>
          <a:p>
            <a:r>
              <a:rPr lang="en-US" dirty="0" smtClean="0"/>
              <a:t>July 17, 2015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EC07-A65C-4E36-B2A0-F429B9431F34}" type="datetime1">
              <a:rPr lang="en-US" smtClean="0"/>
              <a:t>7/17/2015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0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34481" y="1447800"/>
            <a:ext cx="10963469" cy="4495800"/>
          </a:xfrm>
        </p:spPr>
        <p:txBody>
          <a:bodyPr>
            <a:noAutofit/>
          </a:bodyPr>
          <a:lstStyle/>
          <a:p>
            <a:pPr lvl="0"/>
            <a:r>
              <a:rPr lang="en-US" sz="1600" dirty="0">
                <a:solidFill>
                  <a:srgbClr val="000000"/>
                </a:solidFill>
              </a:rPr>
              <a:t>Open Action </a:t>
            </a:r>
            <a:r>
              <a:rPr lang="en-US" sz="1600" dirty="0">
                <a:solidFill>
                  <a:srgbClr val="000000"/>
                </a:solidFill>
              </a:rPr>
              <a:t>Items from </a:t>
            </a:r>
            <a:r>
              <a:rPr lang="en-US" sz="1600" dirty="0">
                <a:solidFill>
                  <a:srgbClr val="000000"/>
                </a:solidFill>
              </a:rPr>
              <a:t>March </a:t>
            </a:r>
            <a:r>
              <a:rPr lang="en-US" sz="1600" dirty="0">
                <a:solidFill>
                  <a:srgbClr val="000000"/>
                </a:solidFill>
              </a:rPr>
              <a:t>2014 </a:t>
            </a:r>
            <a:r>
              <a:rPr lang="en-US" sz="1600" dirty="0">
                <a:solidFill>
                  <a:srgbClr val="000000"/>
                </a:solidFill>
              </a:rPr>
              <a:t>Plenary </a:t>
            </a:r>
            <a:endParaRPr lang="en-US" sz="1600" dirty="0">
              <a:solidFill>
                <a:srgbClr val="000000"/>
              </a:solidFill>
            </a:endParaRPr>
          </a:p>
          <a:p>
            <a:pPr lvl="1"/>
            <a:r>
              <a:rPr lang="en-US" sz="1600" dirty="0">
                <a:solidFill>
                  <a:srgbClr val="000000"/>
                </a:solidFill>
              </a:rPr>
              <a:t>Item </a:t>
            </a:r>
            <a:r>
              <a:rPr lang="en-US" sz="1600" dirty="0">
                <a:solidFill>
                  <a:srgbClr val="000000"/>
                </a:solidFill>
              </a:rPr>
              <a:t>3.1 </a:t>
            </a:r>
            <a:r>
              <a:rPr lang="en-US" sz="1600" dirty="0" err="1">
                <a:solidFill>
                  <a:srgbClr val="000000"/>
                </a:solidFill>
              </a:rPr>
              <a:t>Gilb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- Review rules regarding endorsement / affiliation letter requirements for temporary appointments. Status – No action at this time. Language to be provided by </a:t>
            </a:r>
            <a:r>
              <a:rPr lang="en-US" sz="1600" dirty="0">
                <a:solidFill>
                  <a:srgbClr val="000000"/>
                </a:solidFill>
              </a:rPr>
              <a:t>March  2015.</a:t>
            </a:r>
          </a:p>
          <a:p>
            <a:pPr lvl="1"/>
            <a:r>
              <a:rPr lang="en-US" sz="1600" strike="sngStrike" dirty="0">
                <a:solidFill>
                  <a:srgbClr val="000000"/>
                </a:solidFill>
              </a:rPr>
              <a:t>Item </a:t>
            </a:r>
            <a:r>
              <a:rPr lang="en-US" sz="1600" strike="sngStrike" dirty="0">
                <a:solidFill>
                  <a:srgbClr val="000000"/>
                </a:solidFill>
              </a:rPr>
              <a:t>4.03 </a:t>
            </a:r>
            <a:r>
              <a:rPr lang="en-US" sz="1600" strike="sngStrike" dirty="0" err="1">
                <a:solidFill>
                  <a:srgbClr val="000000"/>
                </a:solidFill>
              </a:rPr>
              <a:t>Thaler</a:t>
            </a:r>
            <a:r>
              <a:rPr lang="en-US" sz="1600" strike="sngStrike" dirty="0">
                <a:solidFill>
                  <a:srgbClr val="000000"/>
                </a:solidFill>
              </a:rPr>
              <a:t> </a:t>
            </a:r>
            <a:r>
              <a:rPr lang="en-US" sz="1600" strike="sngStrike" dirty="0">
                <a:solidFill>
                  <a:srgbClr val="000000"/>
                </a:solidFill>
              </a:rPr>
              <a:t>- Develop a process to capture EC approved CSDs and make publicly available for easy review. Status - Email proposal sent to reflector prior to meeting. Action Item: </a:t>
            </a:r>
            <a:r>
              <a:rPr lang="en-US" sz="1600" strike="sngStrike" dirty="0" err="1">
                <a:solidFill>
                  <a:srgbClr val="000000"/>
                </a:solidFill>
              </a:rPr>
              <a:t>Thaler</a:t>
            </a:r>
            <a:r>
              <a:rPr lang="en-US" sz="1600" strike="sngStrike" dirty="0">
                <a:solidFill>
                  <a:srgbClr val="000000"/>
                </a:solidFill>
              </a:rPr>
              <a:t> / </a:t>
            </a:r>
            <a:r>
              <a:rPr lang="en-US" sz="1600" strike="sngStrike" dirty="0" err="1">
                <a:solidFill>
                  <a:srgbClr val="000000"/>
                </a:solidFill>
              </a:rPr>
              <a:t>DÁmbrosia</a:t>
            </a:r>
            <a:r>
              <a:rPr lang="en-US" sz="1600" strike="sngStrike" dirty="0">
                <a:solidFill>
                  <a:srgbClr val="000000"/>
                </a:solidFill>
              </a:rPr>
              <a:t> to define process and webpage</a:t>
            </a:r>
            <a:r>
              <a:rPr lang="en-US" sz="1600" strike="sngStrike" dirty="0">
                <a:solidFill>
                  <a:srgbClr val="000000"/>
                </a:solidFill>
              </a:rPr>
              <a:t>. Under discussion, complete March 2015.</a:t>
            </a:r>
            <a:endParaRPr lang="en-US" sz="1600" strike="sngStrike" dirty="0"/>
          </a:p>
          <a:p>
            <a:r>
              <a:rPr lang="en-US" sz="1600" dirty="0"/>
              <a:t>Open Action Items from March 2015 Plenary</a:t>
            </a:r>
          </a:p>
          <a:p>
            <a:pPr lvl="1"/>
            <a:r>
              <a:rPr lang="en-US" sz="1600" dirty="0"/>
              <a:t>No open action items</a:t>
            </a:r>
            <a:endParaRPr lang="en-US" sz="1600" strike="sngStrike" dirty="0"/>
          </a:p>
          <a:p>
            <a:r>
              <a:rPr lang="en-US" sz="1600" dirty="0"/>
              <a:t>Open Action Items from June 2015 </a:t>
            </a:r>
            <a:r>
              <a:rPr lang="en-US" sz="1600" dirty="0" err="1"/>
              <a:t>telecon</a:t>
            </a:r>
            <a:endParaRPr lang="en-US" sz="1600" dirty="0"/>
          </a:p>
          <a:p>
            <a:pPr lvl="1"/>
            <a:r>
              <a:rPr lang="en-US" sz="1600" dirty="0"/>
              <a:t>No open action items</a:t>
            </a:r>
          </a:p>
          <a:p>
            <a:r>
              <a:rPr lang="en-US" sz="1600" dirty="0"/>
              <a:t>Open Action Items from July 2015 Plenary</a:t>
            </a:r>
          </a:p>
          <a:p>
            <a:pPr lvl="1"/>
            <a:r>
              <a:rPr lang="en-US" sz="1600" dirty="0"/>
              <a:t>Chaplin – develop a 2year forecast on meeting fees / costs.  TO be presented at EC Oct 15 Teleconference. call</a:t>
            </a:r>
          </a:p>
          <a:p>
            <a:pPr lvl="2"/>
            <a:r>
              <a:rPr lang="en-US" sz="1600" dirty="0"/>
              <a:t>– D’Ambrosia to add area on web reflector for standing committees</a:t>
            </a:r>
          </a:p>
          <a:p>
            <a:pPr lvl="1"/>
            <a:r>
              <a:rPr lang="en-US" sz="1600" dirty="0"/>
              <a:t>Nikolich - Bring </a:t>
            </a:r>
            <a:r>
              <a:rPr lang="en-US" sz="1600" dirty="0"/>
              <a:t>plan to EC on Friday regarding reporting of IEEE 802 financials into IEEE financial data base.</a:t>
            </a:r>
          </a:p>
          <a:p>
            <a:pPr lvl="1"/>
            <a:r>
              <a:rPr lang="en-US" sz="1600" dirty="0"/>
              <a:t>Nikolich - Notify </a:t>
            </a:r>
            <a:r>
              <a:rPr lang="en-US" sz="1600" dirty="0"/>
              <a:t>EC when future financial reporting deadlines defined in the IEEE-SASB Resolution are met.</a:t>
            </a:r>
          </a:p>
          <a:p>
            <a:pPr lvl="1"/>
            <a:r>
              <a:rPr lang="en-US" sz="1600" strike="sngStrike" dirty="0"/>
              <a:t>Nikolich - Add </a:t>
            </a:r>
            <a:r>
              <a:rPr lang="en-US" sz="1600" strike="sngStrike" dirty="0"/>
              <a:t>agenda item for 802 Task Force “Treasurer’s Support.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sz="1600" strike="sngStrike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5.12 EC Action Item recap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385-B274-4647-AA0D-9696A123191E}" type="datetime1">
              <a:rPr lang="en-US" smtClean="0"/>
              <a:t>7/17/2015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ec-15-0064-00-00EC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213C8-FD73-40CD-855D-ECCDC81893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0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231</Words>
  <Application>Microsoft Office PowerPoint</Application>
  <PresentationFormat>Widescreen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Item 8.10 Action Item  Status Update</vt:lpstr>
      <vt:lpstr>5.12 EC Action Item recap</vt:lpstr>
    </vt:vector>
  </TitlesOfParts>
  <Company>Dell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Item 8.10 Action Item  Status Update</dc:title>
  <dc:creator>DAmbrosia, John</dc:creator>
  <cp:keywords>No Restrictions</cp:keywords>
  <cp:lastModifiedBy>DAmbrosia, John</cp:lastModifiedBy>
  <cp:revision>4</cp:revision>
  <dcterms:created xsi:type="dcterms:W3CDTF">2015-07-17T20:38:14Z</dcterms:created>
  <dcterms:modified xsi:type="dcterms:W3CDTF">2015-07-17T21:28:52Z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9fe9496b-10b6-45eb-98c8-d016eeb9d706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