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67" r:id="rId2"/>
    <p:sldId id="271" r:id="rId3"/>
    <p:sldId id="281" r:id="rId4"/>
    <p:sldId id="282" r:id="rId5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69" autoAdjust="0"/>
    <p:restoredTop sz="94643" autoAdjust="0"/>
  </p:normalViewPr>
  <p:slideViewPr>
    <p:cSldViewPr>
      <p:cViewPr>
        <p:scale>
          <a:sx n="97" d="100"/>
          <a:sy n="97" d="100"/>
        </p:scale>
        <p:origin x="-300" y="258"/>
      </p:cViewPr>
      <p:guideLst>
        <p:guide orient="horz" pos="2160"/>
        <p:guide pos="2880"/>
      </p:guideLst>
    </p:cSldViewPr>
  </p:slideViewPr>
  <p:outlineViewPr>
    <p:cViewPr varScale="1">
      <p:scale>
        <a:sx n="33" d="100"/>
        <a:sy n="33" d="100"/>
      </p:scale>
      <p:origin x="0" y="51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802.11-14/0897r0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July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Jon Rosdahl, CSR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376051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802.11-14/0897r0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July 2014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Jon Rosdahl, CSR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2606397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June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Bob Heile, Wi-SUN Alliance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Bob Heile, Wi-SUN Alliance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June 2015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June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Bob Heile, Wi-SUN Alliance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June 2015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Bob Heile, Wi-SUN Alliance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June 2015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Bob Heile, Wi-SUN Alliance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June 2015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Bob Heile, Wi-SUN Alliance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June 2015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Bob Heile, Wi-SUN Alliance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June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Bob Heile, Wi-SUN Alliance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June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Bob Heile, Wi-SUN Alliance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June 2015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Bob Heile, Wi-SUN Alliance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</a:t>
            </a:r>
            <a:r>
              <a:rPr lang="en-US" sz="1800" dirty="0" smtClean="0">
                <a:solidFill>
                  <a:schemeClr val="tx1"/>
                </a:solidFill>
              </a:rPr>
              <a:t>ec-15-0037-00-wcsg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0"/>
            <a:ext cx="8153400" cy="1143000"/>
          </a:xfrm>
        </p:spPr>
        <p:txBody>
          <a:bodyPr/>
          <a:lstStyle/>
          <a:p>
            <a:r>
              <a:rPr lang="en-US" b="0" dirty="0" smtClean="0">
                <a:solidFill>
                  <a:schemeClr val="tx1"/>
                </a:solidFill>
                <a:latin typeface="Arial Rounded MT Bold" pitchFamily="34" charset="0"/>
              </a:rPr>
              <a:t>Wireless Chairs Standing Committee</a:t>
            </a:r>
            <a:br>
              <a:rPr lang="en-US" b="0" dirty="0" smtClean="0">
                <a:solidFill>
                  <a:schemeClr val="tx1"/>
                </a:solidFill>
                <a:latin typeface="Arial Rounded MT Bold" pitchFamily="34" charset="0"/>
              </a:rPr>
            </a:br>
            <a:r>
              <a:rPr lang="en-US" b="0" dirty="0" smtClean="0">
                <a:solidFill>
                  <a:schemeClr val="tx1"/>
                </a:solidFill>
                <a:latin typeface="Arial Rounded MT Bold" pitchFamily="34" charset="0"/>
              </a:rPr>
              <a:t>Proposed Initial OM Approval Process</a:t>
            </a:r>
            <a:endParaRPr lang="en-US" b="0" dirty="0">
              <a:solidFill>
                <a:schemeClr val="tx1"/>
              </a:solidFill>
              <a:latin typeface="Arial Rounded MT Bold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Bob Heile, Wi-SUN Alliance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June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20107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dirty="0" smtClean="0">
                <a:latin typeface="Arial Rounded MT Bold" pitchFamily="34" charset="0"/>
              </a:rPr>
              <a:t>WCSC OM-Initial Approval Process</a:t>
            </a:r>
            <a:endParaRPr lang="en-US" b="0" dirty="0">
              <a:latin typeface="Arial Rounded MT Bold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7987"/>
            <a:ext cx="7770813" cy="4113213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3200" b="0" dirty="0" smtClean="0">
                <a:cs typeface="Arial" pitchFamily="34" charset="0"/>
              </a:rPr>
              <a:t>Background:</a:t>
            </a:r>
          </a:p>
          <a:p>
            <a:pPr marL="457200" indent="-457200">
              <a:lnSpc>
                <a:spcPct val="80000"/>
              </a:lnSpc>
              <a:buFont typeface="Arial" pitchFamily="34" charset="0"/>
              <a:buChar char="•"/>
            </a:pPr>
            <a:r>
              <a:rPr lang="en-US" sz="3200" b="0" dirty="0" smtClean="0">
                <a:cs typeface="Arial" pitchFamily="34" charset="0"/>
              </a:rPr>
              <a:t>The WCSC feels it should create an Operations Manual to publicly document its Processes and Procedures.</a:t>
            </a:r>
          </a:p>
          <a:p>
            <a:pPr marL="457200" indent="-457200">
              <a:lnSpc>
                <a:spcPct val="80000"/>
              </a:lnSpc>
              <a:buFont typeface="Arial" pitchFamily="34" charset="0"/>
              <a:buChar char="•"/>
            </a:pPr>
            <a:r>
              <a:rPr lang="en-US" sz="3200" b="0" dirty="0" smtClean="0">
                <a:cs typeface="Arial" pitchFamily="34" charset="0"/>
              </a:rPr>
              <a:t>Needed both for the sake of transparency but also to establish a clear chain of authorization.</a:t>
            </a:r>
            <a:endParaRPr lang="en-US" sz="3200" b="0" dirty="0" smtClean="0">
              <a:cs typeface="Arial" pitchFamily="34" charset="0"/>
            </a:endParaRPr>
          </a:p>
          <a:p>
            <a:pPr marL="457200" indent="-457200">
              <a:lnSpc>
                <a:spcPct val="80000"/>
              </a:lnSpc>
              <a:buFont typeface="Arial" pitchFamily="34" charset="0"/>
              <a:buChar char="•"/>
            </a:pPr>
            <a:r>
              <a:rPr lang="en-US" sz="3200" b="0" dirty="0" smtClean="0">
                <a:cs typeface="Arial" pitchFamily="34" charset="0"/>
              </a:rPr>
              <a:t>To that end, it needs a Sponsor approved process for how to approve the initial OM (which will contain a procedure for ongoing maintenance)</a:t>
            </a:r>
            <a:endParaRPr lang="en-US" sz="3200" b="0" dirty="0"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Bob Heile, Wi-SUN Alliance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June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39857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defTabSz="914400"/>
            <a:r>
              <a:rPr lang="en-US" b="0" dirty="0">
                <a:latin typeface="Arial Rounded MT Bold" pitchFamily="34" charset="0"/>
              </a:rPr>
              <a:t>WCSC OM-Initial Approval 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924800" cy="4113213"/>
          </a:xfrm>
        </p:spPr>
        <p:txBody>
          <a:bodyPr/>
          <a:lstStyle/>
          <a:p>
            <a:pPr marL="55563" lvl="2" indent="0">
              <a:lnSpc>
                <a:spcPct val="80000"/>
              </a:lnSpc>
            </a:pPr>
            <a:r>
              <a:rPr lang="en-US" sz="2800" dirty="0" smtClean="0"/>
              <a:t>Proposed Method:</a:t>
            </a:r>
            <a:endParaRPr lang="en-US" sz="2800" dirty="0"/>
          </a:p>
          <a:p>
            <a:pPr marL="914400" lvl="1" indent="-457200">
              <a:lnSpc>
                <a:spcPct val="80000"/>
              </a:lnSpc>
              <a:buFont typeface="Arial" pitchFamily="34" charset="0"/>
              <a:buChar char="•"/>
            </a:pPr>
            <a:r>
              <a:rPr lang="en-US" sz="2800" b="0" dirty="0" smtClean="0"/>
              <a:t>Initial OM is drafted by the WCSC and presented to the 802 EC for comment and approval.</a:t>
            </a:r>
          </a:p>
          <a:p>
            <a:pPr marL="914400" lvl="1" indent="-457200">
              <a:lnSpc>
                <a:spcPct val="80000"/>
              </a:lnSpc>
              <a:buFont typeface="Arial" pitchFamily="34" charset="0"/>
              <a:buChar char="•"/>
            </a:pPr>
            <a:r>
              <a:rPr lang="en-US" sz="2800" dirty="0" smtClean="0"/>
              <a:t>Initial Approval would require an absolute 75% affirmative vote by the 802 EC (i.e., a DNV or Abstain = NO)</a:t>
            </a:r>
          </a:p>
          <a:p>
            <a:pPr marL="914400" lvl="1" indent="-457200">
              <a:lnSpc>
                <a:spcPct val="80000"/>
              </a:lnSpc>
              <a:buFont typeface="Arial" pitchFamily="34" charset="0"/>
              <a:buChar char="•"/>
            </a:pPr>
            <a:r>
              <a:rPr lang="en-US" sz="2800" dirty="0" smtClean="0"/>
              <a:t>Initial Approval vote could be either at a meeting of the EC or by email ballot</a:t>
            </a:r>
          </a:p>
          <a:p>
            <a:pPr marL="914400" lvl="1" indent="-457200">
              <a:lnSpc>
                <a:spcPct val="80000"/>
              </a:lnSpc>
              <a:buFont typeface="Arial" pitchFamily="34" charset="0"/>
              <a:buChar char="•"/>
            </a:pPr>
            <a:r>
              <a:rPr lang="en-US" sz="2800"/>
              <a:t>A</a:t>
            </a:r>
            <a:r>
              <a:rPr lang="en-US" sz="2800" b="0" smtClean="0"/>
              <a:t> procedure (TBD) </a:t>
            </a:r>
            <a:r>
              <a:rPr lang="en-US" sz="2800" b="0" dirty="0" smtClean="0"/>
              <a:t>for ongoing maintenance would be part of the initial OM.</a:t>
            </a:r>
            <a:endParaRPr lang="en-US" sz="2800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Bob Heile, Wi-SUN Alliance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June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98956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dirty="0">
                <a:latin typeface="Arial Rounded MT Bold" pitchFamily="34" charset="0"/>
              </a:rPr>
              <a:t>WCSC OM-Initial Approval 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2" indent="0">
              <a:lnSpc>
                <a:spcPct val="80000"/>
              </a:lnSpc>
            </a:pPr>
            <a:r>
              <a:rPr lang="en-US" sz="2800" dirty="0" smtClean="0">
                <a:solidFill>
                  <a:schemeClr val="tx1"/>
                </a:solidFill>
              </a:rPr>
              <a:t>Motion:</a:t>
            </a:r>
          </a:p>
          <a:p>
            <a:pPr marL="0" lvl="2" indent="0">
              <a:lnSpc>
                <a:spcPct val="80000"/>
              </a:lnSpc>
            </a:pPr>
            <a:r>
              <a:rPr lang="en-US" sz="2800" dirty="0" smtClean="0">
                <a:solidFill>
                  <a:schemeClr val="tx1"/>
                </a:solidFill>
              </a:rPr>
              <a:t>Move that the EC approve the initial approval process for the WCSC OM contained on slide 3 of DCN: </a:t>
            </a:r>
            <a:r>
              <a:rPr lang="en-US" sz="2800" dirty="0" smtClean="0"/>
              <a:t>ec-15-0037-00-wcsg</a:t>
            </a:r>
          </a:p>
          <a:p>
            <a:pPr marL="0" lvl="2" indent="0">
              <a:lnSpc>
                <a:spcPct val="80000"/>
              </a:lnSpc>
            </a:pPr>
            <a:endParaRPr lang="en-US" sz="2800" dirty="0">
              <a:solidFill>
                <a:schemeClr val="tx1"/>
              </a:solidFill>
            </a:endParaRPr>
          </a:p>
          <a:p>
            <a:pPr marL="398463" lvl="2" indent="-342900">
              <a:lnSpc>
                <a:spcPct val="80000"/>
              </a:lnSpc>
            </a:pPr>
            <a:r>
              <a:rPr lang="en-US" sz="2800" dirty="0" smtClean="0">
                <a:solidFill>
                  <a:schemeClr val="tx1"/>
                </a:solidFill>
              </a:rPr>
              <a:t>Moved: </a:t>
            </a:r>
            <a:r>
              <a:rPr lang="en-US" sz="2800" dirty="0" err="1" smtClean="0">
                <a:solidFill>
                  <a:schemeClr val="tx1"/>
                </a:solidFill>
              </a:rPr>
              <a:t>Heile</a:t>
            </a:r>
            <a:endParaRPr lang="en-US" sz="2800" dirty="0" smtClean="0">
              <a:solidFill>
                <a:schemeClr val="tx1"/>
              </a:solidFill>
            </a:endParaRPr>
          </a:p>
          <a:p>
            <a:pPr marL="398463" lvl="2" indent="-342900">
              <a:lnSpc>
                <a:spcPct val="80000"/>
              </a:lnSpc>
            </a:pPr>
            <a:r>
              <a:rPr lang="en-US" sz="2800" dirty="0" smtClean="0">
                <a:solidFill>
                  <a:schemeClr val="tx1"/>
                </a:solidFill>
              </a:rPr>
              <a:t>Second: Stephens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Bob Heile, Wi-SUN Alliance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June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71586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3503</TotalTime>
  <Words>221</Words>
  <Application>Microsoft Office PowerPoint</Application>
  <PresentationFormat>On-screen Show (4:3)</PresentationFormat>
  <Paragraphs>30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802-11-Submission</vt:lpstr>
      <vt:lpstr>Wireless Chairs Standing Committee Proposed Initial OM Approval Process</vt:lpstr>
      <vt:lpstr>WCSC OM-Initial Approval Process</vt:lpstr>
      <vt:lpstr>WCSC OM-Initial Approval Process</vt:lpstr>
      <vt:lpstr>WCSC OM-Initial Approval Process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WCSC OM -Initial Approval</dc:title>
  <dc:subject>July 2014</dc:subject>
  <dc:creator>Jon Rosdahl;Bob Heile</dc:creator>
  <cp:lastModifiedBy>bheile</cp:lastModifiedBy>
  <cp:revision>113</cp:revision>
  <cp:lastPrinted>1601-01-01T00:00:00Z</cp:lastPrinted>
  <dcterms:created xsi:type="dcterms:W3CDTF">2014-07-14T22:59:53Z</dcterms:created>
  <dcterms:modified xsi:type="dcterms:W3CDTF">2015-06-02T15:06:23Z</dcterms:modified>
</cp:coreProperties>
</file>