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1" r:id="rId3"/>
  </p:sldMasterIdLst>
  <p:sldIdLst>
    <p:sldId id="256" r:id="rId4"/>
    <p:sldId id="257" r:id="rId5"/>
    <p:sldId id="259" r:id="rId6"/>
    <p:sldId id="260" r:id="rId7"/>
    <p:sldId id="258"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314"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ircuit Board Cover">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8" descr="IEEE_SA_Bar_Graphic_long_l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1650"/>
            <a:ext cx="91503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0644" name="Rectangle 4"/>
          <p:cNvSpPr>
            <a:spLocks noGrp="1" noChangeArrowheads="1"/>
          </p:cNvSpPr>
          <p:nvPr>
            <p:ph type="subTitle" idx="1"/>
          </p:nvPr>
        </p:nvSpPr>
        <p:spPr>
          <a:xfrm>
            <a:off x="685800" y="1666875"/>
            <a:ext cx="7772400" cy="533400"/>
          </a:xfrm>
        </p:spPr>
        <p:txBody>
          <a:bodyPr/>
          <a:lstStyle>
            <a:lvl1pPr>
              <a:defRPr sz="2400">
                <a:solidFill>
                  <a:schemeClr val="bg1"/>
                </a:solidFill>
              </a:defRPr>
            </a:lvl1pPr>
          </a:lstStyle>
          <a:p>
            <a:r>
              <a:rPr lang="en-US" smtClean="0"/>
              <a:t>Click to edit Master subtitle style</a:t>
            </a:r>
            <a:endParaRPr lang="en-US" dirty="0"/>
          </a:p>
        </p:txBody>
      </p:sp>
      <p:sp>
        <p:nvSpPr>
          <p:cNvPr id="240643" name="Rectangle 3"/>
          <p:cNvSpPr>
            <a:spLocks noGrp="1" noChangeArrowheads="1"/>
          </p:cNvSpPr>
          <p:nvPr>
            <p:ph type="ctrTitle"/>
          </p:nvPr>
        </p:nvSpPr>
        <p:spPr>
          <a:xfrm>
            <a:off x="685800" y="1209675"/>
            <a:ext cx="7772400" cy="533400"/>
          </a:xfrm>
        </p:spPr>
        <p:txBody>
          <a:bodyPr/>
          <a:lstStyle>
            <a:lvl1pPr>
              <a:defRPr>
                <a:solidFill>
                  <a:schemeClr val="bg1"/>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685800" y="3014663"/>
            <a:ext cx="3886200" cy="828675"/>
          </a:xfrm>
        </p:spPr>
        <p:txBody>
          <a:bodyPr anchor="ctr"/>
          <a:lstStyle>
            <a:lvl1pPr>
              <a:lnSpc>
                <a:spcPct val="150000"/>
              </a:lnSpc>
              <a:spcBef>
                <a:spcPts val="0"/>
              </a:spcBef>
              <a:defRPr sz="1600">
                <a:solidFill>
                  <a:schemeClr val="bg1"/>
                </a:solidFill>
              </a:defRPr>
            </a:lvl1pPr>
            <a:lvl2pPr>
              <a:lnSpc>
                <a:spcPct val="150000"/>
              </a:lnSpc>
              <a:defRPr sz="1600">
                <a:solidFill>
                  <a:schemeClr val="bg1"/>
                </a:solidFill>
              </a:defRPr>
            </a:lvl2pPr>
            <a:lvl3pPr>
              <a:lnSpc>
                <a:spcPct val="150000"/>
              </a:lnSpc>
              <a:defRPr sz="1600">
                <a:solidFill>
                  <a:schemeClr val="bg1"/>
                </a:solidFill>
              </a:defRPr>
            </a:lvl3pPr>
            <a:lvl4pPr>
              <a:lnSpc>
                <a:spcPct val="150000"/>
              </a:lnSpc>
              <a:defRPr sz="1600">
                <a:solidFill>
                  <a:schemeClr val="bg1"/>
                </a:solidFill>
              </a:defRPr>
            </a:lvl4pPr>
            <a:lvl5pPr>
              <a:lnSpc>
                <a:spcPct val="150000"/>
              </a:lnSpc>
              <a:defRPr sz="16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88955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ublishing Cover">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8" descr="IEEE_SA_Bar_Graphic_long_l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1650"/>
            <a:ext cx="91503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0644" name="Rectangle 4"/>
          <p:cNvSpPr>
            <a:spLocks noGrp="1" noChangeArrowheads="1"/>
          </p:cNvSpPr>
          <p:nvPr>
            <p:ph type="subTitle" idx="1"/>
          </p:nvPr>
        </p:nvSpPr>
        <p:spPr>
          <a:xfrm>
            <a:off x="685800" y="1666875"/>
            <a:ext cx="7772400" cy="533400"/>
          </a:xfrm>
        </p:spPr>
        <p:txBody>
          <a:bodyPr/>
          <a:lstStyle>
            <a:lvl1pPr>
              <a:defRPr sz="2400">
                <a:solidFill>
                  <a:schemeClr val="bg1"/>
                </a:solidFill>
              </a:defRPr>
            </a:lvl1pPr>
          </a:lstStyle>
          <a:p>
            <a:r>
              <a:rPr lang="en-US" smtClean="0"/>
              <a:t>Click to edit Master subtitle style</a:t>
            </a:r>
            <a:endParaRPr lang="en-US" dirty="0"/>
          </a:p>
        </p:txBody>
      </p:sp>
      <p:sp>
        <p:nvSpPr>
          <p:cNvPr id="240643" name="Rectangle 3"/>
          <p:cNvSpPr>
            <a:spLocks noGrp="1" noChangeArrowheads="1"/>
          </p:cNvSpPr>
          <p:nvPr>
            <p:ph type="ctrTitle"/>
          </p:nvPr>
        </p:nvSpPr>
        <p:spPr>
          <a:xfrm>
            <a:off x="685800" y="1209675"/>
            <a:ext cx="7772400" cy="533400"/>
          </a:xfrm>
        </p:spPr>
        <p:txBody>
          <a:bodyPr/>
          <a:lstStyle>
            <a:lvl1pPr>
              <a:defRPr>
                <a:solidFill>
                  <a:schemeClr val="bg1"/>
                </a:solidFill>
              </a:defRPr>
            </a:lvl1pPr>
          </a:lstStyle>
          <a:p>
            <a:r>
              <a:rPr lang="en-US" smtClean="0"/>
              <a:t>Click to edit Master title style</a:t>
            </a:r>
            <a:endParaRPr lang="en-US" dirty="0"/>
          </a:p>
        </p:txBody>
      </p:sp>
      <p:sp>
        <p:nvSpPr>
          <p:cNvPr id="7" name="Text Placeholder 5"/>
          <p:cNvSpPr>
            <a:spLocks noGrp="1"/>
          </p:cNvSpPr>
          <p:nvPr>
            <p:ph type="body" sz="quarter" idx="10"/>
          </p:nvPr>
        </p:nvSpPr>
        <p:spPr>
          <a:xfrm>
            <a:off x="5534025" y="3562352"/>
            <a:ext cx="3448051" cy="828675"/>
          </a:xfrm>
        </p:spPr>
        <p:txBody>
          <a:bodyPr anchor="ctr"/>
          <a:lstStyle>
            <a:lvl1pPr>
              <a:lnSpc>
                <a:spcPct val="150000"/>
              </a:lnSpc>
              <a:spcBef>
                <a:spcPts val="0"/>
              </a:spcBef>
              <a:defRPr sz="1600">
                <a:solidFill>
                  <a:schemeClr val="bg1"/>
                </a:solidFill>
              </a:defRPr>
            </a:lvl1pPr>
            <a:lvl2pPr>
              <a:lnSpc>
                <a:spcPct val="150000"/>
              </a:lnSpc>
              <a:defRPr sz="1600">
                <a:solidFill>
                  <a:schemeClr val="bg1"/>
                </a:solidFill>
              </a:defRPr>
            </a:lvl2pPr>
            <a:lvl3pPr>
              <a:lnSpc>
                <a:spcPct val="150000"/>
              </a:lnSpc>
              <a:defRPr sz="1600">
                <a:solidFill>
                  <a:schemeClr val="bg1"/>
                </a:solidFill>
              </a:defRPr>
            </a:lvl3pPr>
            <a:lvl4pPr>
              <a:lnSpc>
                <a:spcPct val="150000"/>
              </a:lnSpc>
              <a:defRPr sz="1600">
                <a:solidFill>
                  <a:schemeClr val="bg1"/>
                </a:solidFill>
              </a:defRPr>
            </a:lvl4pPr>
            <a:lvl5pPr>
              <a:lnSpc>
                <a:spcPct val="150000"/>
              </a:lnSpc>
              <a:defRPr sz="16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0209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Virtual Cover">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8" descr="IEEE_SA_Bar_Graphic_long_l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1650"/>
            <a:ext cx="91503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0644" name="Rectangle 4"/>
          <p:cNvSpPr>
            <a:spLocks noGrp="1" noChangeArrowheads="1"/>
          </p:cNvSpPr>
          <p:nvPr>
            <p:ph type="subTitle" idx="1"/>
          </p:nvPr>
        </p:nvSpPr>
        <p:spPr>
          <a:xfrm>
            <a:off x="685800" y="1666875"/>
            <a:ext cx="7772400" cy="533400"/>
          </a:xfrm>
        </p:spPr>
        <p:txBody>
          <a:bodyPr/>
          <a:lstStyle>
            <a:lvl1pPr>
              <a:defRPr sz="2400">
                <a:solidFill>
                  <a:schemeClr val="bg1"/>
                </a:solidFill>
              </a:defRPr>
            </a:lvl1pPr>
          </a:lstStyle>
          <a:p>
            <a:r>
              <a:rPr lang="en-US" smtClean="0"/>
              <a:t>Click to edit Master subtitle style</a:t>
            </a:r>
            <a:endParaRPr lang="en-US" dirty="0"/>
          </a:p>
        </p:txBody>
      </p:sp>
      <p:sp>
        <p:nvSpPr>
          <p:cNvPr id="240643" name="Rectangle 3"/>
          <p:cNvSpPr>
            <a:spLocks noGrp="1" noChangeArrowheads="1"/>
          </p:cNvSpPr>
          <p:nvPr>
            <p:ph type="ctrTitle"/>
          </p:nvPr>
        </p:nvSpPr>
        <p:spPr>
          <a:xfrm>
            <a:off x="685800" y="1209675"/>
            <a:ext cx="7772400" cy="533400"/>
          </a:xfrm>
        </p:spPr>
        <p:txBody>
          <a:bodyPr/>
          <a:lstStyle>
            <a:lvl1pPr>
              <a:defRPr>
                <a:solidFill>
                  <a:schemeClr val="bg1"/>
                </a:solidFill>
              </a:defRPr>
            </a:lvl1pPr>
          </a:lstStyle>
          <a:p>
            <a:r>
              <a:rPr lang="en-US" smtClean="0"/>
              <a:t>Click to edit Master title style</a:t>
            </a:r>
            <a:endParaRPr lang="en-US" dirty="0"/>
          </a:p>
        </p:txBody>
      </p:sp>
      <p:sp>
        <p:nvSpPr>
          <p:cNvPr id="7" name="Text Placeholder 5"/>
          <p:cNvSpPr>
            <a:spLocks noGrp="1"/>
          </p:cNvSpPr>
          <p:nvPr>
            <p:ph type="body" sz="quarter" idx="10"/>
          </p:nvPr>
        </p:nvSpPr>
        <p:spPr>
          <a:xfrm>
            <a:off x="685800" y="4300538"/>
            <a:ext cx="3886200" cy="828675"/>
          </a:xfrm>
        </p:spPr>
        <p:txBody>
          <a:bodyPr anchor="ctr"/>
          <a:lstStyle>
            <a:lvl1pPr>
              <a:lnSpc>
                <a:spcPct val="150000"/>
              </a:lnSpc>
              <a:spcBef>
                <a:spcPts val="0"/>
              </a:spcBef>
              <a:defRPr sz="1600">
                <a:solidFill>
                  <a:schemeClr val="bg1"/>
                </a:solidFill>
              </a:defRPr>
            </a:lvl1pPr>
            <a:lvl2pPr>
              <a:lnSpc>
                <a:spcPct val="150000"/>
              </a:lnSpc>
              <a:defRPr sz="1600">
                <a:solidFill>
                  <a:schemeClr val="bg1"/>
                </a:solidFill>
              </a:defRPr>
            </a:lvl2pPr>
            <a:lvl3pPr>
              <a:lnSpc>
                <a:spcPct val="150000"/>
              </a:lnSpc>
              <a:defRPr sz="1600">
                <a:solidFill>
                  <a:schemeClr val="bg1"/>
                </a:solidFill>
              </a:defRPr>
            </a:lvl3pPr>
            <a:lvl4pPr>
              <a:lnSpc>
                <a:spcPct val="150000"/>
              </a:lnSpc>
              <a:defRPr sz="1600">
                <a:solidFill>
                  <a:schemeClr val="bg1"/>
                </a:solidFill>
              </a:defRPr>
            </a:lvl4pPr>
            <a:lvl5pPr>
              <a:lnSpc>
                <a:spcPct val="150000"/>
              </a:lnSpc>
              <a:defRPr sz="16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73418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Healthcare Cover">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8" descr="IEEE_SA_Bar_Graphic_long_l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1650"/>
            <a:ext cx="91503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0644" name="Rectangle 4"/>
          <p:cNvSpPr>
            <a:spLocks noGrp="1" noChangeArrowheads="1"/>
          </p:cNvSpPr>
          <p:nvPr>
            <p:ph type="subTitle" idx="1"/>
          </p:nvPr>
        </p:nvSpPr>
        <p:spPr>
          <a:xfrm>
            <a:off x="685800" y="1666875"/>
            <a:ext cx="7772400" cy="533400"/>
          </a:xfrm>
        </p:spPr>
        <p:txBody>
          <a:bodyPr/>
          <a:lstStyle>
            <a:lvl1pPr>
              <a:defRPr sz="2400">
                <a:solidFill>
                  <a:schemeClr val="bg1"/>
                </a:solidFill>
              </a:defRPr>
            </a:lvl1pPr>
          </a:lstStyle>
          <a:p>
            <a:r>
              <a:rPr lang="en-US" smtClean="0"/>
              <a:t>Click to edit Master subtitle style</a:t>
            </a:r>
            <a:endParaRPr lang="en-US" dirty="0"/>
          </a:p>
        </p:txBody>
      </p:sp>
      <p:sp>
        <p:nvSpPr>
          <p:cNvPr id="240643" name="Rectangle 3"/>
          <p:cNvSpPr>
            <a:spLocks noGrp="1" noChangeArrowheads="1"/>
          </p:cNvSpPr>
          <p:nvPr>
            <p:ph type="ctrTitle"/>
          </p:nvPr>
        </p:nvSpPr>
        <p:spPr>
          <a:xfrm>
            <a:off x="685800" y="1209675"/>
            <a:ext cx="7772400" cy="533400"/>
          </a:xfrm>
        </p:spPr>
        <p:txBody>
          <a:bodyPr/>
          <a:lstStyle>
            <a:lvl1pPr>
              <a:defRPr>
                <a:solidFill>
                  <a:schemeClr val="bg1"/>
                </a:solidFill>
              </a:defRPr>
            </a:lvl1pPr>
          </a:lstStyle>
          <a:p>
            <a:r>
              <a:rPr lang="en-US" smtClean="0"/>
              <a:t>Click to edit Master title style</a:t>
            </a:r>
            <a:endParaRPr lang="en-US" dirty="0"/>
          </a:p>
        </p:txBody>
      </p:sp>
      <p:sp>
        <p:nvSpPr>
          <p:cNvPr id="7" name="Text Placeholder 5"/>
          <p:cNvSpPr>
            <a:spLocks noGrp="1"/>
          </p:cNvSpPr>
          <p:nvPr>
            <p:ph type="body" sz="quarter" idx="10"/>
          </p:nvPr>
        </p:nvSpPr>
        <p:spPr>
          <a:xfrm>
            <a:off x="685800" y="4681538"/>
            <a:ext cx="3886200" cy="828675"/>
          </a:xfrm>
        </p:spPr>
        <p:txBody>
          <a:bodyPr anchor="ctr"/>
          <a:lstStyle>
            <a:lvl1pPr>
              <a:lnSpc>
                <a:spcPct val="150000"/>
              </a:lnSpc>
              <a:spcBef>
                <a:spcPts val="0"/>
              </a:spcBef>
              <a:defRPr sz="1600">
                <a:solidFill>
                  <a:schemeClr val="bg1"/>
                </a:solidFill>
              </a:defRPr>
            </a:lvl1pPr>
            <a:lvl2pPr>
              <a:lnSpc>
                <a:spcPct val="150000"/>
              </a:lnSpc>
              <a:defRPr sz="1600">
                <a:solidFill>
                  <a:schemeClr val="bg1"/>
                </a:solidFill>
              </a:defRPr>
            </a:lvl2pPr>
            <a:lvl3pPr>
              <a:lnSpc>
                <a:spcPct val="150000"/>
              </a:lnSpc>
              <a:defRPr sz="1600">
                <a:solidFill>
                  <a:schemeClr val="bg1"/>
                </a:solidFill>
              </a:defRPr>
            </a:lvl3pPr>
            <a:lvl4pPr>
              <a:lnSpc>
                <a:spcPct val="150000"/>
              </a:lnSpc>
              <a:defRPr sz="1600">
                <a:solidFill>
                  <a:schemeClr val="bg1"/>
                </a:solidFill>
              </a:defRPr>
            </a:lvl4pPr>
            <a:lvl5pPr>
              <a:lnSpc>
                <a:spcPct val="150000"/>
              </a:lnSpc>
              <a:defRPr sz="16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7652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F68791-5123-49B3-8C75-79369E2B3A99}" type="datetimeFigureOut">
              <a:rPr lang="en-US" smtClean="0"/>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A6F04-CEBB-4044-BBD5-2A31086F397F}" type="slidenum">
              <a:rPr lang="en-US" smtClean="0"/>
              <a:t>‹#›</a:t>
            </a:fld>
            <a:endParaRPr lang="en-US"/>
          </a:p>
        </p:txBody>
      </p:sp>
    </p:spTree>
    <p:extLst>
      <p:ext uri="{BB962C8B-B14F-4D97-AF65-F5344CB8AC3E}">
        <p14:creationId xmlns:p14="http://schemas.microsoft.com/office/powerpoint/2010/main" val="2785426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Un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FontTx/>
              <a:buNone/>
              <a:defRPr/>
            </a:lvl1pPr>
            <a:lvl2pPr marL="274320" indent="-276225">
              <a:spcBef>
                <a:spcPts val="1100"/>
              </a:spcBef>
              <a:buClr>
                <a:schemeClr val="accent1"/>
              </a:buClr>
              <a:buFont typeface="Wingdings 2" pitchFamily="18" charset="2"/>
              <a:buChar char="¾"/>
              <a:defRPr/>
            </a:lvl2pPr>
            <a:lvl3pPr marL="576072" indent="-276225">
              <a:buFont typeface="Verdana" pitchFamily="34" charset="0"/>
              <a:buChar char="–"/>
              <a:defRPr sz="1600"/>
            </a:lvl3pPr>
            <a:lvl4pPr marL="813816" indent="-228600">
              <a:buFont typeface="Verdana" pitchFamily="34" charset="0"/>
              <a:buChar char="•"/>
              <a:defRPr sz="1400"/>
            </a:lvl4pPr>
            <a:lvl5pPr marL="1033272" indent="-1714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Powerpoint Title would go here</a:t>
            </a:r>
          </a:p>
        </p:txBody>
      </p:sp>
      <p:sp>
        <p:nvSpPr>
          <p:cNvPr id="6" name="Rectangle 6"/>
          <p:cNvSpPr>
            <a:spLocks noGrp="1" noChangeArrowheads="1"/>
          </p:cNvSpPr>
          <p:nvPr>
            <p:ph type="sldNum" sz="quarter" idx="12"/>
          </p:nvPr>
        </p:nvSpPr>
        <p:spPr/>
        <p:txBody>
          <a:bodyPr/>
          <a:lstStyle>
            <a:lvl1pPr>
              <a:defRPr/>
            </a:lvl1pPr>
          </a:lstStyle>
          <a:p>
            <a:pPr>
              <a:defRPr/>
            </a:pPr>
            <a:fld id="{A8E8D9B4-A99C-42C0-8B0E-8265BF794D5B}" type="slidenum">
              <a:rPr lang="en-US"/>
              <a:pPr>
                <a:defRPr/>
              </a:pPr>
              <a:t>‹#›</a:t>
            </a:fld>
            <a:endParaRPr lang="en-US" sz="1400">
              <a:latin typeface="Myriad Pro" charset="0"/>
            </a:endParaRPr>
          </a:p>
        </p:txBody>
      </p:sp>
    </p:spTree>
    <p:extLst>
      <p:ext uri="{BB962C8B-B14F-4D97-AF65-F5344CB8AC3E}">
        <p14:creationId xmlns:p14="http://schemas.microsoft.com/office/powerpoint/2010/main" val="35060029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Powerpoint Title would go here</a:t>
            </a:r>
          </a:p>
        </p:txBody>
      </p:sp>
      <p:sp>
        <p:nvSpPr>
          <p:cNvPr id="6" name="Rectangle 6"/>
          <p:cNvSpPr>
            <a:spLocks noGrp="1" noChangeArrowheads="1"/>
          </p:cNvSpPr>
          <p:nvPr>
            <p:ph type="sldNum" sz="quarter" idx="12"/>
          </p:nvPr>
        </p:nvSpPr>
        <p:spPr/>
        <p:txBody>
          <a:bodyPr/>
          <a:lstStyle>
            <a:lvl1pPr>
              <a:defRPr/>
            </a:lvl1pPr>
          </a:lstStyle>
          <a:p>
            <a:pPr>
              <a:defRPr/>
            </a:pPr>
            <a:fld id="{33F75F0B-B889-4976-B20E-EB601DECAB72}" type="slidenum">
              <a:rPr lang="en-US"/>
              <a:pPr>
                <a:defRPr/>
              </a:pPr>
              <a:t>‹#›</a:t>
            </a:fld>
            <a:endParaRPr lang="en-US" sz="1400">
              <a:latin typeface="Myriad Pro" charset="0"/>
            </a:endParaRPr>
          </a:p>
        </p:txBody>
      </p:sp>
    </p:spTree>
    <p:extLst>
      <p:ext uri="{BB962C8B-B14F-4D97-AF65-F5344CB8AC3E}">
        <p14:creationId xmlns:p14="http://schemas.microsoft.com/office/powerpoint/2010/main" val="1660621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Un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2"/>
          <p:cNvSpPr>
            <a:spLocks noGrp="1"/>
          </p:cNvSpPr>
          <p:nvPr>
            <p:ph idx="1"/>
          </p:nvPr>
        </p:nvSpPr>
        <p:spPr>
          <a:xfrm>
            <a:off x="685800" y="1600200"/>
            <a:ext cx="3749040" cy="4343400"/>
          </a:xfrm>
        </p:spPr>
        <p:txBody>
          <a:bodyPr/>
          <a:lstStyle>
            <a:lvl1pPr marL="0" indent="0">
              <a:buFontTx/>
              <a:buNone/>
              <a:defRPr sz="1600"/>
            </a:lvl1pPr>
            <a:lvl2pPr marL="274320" indent="-276225">
              <a:spcBef>
                <a:spcPts val="1100"/>
              </a:spcBef>
              <a:buClr>
                <a:schemeClr val="accent1"/>
              </a:buClr>
              <a:buFont typeface="Wingdings 2" pitchFamily="18" charset="2"/>
              <a:buChar char="¾"/>
              <a:defRPr sz="1600"/>
            </a:lvl2pPr>
            <a:lvl3pPr marL="576072" indent="-276225">
              <a:buFont typeface="Verdana" pitchFamily="34" charset="0"/>
              <a:buChar char="–"/>
              <a:defRPr sz="1600"/>
            </a:lvl3pPr>
            <a:lvl4pPr marL="813816" indent="-228600">
              <a:buFont typeface="Verdana" pitchFamily="34" charset="0"/>
              <a:buChar char="•"/>
              <a:defRPr sz="1400"/>
            </a:lvl4pPr>
            <a:lvl5pPr marL="1033272" indent="-1714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idx="13"/>
          </p:nvPr>
        </p:nvSpPr>
        <p:spPr>
          <a:xfrm>
            <a:off x="4709160" y="1600200"/>
            <a:ext cx="3749040" cy="4343400"/>
          </a:xfrm>
        </p:spPr>
        <p:txBody>
          <a:bodyPr/>
          <a:lstStyle>
            <a:lvl1pPr marL="0" indent="0">
              <a:buFontTx/>
              <a:buNone/>
              <a:defRPr/>
            </a:lvl1pPr>
            <a:lvl2pPr marL="274320" indent="-276225">
              <a:spcBef>
                <a:spcPts val="1100"/>
              </a:spcBef>
              <a:buClr>
                <a:schemeClr val="accent1"/>
              </a:buClr>
              <a:buFont typeface="Wingdings 2" pitchFamily="18" charset="2"/>
              <a:buChar char="¾"/>
              <a:defRPr/>
            </a:lvl2pPr>
            <a:lvl3pPr marL="576072" indent="-276225">
              <a:buFont typeface="Verdana" pitchFamily="34" charset="0"/>
              <a:buChar char="–"/>
              <a:defRPr sz="1600"/>
            </a:lvl3pPr>
            <a:lvl4pPr marL="813816" indent="-228600">
              <a:buFont typeface="Verdana" pitchFamily="34" charset="0"/>
              <a:buChar char="•"/>
              <a:defRPr sz="1400"/>
            </a:lvl4pPr>
            <a:lvl5pPr marL="1033272" indent="-1714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dt" sz="half" idx="14"/>
          </p:nvPr>
        </p:nvSpPr>
        <p:spPr/>
        <p:txBody>
          <a:bodyPr/>
          <a:lstStyle>
            <a:lvl1pPr>
              <a:defRPr/>
            </a:lvl1pPr>
          </a:lstStyle>
          <a:p>
            <a:pPr>
              <a:defRPr/>
            </a:pPr>
            <a:endParaRPr lang="en-US"/>
          </a:p>
        </p:txBody>
      </p:sp>
      <p:sp>
        <p:nvSpPr>
          <p:cNvPr id="6" name="Rectangle 5"/>
          <p:cNvSpPr>
            <a:spLocks noGrp="1" noChangeArrowheads="1"/>
          </p:cNvSpPr>
          <p:nvPr>
            <p:ph type="ftr" sz="quarter" idx="15"/>
          </p:nvPr>
        </p:nvSpPr>
        <p:spPr/>
        <p:txBody>
          <a:bodyPr/>
          <a:lstStyle>
            <a:lvl1pPr>
              <a:defRPr dirty="0" err="1"/>
            </a:lvl1pPr>
          </a:lstStyle>
          <a:p>
            <a:pPr>
              <a:defRPr/>
            </a:pPr>
            <a:r>
              <a:rPr lang="en-US"/>
              <a:t>Powerpoint Title would go here</a:t>
            </a:r>
          </a:p>
        </p:txBody>
      </p:sp>
      <p:sp>
        <p:nvSpPr>
          <p:cNvPr id="7" name="Rectangle 6"/>
          <p:cNvSpPr>
            <a:spLocks noGrp="1" noChangeArrowheads="1"/>
          </p:cNvSpPr>
          <p:nvPr>
            <p:ph type="sldNum" sz="quarter" idx="16"/>
          </p:nvPr>
        </p:nvSpPr>
        <p:spPr/>
        <p:txBody>
          <a:bodyPr/>
          <a:lstStyle>
            <a:lvl1pPr>
              <a:defRPr/>
            </a:lvl1pPr>
          </a:lstStyle>
          <a:p>
            <a:pPr>
              <a:defRPr/>
            </a:pPr>
            <a:fld id="{F60A1562-FDAA-4A97-BB9A-144CE6A2DC92}" type="slidenum">
              <a:rPr lang="en-US"/>
              <a:pPr>
                <a:defRPr/>
              </a:pPr>
              <a:t>‹#›</a:t>
            </a:fld>
            <a:endParaRPr lang="en-US" sz="1400">
              <a:latin typeface="Myriad Pro" charset="0"/>
            </a:endParaRPr>
          </a:p>
        </p:txBody>
      </p:sp>
    </p:spTree>
    <p:extLst>
      <p:ext uri="{BB962C8B-B14F-4D97-AF65-F5344CB8AC3E}">
        <p14:creationId xmlns:p14="http://schemas.microsoft.com/office/powerpoint/2010/main" val="3311430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752851" cy="4343400"/>
          </a:xfrm>
        </p:spPr>
        <p:txBody>
          <a:bodyPr/>
          <a:lstStyle>
            <a:lvl1pPr marL="274320" indent="-273050">
              <a:defRPr sz="16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half" idx="13"/>
          </p:nvPr>
        </p:nvSpPr>
        <p:spPr>
          <a:xfrm>
            <a:off x="4705349" y="1600200"/>
            <a:ext cx="3752851" cy="4343400"/>
          </a:xfrm>
        </p:spPr>
        <p:txBody>
          <a:bodyPr/>
          <a:lstStyle>
            <a:lvl1pPr>
              <a:defRPr sz="16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dt" sz="half" idx="14"/>
          </p:nvPr>
        </p:nvSpPr>
        <p:spPr/>
        <p:txBody>
          <a:bodyPr/>
          <a:lstStyle>
            <a:lvl1pPr>
              <a:defRPr/>
            </a:lvl1pPr>
          </a:lstStyle>
          <a:p>
            <a:pPr>
              <a:defRPr/>
            </a:pPr>
            <a:endParaRPr lang="en-US"/>
          </a:p>
        </p:txBody>
      </p:sp>
      <p:sp>
        <p:nvSpPr>
          <p:cNvPr id="6" name="Rectangle 5"/>
          <p:cNvSpPr>
            <a:spLocks noGrp="1" noChangeArrowheads="1"/>
          </p:cNvSpPr>
          <p:nvPr>
            <p:ph type="ftr" sz="quarter" idx="15"/>
          </p:nvPr>
        </p:nvSpPr>
        <p:spPr/>
        <p:txBody>
          <a:bodyPr/>
          <a:lstStyle>
            <a:lvl1pPr>
              <a:defRPr dirty="0" err="1"/>
            </a:lvl1pPr>
          </a:lstStyle>
          <a:p>
            <a:pPr>
              <a:defRPr/>
            </a:pPr>
            <a:r>
              <a:rPr lang="en-US"/>
              <a:t>Powerpoint Title would go here</a:t>
            </a:r>
          </a:p>
        </p:txBody>
      </p:sp>
      <p:sp>
        <p:nvSpPr>
          <p:cNvPr id="7" name="Rectangle 6"/>
          <p:cNvSpPr>
            <a:spLocks noGrp="1" noChangeArrowheads="1"/>
          </p:cNvSpPr>
          <p:nvPr>
            <p:ph type="sldNum" sz="quarter" idx="16"/>
          </p:nvPr>
        </p:nvSpPr>
        <p:spPr/>
        <p:txBody>
          <a:bodyPr/>
          <a:lstStyle>
            <a:lvl1pPr>
              <a:defRPr/>
            </a:lvl1pPr>
          </a:lstStyle>
          <a:p>
            <a:pPr>
              <a:defRPr/>
            </a:pPr>
            <a:fld id="{85599FD5-1FC6-4A80-9A13-7D2403C76261}" type="slidenum">
              <a:rPr lang="en-US"/>
              <a:pPr>
                <a:defRPr/>
              </a:pPr>
              <a:t>‹#›</a:t>
            </a:fld>
            <a:endParaRPr lang="en-US" sz="1400">
              <a:latin typeface="Myriad Pro" charset="0"/>
            </a:endParaRPr>
          </a:p>
        </p:txBody>
      </p:sp>
    </p:spTree>
    <p:extLst>
      <p:ext uri="{BB962C8B-B14F-4D97-AF65-F5344CB8AC3E}">
        <p14:creationId xmlns:p14="http://schemas.microsoft.com/office/powerpoint/2010/main" val="25562952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r>
              <a:rPr lang="en-US"/>
              <a:t>Powerpoint Title would go here</a:t>
            </a:r>
          </a:p>
        </p:txBody>
      </p:sp>
      <p:sp>
        <p:nvSpPr>
          <p:cNvPr id="5" name="Rectangle 6"/>
          <p:cNvSpPr>
            <a:spLocks noGrp="1" noChangeArrowheads="1"/>
          </p:cNvSpPr>
          <p:nvPr>
            <p:ph type="sldNum" sz="quarter" idx="12"/>
          </p:nvPr>
        </p:nvSpPr>
        <p:spPr/>
        <p:txBody>
          <a:bodyPr/>
          <a:lstStyle>
            <a:lvl1pPr>
              <a:defRPr/>
            </a:lvl1pPr>
          </a:lstStyle>
          <a:p>
            <a:pPr>
              <a:defRPr/>
            </a:pPr>
            <a:fld id="{DED7C270-6549-49B2-99A6-1A110152AE42}" type="slidenum">
              <a:rPr lang="en-US"/>
              <a:pPr>
                <a:defRPr/>
              </a:pPr>
              <a:t>‹#›</a:t>
            </a:fld>
            <a:endParaRPr lang="en-US" sz="1400">
              <a:latin typeface="Myriad Pro" charset="0"/>
            </a:endParaRPr>
          </a:p>
        </p:txBody>
      </p:sp>
    </p:spTree>
    <p:extLst>
      <p:ext uri="{BB962C8B-B14F-4D97-AF65-F5344CB8AC3E}">
        <p14:creationId xmlns:p14="http://schemas.microsoft.com/office/powerpoint/2010/main" val="20332358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r>
              <a:rPr lang="en-US"/>
              <a:t>Powerpoint Title would go here</a:t>
            </a:r>
          </a:p>
        </p:txBody>
      </p:sp>
      <p:sp>
        <p:nvSpPr>
          <p:cNvPr id="4" name="Rectangle 6"/>
          <p:cNvSpPr>
            <a:spLocks noGrp="1" noChangeArrowheads="1"/>
          </p:cNvSpPr>
          <p:nvPr>
            <p:ph type="sldNum" sz="quarter" idx="12"/>
          </p:nvPr>
        </p:nvSpPr>
        <p:spPr/>
        <p:txBody>
          <a:bodyPr/>
          <a:lstStyle>
            <a:lvl1pPr>
              <a:defRPr/>
            </a:lvl1pPr>
          </a:lstStyle>
          <a:p>
            <a:pPr>
              <a:defRPr/>
            </a:pPr>
            <a:fld id="{BEA1ADB8-CD8C-434C-B3C3-186940443C6B}" type="slidenum">
              <a:rPr lang="en-US"/>
              <a:pPr>
                <a:defRPr/>
              </a:pPr>
              <a:t>‹#›</a:t>
            </a:fld>
            <a:endParaRPr lang="en-US" sz="1400">
              <a:latin typeface="Myriad Pro" charset="0"/>
            </a:endParaRPr>
          </a:p>
        </p:txBody>
      </p:sp>
    </p:spTree>
    <p:extLst>
      <p:ext uri="{BB962C8B-B14F-4D97-AF65-F5344CB8AC3E}">
        <p14:creationId xmlns:p14="http://schemas.microsoft.com/office/powerpoint/2010/main" val="254942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mmunications Cover">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8" descr="IEEE_SA_Bar_Graphic_long_l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1650"/>
            <a:ext cx="91503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0644" name="Rectangle 4"/>
          <p:cNvSpPr>
            <a:spLocks noGrp="1" noChangeArrowheads="1"/>
          </p:cNvSpPr>
          <p:nvPr>
            <p:ph type="subTitle" idx="1"/>
          </p:nvPr>
        </p:nvSpPr>
        <p:spPr>
          <a:xfrm>
            <a:off x="685800" y="1666875"/>
            <a:ext cx="7772400" cy="533400"/>
          </a:xfrm>
        </p:spPr>
        <p:txBody>
          <a:bodyPr/>
          <a:lstStyle>
            <a:lvl1pPr>
              <a:defRPr sz="2400">
                <a:solidFill>
                  <a:schemeClr val="tx1"/>
                </a:solidFill>
              </a:defRPr>
            </a:lvl1pPr>
          </a:lstStyle>
          <a:p>
            <a:r>
              <a:rPr lang="en-US" smtClean="0"/>
              <a:t>Click to edit Master subtitle style</a:t>
            </a:r>
            <a:endParaRPr lang="en-US" dirty="0"/>
          </a:p>
        </p:txBody>
      </p:sp>
      <p:sp>
        <p:nvSpPr>
          <p:cNvPr id="240643" name="Rectangle 3"/>
          <p:cNvSpPr>
            <a:spLocks noGrp="1" noChangeArrowheads="1"/>
          </p:cNvSpPr>
          <p:nvPr>
            <p:ph type="ctrTitle"/>
          </p:nvPr>
        </p:nvSpPr>
        <p:spPr>
          <a:xfrm>
            <a:off x="685800" y="1209675"/>
            <a:ext cx="7772400" cy="533400"/>
          </a:xfrm>
        </p:spPr>
        <p:txBody>
          <a:bodyPr/>
          <a:lstStyle>
            <a:lvl1pPr>
              <a:defRPr>
                <a:solidFill>
                  <a:schemeClr val="tx1"/>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685800" y="3014663"/>
            <a:ext cx="3886200" cy="828675"/>
          </a:xfrm>
        </p:spPr>
        <p:txBody>
          <a:bodyPr anchor="ctr"/>
          <a:lstStyle>
            <a:lvl1pPr>
              <a:lnSpc>
                <a:spcPct val="150000"/>
              </a:lnSpc>
              <a:spcBef>
                <a:spcPts val="0"/>
              </a:spcBef>
              <a:defRPr sz="1600">
                <a:solidFill>
                  <a:schemeClr val="tx1"/>
                </a:solidFill>
              </a:defRPr>
            </a:lvl1pPr>
            <a:lvl2pPr>
              <a:lnSpc>
                <a:spcPct val="150000"/>
              </a:lnSpc>
              <a:defRPr sz="1600">
                <a:solidFill>
                  <a:schemeClr val="tx1"/>
                </a:solidFill>
              </a:defRPr>
            </a:lvl2pPr>
            <a:lvl3pPr>
              <a:lnSpc>
                <a:spcPct val="150000"/>
              </a:lnSpc>
              <a:defRPr sz="1600">
                <a:solidFill>
                  <a:schemeClr val="tx1"/>
                </a:solidFill>
              </a:defRPr>
            </a:lvl3pPr>
            <a:lvl4pPr>
              <a:lnSpc>
                <a:spcPct val="150000"/>
              </a:lnSpc>
              <a:defRPr sz="1600">
                <a:solidFill>
                  <a:schemeClr val="tx1"/>
                </a:solidFill>
              </a:defRPr>
            </a:lvl4pPr>
            <a:lvl5pPr>
              <a:lnSpc>
                <a:spcPct val="150000"/>
              </a:lnSpc>
              <a:defRPr sz="16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437834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Un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FontTx/>
              <a:buNone/>
              <a:defRPr/>
            </a:lvl1pPr>
            <a:lvl2pPr marL="274320" indent="-276225">
              <a:spcBef>
                <a:spcPts val="1100"/>
              </a:spcBef>
              <a:buClr>
                <a:schemeClr val="accent2"/>
              </a:buClr>
              <a:buFont typeface="Wingdings 2" pitchFamily="18" charset="2"/>
              <a:buChar char="¾"/>
              <a:defRPr/>
            </a:lvl2pPr>
            <a:lvl3pPr marL="576072" indent="-276225">
              <a:buFont typeface="Verdana" pitchFamily="34" charset="0"/>
              <a:buChar char="–"/>
              <a:defRPr sz="1600"/>
            </a:lvl3pPr>
            <a:lvl4pPr marL="813816" indent="-228600">
              <a:buFont typeface="Verdana" pitchFamily="34" charset="0"/>
              <a:buChar char="•"/>
              <a:defRPr sz="1400"/>
            </a:lvl4pPr>
            <a:lvl5pPr marL="1033272" indent="-1714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Powerpoint Title would go here</a:t>
            </a:r>
          </a:p>
        </p:txBody>
      </p:sp>
      <p:sp>
        <p:nvSpPr>
          <p:cNvPr id="6" name="Rectangle 6"/>
          <p:cNvSpPr>
            <a:spLocks noGrp="1" noChangeArrowheads="1"/>
          </p:cNvSpPr>
          <p:nvPr>
            <p:ph type="sldNum" sz="quarter" idx="12"/>
          </p:nvPr>
        </p:nvSpPr>
        <p:spPr/>
        <p:txBody>
          <a:bodyPr/>
          <a:lstStyle>
            <a:lvl1pPr>
              <a:defRPr/>
            </a:lvl1pPr>
          </a:lstStyle>
          <a:p>
            <a:pPr>
              <a:defRPr/>
            </a:pPr>
            <a:fld id="{E169AB26-75CD-4F75-9683-E97254B1842D}" type="slidenum">
              <a:rPr lang="en-US"/>
              <a:pPr>
                <a:defRPr/>
              </a:pPr>
              <a:t>‹#›</a:t>
            </a:fld>
            <a:endParaRPr lang="en-US" sz="1400">
              <a:latin typeface="Myriad Pro" charset="0"/>
            </a:endParaRPr>
          </a:p>
        </p:txBody>
      </p:sp>
    </p:spTree>
    <p:extLst>
      <p:ext uri="{BB962C8B-B14F-4D97-AF65-F5344CB8AC3E}">
        <p14:creationId xmlns:p14="http://schemas.microsoft.com/office/powerpoint/2010/main" val="1302760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Powerpoint Title would go here</a:t>
            </a:r>
          </a:p>
        </p:txBody>
      </p:sp>
      <p:sp>
        <p:nvSpPr>
          <p:cNvPr id="6" name="Rectangle 6"/>
          <p:cNvSpPr>
            <a:spLocks noGrp="1" noChangeArrowheads="1"/>
          </p:cNvSpPr>
          <p:nvPr>
            <p:ph type="sldNum" sz="quarter" idx="12"/>
          </p:nvPr>
        </p:nvSpPr>
        <p:spPr/>
        <p:txBody>
          <a:bodyPr/>
          <a:lstStyle>
            <a:lvl1pPr>
              <a:defRPr/>
            </a:lvl1pPr>
          </a:lstStyle>
          <a:p>
            <a:pPr>
              <a:defRPr/>
            </a:pPr>
            <a:fld id="{164B80FE-9939-4AD3-B155-D3CB15E1464D}" type="slidenum">
              <a:rPr lang="en-US"/>
              <a:pPr>
                <a:defRPr/>
              </a:pPr>
              <a:t>‹#›</a:t>
            </a:fld>
            <a:endParaRPr lang="en-US" sz="1400">
              <a:latin typeface="Myriad Pro" charset="0"/>
            </a:endParaRPr>
          </a:p>
        </p:txBody>
      </p:sp>
    </p:spTree>
    <p:extLst>
      <p:ext uri="{BB962C8B-B14F-4D97-AF65-F5344CB8AC3E}">
        <p14:creationId xmlns:p14="http://schemas.microsoft.com/office/powerpoint/2010/main" val="8805346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Un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2"/>
          <p:cNvSpPr>
            <a:spLocks noGrp="1"/>
          </p:cNvSpPr>
          <p:nvPr>
            <p:ph idx="1"/>
          </p:nvPr>
        </p:nvSpPr>
        <p:spPr>
          <a:xfrm>
            <a:off x="685800" y="1600200"/>
            <a:ext cx="3749040" cy="4343400"/>
          </a:xfrm>
        </p:spPr>
        <p:txBody>
          <a:bodyPr/>
          <a:lstStyle>
            <a:lvl1pPr marL="0" indent="0">
              <a:buFontTx/>
              <a:buNone/>
              <a:defRPr/>
            </a:lvl1pPr>
            <a:lvl2pPr marL="274320" indent="-276225">
              <a:spcBef>
                <a:spcPts val="1100"/>
              </a:spcBef>
              <a:buClr>
                <a:schemeClr val="accent2"/>
              </a:buClr>
              <a:buFont typeface="Wingdings 2" pitchFamily="18" charset="2"/>
              <a:buChar char="¾"/>
              <a:defRPr/>
            </a:lvl2pPr>
            <a:lvl3pPr marL="576072" indent="-276225">
              <a:buFont typeface="Verdana" pitchFamily="34" charset="0"/>
              <a:buChar char="–"/>
              <a:defRPr sz="1600"/>
            </a:lvl3pPr>
            <a:lvl4pPr marL="813816" indent="-228600">
              <a:buFont typeface="Verdana" pitchFamily="34" charset="0"/>
              <a:buChar char="•"/>
              <a:defRPr sz="1400"/>
            </a:lvl4pPr>
            <a:lvl5pPr marL="1033272" indent="-1714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idx="13"/>
          </p:nvPr>
        </p:nvSpPr>
        <p:spPr>
          <a:xfrm>
            <a:off x="4709160" y="1600200"/>
            <a:ext cx="3749040" cy="4343400"/>
          </a:xfrm>
        </p:spPr>
        <p:txBody>
          <a:bodyPr/>
          <a:lstStyle>
            <a:lvl1pPr marL="0" indent="0">
              <a:buFontTx/>
              <a:buNone/>
              <a:defRPr/>
            </a:lvl1pPr>
            <a:lvl2pPr marL="274320" indent="-276225">
              <a:spcBef>
                <a:spcPts val="1100"/>
              </a:spcBef>
              <a:buClr>
                <a:schemeClr val="accent2"/>
              </a:buClr>
              <a:buFont typeface="Wingdings 2" pitchFamily="18" charset="2"/>
              <a:buChar char="¾"/>
              <a:defRPr/>
            </a:lvl2pPr>
            <a:lvl3pPr marL="576072" indent="-276225">
              <a:buFont typeface="Verdana" pitchFamily="34" charset="0"/>
              <a:buChar char="–"/>
              <a:defRPr sz="1600"/>
            </a:lvl3pPr>
            <a:lvl4pPr marL="813816" indent="-228600">
              <a:buFont typeface="Verdana" pitchFamily="34" charset="0"/>
              <a:buChar char="•"/>
              <a:defRPr sz="1400"/>
            </a:lvl4pPr>
            <a:lvl5pPr marL="1033272" indent="-1714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dt" sz="half" idx="14"/>
          </p:nvPr>
        </p:nvSpPr>
        <p:spPr/>
        <p:txBody>
          <a:bodyPr/>
          <a:lstStyle>
            <a:lvl1pPr>
              <a:defRPr/>
            </a:lvl1pPr>
          </a:lstStyle>
          <a:p>
            <a:pPr>
              <a:defRPr/>
            </a:pPr>
            <a:endParaRPr lang="en-US"/>
          </a:p>
        </p:txBody>
      </p:sp>
      <p:sp>
        <p:nvSpPr>
          <p:cNvPr id="6" name="Rectangle 5"/>
          <p:cNvSpPr>
            <a:spLocks noGrp="1" noChangeArrowheads="1"/>
          </p:cNvSpPr>
          <p:nvPr>
            <p:ph type="ftr" sz="quarter" idx="15"/>
          </p:nvPr>
        </p:nvSpPr>
        <p:spPr/>
        <p:txBody>
          <a:bodyPr/>
          <a:lstStyle>
            <a:lvl1pPr>
              <a:defRPr dirty="0" err="1"/>
            </a:lvl1pPr>
          </a:lstStyle>
          <a:p>
            <a:pPr>
              <a:defRPr/>
            </a:pPr>
            <a:r>
              <a:rPr lang="en-US"/>
              <a:t>Powerpoint Title would go here</a:t>
            </a:r>
          </a:p>
        </p:txBody>
      </p:sp>
      <p:sp>
        <p:nvSpPr>
          <p:cNvPr id="7" name="Rectangle 6"/>
          <p:cNvSpPr>
            <a:spLocks noGrp="1" noChangeArrowheads="1"/>
          </p:cNvSpPr>
          <p:nvPr>
            <p:ph type="sldNum" sz="quarter" idx="16"/>
          </p:nvPr>
        </p:nvSpPr>
        <p:spPr/>
        <p:txBody>
          <a:bodyPr/>
          <a:lstStyle>
            <a:lvl1pPr>
              <a:defRPr/>
            </a:lvl1pPr>
          </a:lstStyle>
          <a:p>
            <a:pPr>
              <a:defRPr/>
            </a:pPr>
            <a:fld id="{ACC4885D-F422-490C-8196-9BFB8AFC90D5}" type="slidenum">
              <a:rPr lang="en-US"/>
              <a:pPr>
                <a:defRPr/>
              </a:pPr>
              <a:t>‹#›</a:t>
            </a:fld>
            <a:endParaRPr lang="en-US" sz="1400">
              <a:latin typeface="Myriad Pro" charset="0"/>
            </a:endParaRPr>
          </a:p>
        </p:txBody>
      </p:sp>
    </p:spTree>
    <p:extLst>
      <p:ext uri="{BB962C8B-B14F-4D97-AF65-F5344CB8AC3E}">
        <p14:creationId xmlns:p14="http://schemas.microsoft.com/office/powerpoint/2010/main" val="25454888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752851" cy="4343400"/>
          </a:xfrm>
        </p:spPr>
        <p:txBody>
          <a:bodyPr/>
          <a:lstStyle>
            <a:lvl1pPr marL="274320" indent="-273050">
              <a:defRPr sz="16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half" idx="13"/>
          </p:nvPr>
        </p:nvSpPr>
        <p:spPr>
          <a:xfrm>
            <a:off x="4705349" y="1600200"/>
            <a:ext cx="3752851" cy="4343400"/>
          </a:xfrm>
        </p:spPr>
        <p:txBody>
          <a:bodyPr/>
          <a:lstStyle>
            <a:lvl1pPr>
              <a:defRPr sz="16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dt" sz="half" idx="14"/>
          </p:nvPr>
        </p:nvSpPr>
        <p:spPr/>
        <p:txBody>
          <a:bodyPr/>
          <a:lstStyle>
            <a:lvl1pPr>
              <a:defRPr/>
            </a:lvl1pPr>
          </a:lstStyle>
          <a:p>
            <a:pPr>
              <a:defRPr/>
            </a:pPr>
            <a:endParaRPr lang="en-US"/>
          </a:p>
        </p:txBody>
      </p:sp>
      <p:sp>
        <p:nvSpPr>
          <p:cNvPr id="6" name="Rectangle 5"/>
          <p:cNvSpPr>
            <a:spLocks noGrp="1" noChangeArrowheads="1"/>
          </p:cNvSpPr>
          <p:nvPr>
            <p:ph type="ftr" sz="quarter" idx="15"/>
          </p:nvPr>
        </p:nvSpPr>
        <p:spPr/>
        <p:txBody>
          <a:bodyPr/>
          <a:lstStyle>
            <a:lvl1pPr>
              <a:defRPr dirty="0" err="1"/>
            </a:lvl1pPr>
          </a:lstStyle>
          <a:p>
            <a:pPr>
              <a:defRPr/>
            </a:pPr>
            <a:r>
              <a:rPr lang="en-US"/>
              <a:t>Powerpoint Title would go here</a:t>
            </a:r>
          </a:p>
        </p:txBody>
      </p:sp>
      <p:sp>
        <p:nvSpPr>
          <p:cNvPr id="7" name="Rectangle 6"/>
          <p:cNvSpPr>
            <a:spLocks noGrp="1" noChangeArrowheads="1"/>
          </p:cNvSpPr>
          <p:nvPr>
            <p:ph type="sldNum" sz="quarter" idx="16"/>
          </p:nvPr>
        </p:nvSpPr>
        <p:spPr/>
        <p:txBody>
          <a:bodyPr/>
          <a:lstStyle>
            <a:lvl1pPr>
              <a:defRPr/>
            </a:lvl1pPr>
          </a:lstStyle>
          <a:p>
            <a:pPr>
              <a:defRPr/>
            </a:pPr>
            <a:fld id="{A084923B-5D60-4534-B4CC-345BCF123A55}" type="slidenum">
              <a:rPr lang="en-US"/>
              <a:pPr>
                <a:defRPr/>
              </a:pPr>
              <a:t>‹#›</a:t>
            </a:fld>
            <a:endParaRPr lang="en-US" sz="1400">
              <a:latin typeface="Myriad Pro" charset="0"/>
            </a:endParaRPr>
          </a:p>
        </p:txBody>
      </p:sp>
    </p:spTree>
    <p:extLst>
      <p:ext uri="{BB962C8B-B14F-4D97-AF65-F5344CB8AC3E}">
        <p14:creationId xmlns:p14="http://schemas.microsoft.com/office/powerpoint/2010/main" val="40108036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r>
              <a:rPr lang="en-US"/>
              <a:t>Powerpoint Title would go here</a:t>
            </a:r>
          </a:p>
        </p:txBody>
      </p:sp>
      <p:sp>
        <p:nvSpPr>
          <p:cNvPr id="5" name="Rectangle 6"/>
          <p:cNvSpPr>
            <a:spLocks noGrp="1" noChangeArrowheads="1"/>
          </p:cNvSpPr>
          <p:nvPr>
            <p:ph type="sldNum" sz="quarter" idx="12"/>
          </p:nvPr>
        </p:nvSpPr>
        <p:spPr/>
        <p:txBody>
          <a:bodyPr/>
          <a:lstStyle>
            <a:lvl1pPr>
              <a:defRPr/>
            </a:lvl1pPr>
          </a:lstStyle>
          <a:p>
            <a:pPr>
              <a:defRPr/>
            </a:pPr>
            <a:fld id="{666B4254-F45D-44D8-ABF6-06BE5D95F7C0}" type="slidenum">
              <a:rPr lang="en-US"/>
              <a:pPr>
                <a:defRPr/>
              </a:pPr>
              <a:t>‹#›</a:t>
            </a:fld>
            <a:endParaRPr lang="en-US" sz="1400">
              <a:latin typeface="Myriad Pro" charset="0"/>
            </a:endParaRPr>
          </a:p>
        </p:txBody>
      </p:sp>
    </p:spTree>
    <p:extLst>
      <p:ext uri="{BB962C8B-B14F-4D97-AF65-F5344CB8AC3E}">
        <p14:creationId xmlns:p14="http://schemas.microsoft.com/office/powerpoint/2010/main" val="22815047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r>
              <a:rPr lang="en-US"/>
              <a:t>Powerpoint Title would go here</a:t>
            </a:r>
          </a:p>
        </p:txBody>
      </p:sp>
      <p:sp>
        <p:nvSpPr>
          <p:cNvPr id="4" name="Rectangle 6"/>
          <p:cNvSpPr>
            <a:spLocks noGrp="1" noChangeArrowheads="1"/>
          </p:cNvSpPr>
          <p:nvPr>
            <p:ph type="sldNum" sz="quarter" idx="12"/>
          </p:nvPr>
        </p:nvSpPr>
        <p:spPr/>
        <p:txBody>
          <a:bodyPr/>
          <a:lstStyle>
            <a:lvl1pPr>
              <a:defRPr/>
            </a:lvl1pPr>
          </a:lstStyle>
          <a:p>
            <a:pPr>
              <a:defRPr/>
            </a:pPr>
            <a:fld id="{948041A0-6BF3-4733-BDE0-1E8DA536BC04}" type="slidenum">
              <a:rPr lang="en-US"/>
              <a:pPr>
                <a:defRPr/>
              </a:pPr>
              <a:t>‹#›</a:t>
            </a:fld>
            <a:endParaRPr lang="en-US" sz="1400">
              <a:latin typeface="Myriad Pro" charset="0"/>
            </a:endParaRPr>
          </a:p>
        </p:txBody>
      </p:sp>
    </p:spTree>
    <p:extLst>
      <p:ext uri="{BB962C8B-B14F-4D97-AF65-F5344CB8AC3E}">
        <p14:creationId xmlns:p14="http://schemas.microsoft.com/office/powerpoint/2010/main" val="1938725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Cloud Blue Light Cover">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8" descr="IEEE_SA_Bar_Graphic_long_l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1650"/>
            <a:ext cx="91503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0644" name="Rectangle 4"/>
          <p:cNvSpPr>
            <a:spLocks noGrp="1" noChangeArrowheads="1"/>
          </p:cNvSpPr>
          <p:nvPr>
            <p:ph type="subTitle" idx="1"/>
          </p:nvPr>
        </p:nvSpPr>
        <p:spPr>
          <a:xfrm>
            <a:off x="685800" y="1666875"/>
            <a:ext cx="7772400" cy="533400"/>
          </a:xfrm>
        </p:spPr>
        <p:txBody>
          <a:bodyPr/>
          <a:lstStyle>
            <a:lvl1pPr>
              <a:defRPr sz="2400">
                <a:solidFill>
                  <a:schemeClr val="bg1"/>
                </a:solidFill>
              </a:defRPr>
            </a:lvl1pPr>
          </a:lstStyle>
          <a:p>
            <a:r>
              <a:rPr lang="en-US" smtClean="0"/>
              <a:t>Click to edit Master subtitle style</a:t>
            </a:r>
            <a:endParaRPr lang="en-US" dirty="0"/>
          </a:p>
        </p:txBody>
      </p:sp>
      <p:sp>
        <p:nvSpPr>
          <p:cNvPr id="240643" name="Rectangle 3"/>
          <p:cNvSpPr>
            <a:spLocks noGrp="1" noChangeArrowheads="1"/>
          </p:cNvSpPr>
          <p:nvPr>
            <p:ph type="ctrTitle"/>
          </p:nvPr>
        </p:nvSpPr>
        <p:spPr>
          <a:xfrm>
            <a:off x="685800" y="1209675"/>
            <a:ext cx="7772400" cy="533400"/>
          </a:xfrm>
        </p:spPr>
        <p:txBody>
          <a:bodyPr/>
          <a:lstStyle>
            <a:lvl1pPr>
              <a:defRPr>
                <a:solidFill>
                  <a:schemeClr val="bg1"/>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685800" y="3014663"/>
            <a:ext cx="3886200" cy="828675"/>
          </a:xfrm>
        </p:spPr>
        <p:txBody>
          <a:bodyPr anchor="ctr"/>
          <a:lstStyle>
            <a:lvl1pPr>
              <a:lnSpc>
                <a:spcPct val="150000"/>
              </a:lnSpc>
              <a:spcBef>
                <a:spcPts val="0"/>
              </a:spcBef>
              <a:defRPr sz="1600">
                <a:solidFill>
                  <a:schemeClr val="bg1"/>
                </a:solidFill>
              </a:defRPr>
            </a:lvl1pPr>
            <a:lvl2pPr>
              <a:lnSpc>
                <a:spcPct val="150000"/>
              </a:lnSpc>
              <a:defRPr sz="1600">
                <a:solidFill>
                  <a:schemeClr val="bg1"/>
                </a:solidFill>
              </a:defRPr>
            </a:lvl2pPr>
            <a:lvl3pPr>
              <a:lnSpc>
                <a:spcPct val="150000"/>
              </a:lnSpc>
              <a:defRPr sz="1600">
                <a:solidFill>
                  <a:schemeClr val="bg1"/>
                </a:solidFill>
              </a:defRPr>
            </a:lvl3pPr>
            <a:lvl4pPr>
              <a:lnSpc>
                <a:spcPct val="150000"/>
              </a:lnSpc>
              <a:defRPr sz="1600">
                <a:solidFill>
                  <a:schemeClr val="bg1"/>
                </a:solidFill>
              </a:defRPr>
            </a:lvl4pPr>
            <a:lvl5pPr>
              <a:lnSpc>
                <a:spcPct val="150000"/>
              </a:lnSpc>
              <a:defRPr sz="16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72812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Gears Cover">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0"/>
            <a:ext cx="9144000" cy="6858000"/>
          </a:xfrm>
          <a:prstGeom prst="rect">
            <a:avLst/>
          </a:prstGeom>
          <a:gradFill>
            <a:gsLst>
              <a:gs pos="0">
                <a:schemeClr val="accent5"/>
              </a:gs>
              <a:gs pos="50000">
                <a:schemeClr val="accent5">
                  <a:alpha val="50000"/>
                </a:schemeClr>
              </a:gs>
              <a:gs pos="100000">
                <a:schemeClr val="accent5">
                  <a:alpha val="0"/>
                </a:schemeClr>
              </a:gs>
            </a:gsLst>
            <a:lin ang="2700000" scaled="0"/>
          </a:gradFill>
          <a:ln w="9525" cap="flat" cmpd="sng" algn="ctr">
            <a:solidFill>
              <a:schemeClr val="accent1"/>
            </a:solidFill>
            <a:prstDash val="solid"/>
            <a:round/>
            <a:headEnd type="none" w="med" len="med"/>
            <a:tailEnd type="none" w="med" len="med"/>
          </a:ln>
          <a:effectLst/>
        </p:spPr>
        <p:txBody>
          <a:bodyPr wrap="none" anchor="ctr"/>
          <a:lstStyle/>
          <a:p>
            <a:pPr algn="ctr" eaLnBrk="0" hangingPunct="0">
              <a:defRPr/>
            </a:pPr>
            <a:endParaRPr lang="en-US">
              <a:cs typeface="+mn-cs"/>
            </a:endParaRPr>
          </a:p>
        </p:txBody>
      </p:sp>
      <p:pic>
        <p:nvPicPr>
          <p:cNvPr id="6" name="Picture 8" descr="IEEE_SA_Bar_Graphic_long_l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1650"/>
            <a:ext cx="91503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0644" name="Rectangle 4"/>
          <p:cNvSpPr>
            <a:spLocks noGrp="1" noChangeArrowheads="1"/>
          </p:cNvSpPr>
          <p:nvPr>
            <p:ph type="subTitle" idx="1"/>
          </p:nvPr>
        </p:nvSpPr>
        <p:spPr>
          <a:xfrm>
            <a:off x="685800" y="1666875"/>
            <a:ext cx="7772400" cy="533400"/>
          </a:xfrm>
        </p:spPr>
        <p:txBody>
          <a:bodyPr/>
          <a:lstStyle>
            <a:lvl1pPr>
              <a:defRPr sz="2400">
                <a:solidFill>
                  <a:schemeClr val="bg1"/>
                </a:solidFill>
              </a:defRPr>
            </a:lvl1pPr>
          </a:lstStyle>
          <a:p>
            <a:r>
              <a:rPr lang="en-US" smtClean="0"/>
              <a:t>Click to edit Master subtitle style</a:t>
            </a:r>
            <a:endParaRPr lang="en-US" dirty="0"/>
          </a:p>
        </p:txBody>
      </p:sp>
      <p:sp>
        <p:nvSpPr>
          <p:cNvPr id="240643" name="Rectangle 3"/>
          <p:cNvSpPr>
            <a:spLocks noGrp="1" noChangeArrowheads="1"/>
          </p:cNvSpPr>
          <p:nvPr>
            <p:ph type="ctrTitle"/>
          </p:nvPr>
        </p:nvSpPr>
        <p:spPr>
          <a:xfrm>
            <a:off x="685800" y="1209675"/>
            <a:ext cx="7772400" cy="533400"/>
          </a:xfrm>
        </p:spPr>
        <p:txBody>
          <a:bodyPr/>
          <a:lstStyle>
            <a:lvl1pPr>
              <a:defRPr>
                <a:solidFill>
                  <a:schemeClr val="bg1"/>
                </a:solidFill>
              </a:defRPr>
            </a:lvl1pPr>
          </a:lstStyle>
          <a:p>
            <a:r>
              <a:rPr lang="en-US" smtClean="0"/>
              <a:t>Click to edit Master title style</a:t>
            </a:r>
            <a:endParaRPr lang="en-US" dirty="0"/>
          </a:p>
        </p:txBody>
      </p:sp>
      <p:sp>
        <p:nvSpPr>
          <p:cNvPr id="7" name="Text Placeholder 5"/>
          <p:cNvSpPr>
            <a:spLocks noGrp="1"/>
          </p:cNvSpPr>
          <p:nvPr>
            <p:ph type="body" sz="quarter" idx="10"/>
          </p:nvPr>
        </p:nvSpPr>
        <p:spPr>
          <a:xfrm>
            <a:off x="685800" y="3014663"/>
            <a:ext cx="3886200" cy="828675"/>
          </a:xfrm>
        </p:spPr>
        <p:txBody>
          <a:bodyPr anchor="ctr"/>
          <a:lstStyle>
            <a:lvl1pPr>
              <a:lnSpc>
                <a:spcPct val="150000"/>
              </a:lnSpc>
              <a:spcBef>
                <a:spcPts val="0"/>
              </a:spcBef>
              <a:defRPr sz="1600">
                <a:solidFill>
                  <a:schemeClr val="bg1"/>
                </a:solidFill>
              </a:defRPr>
            </a:lvl1pPr>
            <a:lvl2pPr>
              <a:lnSpc>
                <a:spcPct val="150000"/>
              </a:lnSpc>
              <a:defRPr sz="1600">
                <a:solidFill>
                  <a:schemeClr val="bg1"/>
                </a:solidFill>
              </a:defRPr>
            </a:lvl2pPr>
            <a:lvl3pPr>
              <a:lnSpc>
                <a:spcPct val="150000"/>
              </a:lnSpc>
              <a:defRPr sz="1600">
                <a:solidFill>
                  <a:schemeClr val="bg1"/>
                </a:solidFill>
              </a:defRPr>
            </a:lvl3pPr>
            <a:lvl4pPr>
              <a:lnSpc>
                <a:spcPct val="150000"/>
              </a:lnSpc>
              <a:defRPr sz="1600">
                <a:solidFill>
                  <a:schemeClr val="bg1"/>
                </a:solidFill>
              </a:defRPr>
            </a:lvl4pPr>
            <a:lvl5pPr>
              <a:lnSpc>
                <a:spcPct val="150000"/>
              </a:lnSpc>
              <a:defRPr sz="16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82536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Globe Cover">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8" descr="IEEE_SA_Bar_Graphic_long_l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1650"/>
            <a:ext cx="91503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0644" name="Rectangle 4"/>
          <p:cNvSpPr>
            <a:spLocks noGrp="1" noChangeArrowheads="1"/>
          </p:cNvSpPr>
          <p:nvPr>
            <p:ph type="subTitle" idx="1"/>
          </p:nvPr>
        </p:nvSpPr>
        <p:spPr>
          <a:xfrm>
            <a:off x="685800" y="1666875"/>
            <a:ext cx="7772400" cy="533400"/>
          </a:xfrm>
        </p:spPr>
        <p:txBody>
          <a:bodyPr/>
          <a:lstStyle>
            <a:lvl1pPr>
              <a:defRPr sz="2400">
                <a:solidFill>
                  <a:schemeClr val="bg1"/>
                </a:solidFill>
              </a:defRPr>
            </a:lvl1pPr>
          </a:lstStyle>
          <a:p>
            <a:r>
              <a:rPr lang="en-US" smtClean="0"/>
              <a:t>Click to edit Master subtitle style</a:t>
            </a:r>
            <a:endParaRPr lang="en-US" dirty="0"/>
          </a:p>
        </p:txBody>
      </p:sp>
      <p:sp>
        <p:nvSpPr>
          <p:cNvPr id="240643" name="Rectangle 3"/>
          <p:cNvSpPr>
            <a:spLocks noGrp="1" noChangeArrowheads="1"/>
          </p:cNvSpPr>
          <p:nvPr>
            <p:ph type="ctrTitle"/>
          </p:nvPr>
        </p:nvSpPr>
        <p:spPr>
          <a:xfrm>
            <a:off x="685800" y="1209675"/>
            <a:ext cx="7772400" cy="533400"/>
          </a:xfrm>
        </p:spPr>
        <p:txBody>
          <a:bodyPr/>
          <a:lstStyle>
            <a:lvl1pPr>
              <a:defRPr>
                <a:solidFill>
                  <a:schemeClr val="bg1"/>
                </a:solidFill>
              </a:defRPr>
            </a:lvl1pPr>
          </a:lstStyle>
          <a:p>
            <a:r>
              <a:rPr lang="en-US" smtClean="0"/>
              <a:t>Click to edit Master title style</a:t>
            </a:r>
            <a:endParaRPr lang="en-US" dirty="0"/>
          </a:p>
        </p:txBody>
      </p:sp>
      <p:sp>
        <p:nvSpPr>
          <p:cNvPr id="7" name="Text Placeholder 5"/>
          <p:cNvSpPr>
            <a:spLocks noGrp="1"/>
          </p:cNvSpPr>
          <p:nvPr>
            <p:ph type="body" sz="quarter" idx="10"/>
          </p:nvPr>
        </p:nvSpPr>
        <p:spPr>
          <a:xfrm>
            <a:off x="685800" y="3014663"/>
            <a:ext cx="3886200" cy="828675"/>
          </a:xfrm>
        </p:spPr>
        <p:txBody>
          <a:bodyPr anchor="ctr"/>
          <a:lstStyle>
            <a:lvl1pPr>
              <a:lnSpc>
                <a:spcPct val="150000"/>
              </a:lnSpc>
              <a:spcBef>
                <a:spcPts val="0"/>
              </a:spcBef>
              <a:defRPr sz="1600">
                <a:solidFill>
                  <a:schemeClr val="bg1"/>
                </a:solidFill>
              </a:defRPr>
            </a:lvl1pPr>
            <a:lvl2pPr>
              <a:lnSpc>
                <a:spcPct val="150000"/>
              </a:lnSpc>
              <a:defRPr sz="1600">
                <a:solidFill>
                  <a:schemeClr val="bg1"/>
                </a:solidFill>
              </a:defRPr>
            </a:lvl2pPr>
            <a:lvl3pPr>
              <a:lnSpc>
                <a:spcPct val="150000"/>
              </a:lnSpc>
              <a:defRPr sz="1600">
                <a:solidFill>
                  <a:schemeClr val="bg1"/>
                </a:solidFill>
              </a:defRPr>
            </a:lvl3pPr>
            <a:lvl4pPr>
              <a:lnSpc>
                <a:spcPct val="150000"/>
              </a:lnSpc>
              <a:defRPr sz="1600">
                <a:solidFill>
                  <a:schemeClr val="bg1"/>
                </a:solidFill>
              </a:defRPr>
            </a:lvl4pPr>
            <a:lvl5pPr>
              <a:lnSpc>
                <a:spcPct val="150000"/>
              </a:lnSpc>
              <a:defRPr sz="16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05934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Finance Cover">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8" descr="IEEE_SA_Bar_Graphic_long_l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1650"/>
            <a:ext cx="91503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0644" name="Rectangle 4"/>
          <p:cNvSpPr>
            <a:spLocks noGrp="1" noChangeArrowheads="1"/>
          </p:cNvSpPr>
          <p:nvPr>
            <p:ph type="subTitle" idx="1"/>
          </p:nvPr>
        </p:nvSpPr>
        <p:spPr>
          <a:xfrm>
            <a:off x="685800" y="1666875"/>
            <a:ext cx="7772400" cy="533400"/>
          </a:xfrm>
        </p:spPr>
        <p:txBody>
          <a:bodyPr/>
          <a:lstStyle>
            <a:lvl1pPr>
              <a:defRPr sz="2400">
                <a:solidFill>
                  <a:schemeClr val="bg1"/>
                </a:solidFill>
              </a:defRPr>
            </a:lvl1pPr>
          </a:lstStyle>
          <a:p>
            <a:r>
              <a:rPr lang="en-US" smtClean="0"/>
              <a:t>Click to edit Master subtitle style</a:t>
            </a:r>
            <a:endParaRPr lang="en-US" dirty="0"/>
          </a:p>
        </p:txBody>
      </p:sp>
      <p:sp>
        <p:nvSpPr>
          <p:cNvPr id="240643" name="Rectangle 3"/>
          <p:cNvSpPr>
            <a:spLocks noGrp="1" noChangeArrowheads="1"/>
          </p:cNvSpPr>
          <p:nvPr>
            <p:ph type="ctrTitle"/>
          </p:nvPr>
        </p:nvSpPr>
        <p:spPr>
          <a:xfrm>
            <a:off x="685800" y="1209675"/>
            <a:ext cx="7772400" cy="533400"/>
          </a:xfrm>
        </p:spPr>
        <p:txBody>
          <a:bodyPr/>
          <a:lstStyle>
            <a:lvl1pPr>
              <a:defRPr>
                <a:solidFill>
                  <a:schemeClr val="bg1"/>
                </a:solidFill>
              </a:defRPr>
            </a:lvl1pPr>
          </a:lstStyle>
          <a:p>
            <a:r>
              <a:rPr lang="en-US" smtClean="0"/>
              <a:t>Click to edit Master title style</a:t>
            </a:r>
            <a:endParaRPr lang="en-US" dirty="0"/>
          </a:p>
        </p:txBody>
      </p:sp>
      <p:sp>
        <p:nvSpPr>
          <p:cNvPr id="7" name="Text Placeholder 5"/>
          <p:cNvSpPr>
            <a:spLocks noGrp="1"/>
          </p:cNvSpPr>
          <p:nvPr>
            <p:ph type="body" sz="quarter" idx="10"/>
          </p:nvPr>
        </p:nvSpPr>
        <p:spPr>
          <a:xfrm>
            <a:off x="5257800" y="5529263"/>
            <a:ext cx="3886200" cy="828675"/>
          </a:xfrm>
        </p:spPr>
        <p:txBody>
          <a:bodyPr anchor="ctr"/>
          <a:lstStyle>
            <a:lvl1pPr>
              <a:lnSpc>
                <a:spcPct val="150000"/>
              </a:lnSpc>
              <a:spcBef>
                <a:spcPts val="0"/>
              </a:spcBef>
              <a:defRPr sz="1600">
                <a:solidFill>
                  <a:schemeClr val="bg1"/>
                </a:solidFill>
              </a:defRPr>
            </a:lvl1pPr>
            <a:lvl2pPr>
              <a:lnSpc>
                <a:spcPct val="150000"/>
              </a:lnSpc>
              <a:defRPr sz="1600">
                <a:solidFill>
                  <a:schemeClr val="bg1"/>
                </a:solidFill>
              </a:defRPr>
            </a:lvl2pPr>
            <a:lvl3pPr>
              <a:lnSpc>
                <a:spcPct val="150000"/>
              </a:lnSpc>
              <a:defRPr sz="1600">
                <a:solidFill>
                  <a:schemeClr val="bg1"/>
                </a:solidFill>
              </a:defRPr>
            </a:lvl3pPr>
            <a:lvl4pPr>
              <a:lnSpc>
                <a:spcPct val="150000"/>
              </a:lnSpc>
              <a:defRPr sz="1600">
                <a:solidFill>
                  <a:schemeClr val="bg1"/>
                </a:solidFill>
              </a:defRPr>
            </a:lvl4pPr>
            <a:lvl5pPr>
              <a:lnSpc>
                <a:spcPct val="150000"/>
              </a:lnSpc>
              <a:defRPr sz="16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22827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Professional Services Cover">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8" descr="IEEE_SA_Bar_Graphic_long_l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1650"/>
            <a:ext cx="91503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0644" name="Rectangle 4"/>
          <p:cNvSpPr>
            <a:spLocks noGrp="1" noChangeArrowheads="1"/>
          </p:cNvSpPr>
          <p:nvPr>
            <p:ph type="subTitle" idx="1"/>
          </p:nvPr>
        </p:nvSpPr>
        <p:spPr>
          <a:xfrm>
            <a:off x="685800" y="1666875"/>
            <a:ext cx="7772400" cy="533400"/>
          </a:xfrm>
        </p:spPr>
        <p:txBody>
          <a:bodyPr/>
          <a:lstStyle>
            <a:lvl1pPr>
              <a:defRPr sz="2400">
                <a:solidFill>
                  <a:schemeClr val="bg1"/>
                </a:solidFill>
              </a:defRPr>
            </a:lvl1pPr>
          </a:lstStyle>
          <a:p>
            <a:r>
              <a:rPr lang="en-US" smtClean="0"/>
              <a:t>Click to edit Master subtitle style</a:t>
            </a:r>
            <a:endParaRPr lang="en-US" dirty="0"/>
          </a:p>
        </p:txBody>
      </p:sp>
      <p:sp>
        <p:nvSpPr>
          <p:cNvPr id="240643" name="Rectangle 3"/>
          <p:cNvSpPr>
            <a:spLocks noGrp="1" noChangeArrowheads="1"/>
          </p:cNvSpPr>
          <p:nvPr>
            <p:ph type="ctrTitle"/>
          </p:nvPr>
        </p:nvSpPr>
        <p:spPr>
          <a:xfrm>
            <a:off x="685800" y="1209675"/>
            <a:ext cx="7772400" cy="533400"/>
          </a:xfrm>
        </p:spPr>
        <p:txBody>
          <a:bodyPr/>
          <a:lstStyle>
            <a:lvl1pPr>
              <a:defRPr>
                <a:solidFill>
                  <a:schemeClr val="bg1"/>
                </a:solidFill>
              </a:defRPr>
            </a:lvl1pPr>
          </a:lstStyle>
          <a:p>
            <a:r>
              <a:rPr lang="en-US" smtClean="0"/>
              <a:t>Click to edit Master title style</a:t>
            </a:r>
            <a:endParaRPr lang="en-US" dirty="0"/>
          </a:p>
        </p:txBody>
      </p:sp>
      <p:sp>
        <p:nvSpPr>
          <p:cNvPr id="7" name="Text Placeholder 5"/>
          <p:cNvSpPr>
            <a:spLocks noGrp="1"/>
          </p:cNvSpPr>
          <p:nvPr>
            <p:ph type="body" sz="quarter" idx="10"/>
          </p:nvPr>
        </p:nvSpPr>
        <p:spPr>
          <a:xfrm>
            <a:off x="685800" y="3014663"/>
            <a:ext cx="3886200" cy="828675"/>
          </a:xfrm>
        </p:spPr>
        <p:txBody>
          <a:bodyPr anchor="ctr"/>
          <a:lstStyle>
            <a:lvl1pPr>
              <a:lnSpc>
                <a:spcPct val="150000"/>
              </a:lnSpc>
              <a:spcBef>
                <a:spcPts val="0"/>
              </a:spcBef>
              <a:defRPr sz="1600">
                <a:solidFill>
                  <a:schemeClr val="bg1"/>
                </a:solidFill>
              </a:defRPr>
            </a:lvl1pPr>
            <a:lvl2pPr>
              <a:lnSpc>
                <a:spcPct val="150000"/>
              </a:lnSpc>
              <a:defRPr sz="1600">
                <a:solidFill>
                  <a:schemeClr val="bg1"/>
                </a:solidFill>
              </a:defRPr>
            </a:lvl2pPr>
            <a:lvl3pPr>
              <a:lnSpc>
                <a:spcPct val="150000"/>
              </a:lnSpc>
              <a:defRPr sz="1600">
                <a:solidFill>
                  <a:schemeClr val="bg1"/>
                </a:solidFill>
              </a:defRPr>
            </a:lvl3pPr>
            <a:lvl4pPr>
              <a:lnSpc>
                <a:spcPct val="150000"/>
              </a:lnSpc>
              <a:defRPr sz="1600">
                <a:solidFill>
                  <a:schemeClr val="bg1"/>
                </a:solidFill>
              </a:defRPr>
            </a:lvl4pPr>
            <a:lvl5pPr>
              <a:lnSpc>
                <a:spcPct val="150000"/>
              </a:lnSpc>
              <a:defRPr sz="16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65707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Industry Cover">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8" descr="IEEE_SA_Bar_Graphic_long_l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1650"/>
            <a:ext cx="91503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0644" name="Rectangle 4"/>
          <p:cNvSpPr>
            <a:spLocks noGrp="1" noChangeArrowheads="1"/>
          </p:cNvSpPr>
          <p:nvPr>
            <p:ph type="subTitle" idx="1"/>
          </p:nvPr>
        </p:nvSpPr>
        <p:spPr>
          <a:xfrm>
            <a:off x="685800" y="1666875"/>
            <a:ext cx="7772400" cy="533400"/>
          </a:xfrm>
        </p:spPr>
        <p:txBody>
          <a:bodyPr/>
          <a:lstStyle>
            <a:lvl1pPr>
              <a:defRPr sz="2400">
                <a:solidFill>
                  <a:schemeClr val="bg1"/>
                </a:solidFill>
              </a:defRPr>
            </a:lvl1pPr>
          </a:lstStyle>
          <a:p>
            <a:r>
              <a:rPr lang="en-US" smtClean="0"/>
              <a:t>Click to edit Master subtitle style</a:t>
            </a:r>
            <a:endParaRPr lang="en-US" dirty="0"/>
          </a:p>
        </p:txBody>
      </p:sp>
      <p:sp>
        <p:nvSpPr>
          <p:cNvPr id="240643" name="Rectangle 3"/>
          <p:cNvSpPr>
            <a:spLocks noGrp="1" noChangeArrowheads="1"/>
          </p:cNvSpPr>
          <p:nvPr>
            <p:ph type="ctrTitle"/>
          </p:nvPr>
        </p:nvSpPr>
        <p:spPr>
          <a:xfrm>
            <a:off x="685800" y="1209675"/>
            <a:ext cx="7772400" cy="533400"/>
          </a:xfrm>
        </p:spPr>
        <p:txBody>
          <a:bodyPr/>
          <a:lstStyle>
            <a:lvl1pPr>
              <a:defRPr>
                <a:solidFill>
                  <a:schemeClr val="bg1"/>
                </a:solidFill>
              </a:defRPr>
            </a:lvl1pPr>
          </a:lstStyle>
          <a:p>
            <a:r>
              <a:rPr lang="en-US" smtClean="0"/>
              <a:t>Click to edit Master title style</a:t>
            </a:r>
            <a:endParaRPr lang="en-US" dirty="0"/>
          </a:p>
        </p:txBody>
      </p:sp>
      <p:sp>
        <p:nvSpPr>
          <p:cNvPr id="7" name="Text Placeholder 5"/>
          <p:cNvSpPr>
            <a:spLocks noGrp="1"/>
          </p:cNvSpPr>
          <p:nvPr>
            <p:ph type="body" sz="quarter" idx="10"/>
          </p:nvPr>
        </p:nvSpPr>
        <p:spPr>
          <a:xfrm>
            <a:off x="4895851" y="4624388"/>
            <a:ext cx="3886200" cy="828675"/>
          </a:xfrm>
        </p:spPr>
        <p:txBody>
          <a:bodyPr anchor="ctr"/>
          <a:lstStyle>
            <a:lvl1pPr>
              <a:lnSpc>
                <a:spcPct val="150000"/>
              </a:lnSpc>
              <a:spcBef>
                <a:spcPts val="0"/>
              </a:spcBef>
              <a:defRPr sz="1600">
                <a:solidFill>
                  <a:schemeClr val="bg1"/>
                </a:solidFill>
              </a:defRPr>
            </a:lvl1pPr>
            <a:lvl2pPr>
              <a:lnSpc>
                <a:spcPct val="150000"/>
              </a:lnSpc>
              <a:defRPr sz="1600">
                <a:solidFill>
                  <a:schemeClr val="bg1"/>
                </a:solidFill>
              </a:defRPr>
            </a:lvl2pPr>
            <a:lvl3pPr>
              <a:lnSpc>
                <a:spcPct val="150000"/>
              </a:lnSpc>
              <a:defRPr sz="1600">
                <a:solidFill>
                  <a:schemeClr val="bg1"/>
                </a:solidFill>
              </a:defRPr>
            </a:lvl3pPr>
            <a:lvl4pPr>
              <a:lnSpc>
                <a:spcPct val="150000"/>
              </a:lnSpc>
              <a:defRPr sz="1600">
                <a:solidFill>
                  <a:schemeClr val="bg1"/>
                </a:solidFill>
              </a:defRPr>
            </a:lvl4pPr>
            <a:lvl5pPr>
              <a:lnSpc>
                <a:spcPct val="150000"/>
              </a:lnSpc>
              <a:defRPr sz="16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46307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Power and Energy Cover">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pic>
        <p:nvPicPr>
          <p:cNvPr id="5" name="Picture 8" descr="IEEE_SA_Bar_Graphic_long_l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1650"/>
            <a:ext cx="91503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0644" name="Rectangle 4"/>
          <p:cNvSpPr>
            <a:spLocks noGrp="1" noChangeArrowheads="1"/>
          </p:cNvSpPr>
          <p:nvPr>
            <p:ph type="subTitle" idx="1"/>
          </p:nvPr>
        </p:nvSpPr>
        <p:spPr>
          <a:xfrm>
            <a:off x="685800" y="1666875"/>
            <a:ext cx="7772400" cy="533400"/>
          </a:xfrm>
        </p:spPr>
        <p:txBody>
          <a:bodyPr/>
          <a:lstStyle>
            <a:lvl1pPr>
              <a:defRPr sz="2400">
                <a:solidFill>
                  <a:schemeClr val="bg1"/>
                </a:solidFill>
              </a:defRPr>
            </a:lvl1pPr>
          </a:lstStyle>
          <a:p>
            <a:r>
              <a:rPr lang="en-US" smtClean="0"/>
              <a:t>Click to edit Master subtitle style</a:t>
            </a:r>
            <a:endParaRPr lang="en-US" dirty="0"/>
          </a:p>
        </p:txBody>
      </p:sp>
      <p:sp>
        <p:nvSpPr>
          <p:cNvPr id="240643" name="Rectangle 3"/>
          <p:cNvSpPr>
            <a:spLocks noGrp="1" noChangeArrowheads="1"/>
          </p:cNvSpPr>
          <p:nvPr>
            <p:ph type="ctrTitle"/>
          </p:nvPr>
        </p:nvSpPr>
        <p:spPr>
          <a:xfrm>
            <a:off x="685800" y="1209675"/>
            <a:ext cx="7772400" cy="533400"/>
          </a:xfrm>
        </p:spPr>
        <p:txBody>
          <a:bodyPr/>
          <a:lstStyle>
            <a:lvl1pPr>
              <a:defRPr>
                <a:solidFill>
                  <a:schemeClr val="bg1"/>
                </a:solidFill>
              </a:defRPr>
            </a:lvl1pPr>
          </a:lstStyle>
          <a:p>
            <a:r>
              <a:rPr lang="en-US" smtClean="0"/>
              <a:t>Click to edit Master title style</a:t>
            </a:r>
            <a:endParaRPr lang="en-US" dirty="0"/>
          </a:p>
        </p:txBody>
      </p:sp>
      <p:sp>
        <p:nvSpPr>
          <p:cNvPr id="7" name="Text Placeholder 5"/>
          <p:cNvSpPr>
            <a:spLocks noGrp="1"/>
          </p:cNvSpPr>
          <p:nvPr>
            <p:ph type="body" sz="quarter" idx="10"/>
          </p:nvPr>
        </p:nvSpPr>
        <p:spPr>
          <a:xfrm>
            <a:off x="685800" y="3014663"/>
            <a:ext cx="3886200" cy="828675"/>
          </a:xfrm>
        </p:spPr>
        <p:txBody>
          <a:bodyPr anchor="ctr"/>
          <a:lstStyle>
            <a:lvl1pPr>
              <a:lnSpc>
                <a:spcPct val="150000"/>
              </a:lnSpc>
              <a:spcBef>
                <a:spcPts val="0"/>
              </a:spcBef>
              <a:defRPr sz="1600">
                <a:solidFill>
                  <a:schemeClr val="bg1"/>
                </a:solidFill>
              </a:defRPr>
            </a:lvl1pPr>
            <a:lvl2pPr>
              <a:lnSpc>
                <a:spcPct val="150000"/>
              </a:lnSpc>
              <a:defRPr sz="1600">
                <a:solidFill>
                  <a:schemeClr val="bg1"/>
                </a:solidFill>
              </a:defRPr>
            </a:lvl2pPr>
            <a:lvl3pPr>
              <a:lnSpc>
                <a:spcPct val="150000"/>
              </a:lnSpc>
              <a:defRPr sz="1600">
                <a:solidFill>
                  <a:schemeClr val="bg1"/>
                </a:solidFill>
              </a:defRPr>
            </a:lvl3pPr>
            <a:lvl4pPr>
              <a:lnSpc>
                <a:spcPct val="150000"/>
              </a:lnSpc>
              <a:defRPr sz="1600">
                <a:solidFill>
                  <a:schemeClr val="bg1"/>
                </a:solidFill>
              </a:defRPr>
            </a:lvl4pPr>
            <a:lvl5pPr>
              <a:lnSpc>
                <a:spcPct val="150000"/>
              </a:lnSpc>
              <a:defRPr sz="16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33015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2.xml"/><Relationship Id="rId7"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1308100"/>
            <a:ext cx="77724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685800" y="1962150"/>
            <a:ext cx="7772400"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7086600" y="6629400"/>
            <a:ext cx="10668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a:solidFill>
                  <a:schemeClr val="tx1"/>
                </a:solidFill>
                <a:latin typeface="+mj-lt"/>
                <a:ea typeface="ＭＳ Ｐゴシック" pitchFamily="-112" charset="-128"/>
                <a:cs typeface="ＭＳ Ｐゴシック" pitchFamily="-112" charset="-128"/>
              </a:defRPr>
            </a:lvl1pPr>
          </a:lstStyle>
          <a:p>
            <a:fld id="{90F68791-5123-49B3-8C75-79369E2B3A99}" type="datetimeFigureOut">
              <a:rPr lang="en-US" smtClean="0"/>
              <a:t>11/6/2014</a:t>
            </a:fld>
            <a:endParaRPr lang="en-US"/>
          </a:p>
        </p:txBody>
      </p:sp>
      <p:sp>
        <p:nvSpPr>
          <p:cNvPr id="1029" name="Rectangle 5"/>
          <p:cNvSpPr>
            <a:spLocks noGrp="1" noChangeArrowheads="1"/>
          </p:cNvSpPr>
          <p:nvPr>
            <p:ph type="ftr" sz="quarter" idx="3"/>
          </p:nvPr>
        </p:nvSpPr>
        <p:spPr bwMode="auto">
          <a:xfrm>
            <a:off x="685800" y="6629400"/>
            <a:ext cx="4800600" cy="228600"/>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lgn="l" eaLnBrk="0" hangingPunct="0">
              <a:defRPr sz="800" b="1" smtClean="0">
                <a:solidFill>
                  <a:schemeClr val="tx1"/>
                </a:solidFill>
                <a:latin typeface="+mj-lt"/>
                <a:ea typeface="ＭＳ Ｐゴシック" charset="-128"/>
                <a:cs typeface="+mn-cs"/>
              </a:defRPr>
            </a:lvl1pPr>
          </a:lstStyle>
          <a:p>
            <a:endParaRPr lang="en-US"/>
          </a:p>
        </p:txBody>
      </p:sp>
      <p:sp>
        <p:nvSpPr>
          <p:cNvPr id="1030" name="Rectangle 6"/>
          <p:cNvSpPr>
            <a:spLocks noGrp="1" noChangeArrowheads="1"/>
          </p:cNvSpPr>
          <p:nvPr>
            <p:ph type="sldNum" sz="quarter" idx="4"/>
          </p:nvPr>
        </p:nvSpPr>
        <p:spPr bwMode="auto">
          <a:xfrm>
            <a:off x="8458200" y="6629400"/>
            <a:ext cx="43815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smtClean="0">
                <a:solidFill>
                  <a:schemeClr val="tx1"/>
                </a:solidFill>
                <a:latin typeface="+mj-lt"/>
                <a:ea typeface="ＭＳ Ｐゴシック" charset="-128"/>
                <a:cs typeface="+mn-cs"/>
              </a:defRPr>
            </a:lvl1pPr>
          </a:lstStyle>
          <a:p>
            <a:fld id="{C9AA6F04-CEBB-4044-BBD5-2A31086F397F}" type="slidenum">
              <a:rPr lang="en-US" smtClean="0"/>
              <a:t>‹#›</a:t>
            </a:fld>
            <a:endParaRPr lang="en-US"/>
          </a:p>
        </p:txBody>
      </p:sp>
      <p:pic>
        <p:nvPicPr>
          <p:cNvPr id="3079" name="Picture 8" descr="IEEE_SA_Bar_Graphic_long_l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501650"/>
            <a:ext cx="91503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1" fontAlgn="base" hangingPunct="1">
        <a:spcBef>
          <a:spcPct val="0"/>
        </a:spcBef>
        <a:spcAft>
          <a:spcPct val="0"/>
        </a:spcAft>
        <a:defRPr sz="2800" b="1">
          <a:solidFill>
            <a:schemeClr val="tx1"/>
          </a:solidFill>
          <a:latin typeface="+mj-lt"/>
          <a:ea typeface="ＭＳ Ｐゴシック" pitchFamily="34" charset="-128"/>
          <a:cs typeface="ＭＳ Ｐゴシック" pitchFamily="-112" charset="-128"/>
        </a:defRPr>
      </a:lvl1pPr>
      <a:lvl2pPr algn="l" rtl="0" eaLnBrk="1" fontAlgn="base" hangingPunct="1">
        <a:spcBef>
          <a:spcPct val="0"/>
        </a:spcBef>
        <a:spcAft>
          <a:spcPct val="0"/>
        </a:spcAft>
        <a:defRPr sz="2800" b="1">
          <a:solidFill>
            <a:schemeClr val="tx1"/>
          </a:solidFill>
          <a:latin typeface="Verdana" pitchFamily="34" charset="0"/>
          <a:ea typeface="ＭＳ Ｐゴシック" pitchFamily="34" charset="-128"/>
          <a:cs typeface="ＭＳ Ｐゴシック" pitchFamily="-112" charset="-128"/>
        </a:defRPr>
      </a:lvl2pPr>
      <a:lvl3pPr algn="l" rtl="0" eaLnBrk="1" fontAlgn="base" hangingPunct="1">
        <a:spcBef>
          <a:spcPct val="0"/>
        </a:spcBef>
        <a:spcAft>
          <a:spcPct val="0"/>
        </a:spcAft>
        <a:defRPr sz="2800" b="1">
          <a:solidFill>
            <a:schemeClr val="tx1"/>
          </a:solidFill>
          <a:latin typeface="Verdana" pitchFamily="34" charset="0"/>
          <a:ea typeface="ＭＳ Ｐゴシック" pitchFamily="34" charset="-128"/>
          <a:cs typeface="ＭＳ Ｐゴシック" pitchFamily="-112" charset="-128"/>
        </a:defRPr>
      </a:lvl3pPr>
      <a:lvl4pPr algn="l" rtl="0" eaLnBrk="1" fontAlgn="base" hangingPunct="1">
        <a:spcBef>
          <a:spcPct val="0"/>
        </a:spcBef>
        <a:spcAft>
          <a:spcPct val="0"/>
        </a:spcAft>
        <a:defRPr sz="2800" b="1">
          <a:solidFill>
            <a:schemeClr val="tx1"/>
          </a:solidFill>
          <a:latin typeface="Verdana" pitchFamily="34" charset="0"/>
          <a:ea typeface="ＭＳ Ｐゴシック" pitchFamily="34" charset="-128"/>
          <a:cs typeface="ＭＳ Ｐゴシック" pitchFamily="-112" charset="-128"/>
        </a:defRPr>
      </a:lvl4pPr>
      <a:lvl5pPr algn="l" rtl="0" eaLnBrk="1" fontAlgn="base" hangingPunct="1">
        <a:spcBef>
          <a:spcPct val="0"/>
        </a:spcBef>
        <a:spcAft>
          <a:spcPct val="0"/>
        </a:spcAft>
        <a:defRPr sz="2800" b="1">
          <a:solidFill>
            <a:schemeClr val="tx1"/>
          </a:solidFill>
          <a:latin typeface="Verdana" pitchFamily="34" charset="0"/>
          <a:ea typeface="ＭＳ Ｐゴシック" pitchFamily="34" charset="-128"/>
          <a:cs typeface="ＭＳ Ｐゴシック" pitchFamily="-112" charset="-128"/>
        </a:defRPr>
      </a:lvl5pPr>
      <a:lvl6pPr marL="4572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6pPr>
      <a:lvl7pPr marL="9144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7pPr>
      <a:lvl8pPr marL="13716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8pPr>
      <a:lvl9pPr marL="18288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9pPr>
    </p:titleStyle>
    <p:bodyStyle>
      <a:lvl1pPr algn="l" rtl="0" eaLnBrk="1" fontAlgn="base" hangingPunct="1">
        <a:lnSpc>
          <a:spcPct val="150000"/>
        </a:lnSpc>
        <a:spcBef>
          <a:spcPct val="0"/>
        </a:spcBef>
        <a:spcAft>
          <a:spcPct val="0"/>
        </a:spcAft>
        <a:defRPr>
          <a:solidFill>
            <a:schemeClr val="tx1"/>
          </a:solidFill>
          <a:latin typeface="+mn-lt"/>
          <a:ea typeface="ＭＳ Ｐゴシック" pitchFamily="34" charset="-128"/>
          <a:cs typeface="ＭＳ Ｐゴシック" pitchFamily="-112" charset="-128"/>
        </a:defRPr>
      </a:lvl1pPr>
      <a:lvl2pPr marL="742950" indent="-285750" algn="l" rtl="0" eaLnBrk="1" fontAlgn="base" hangingPunct="1">
        <a:lnSpc>
          <a:spcPct val="150000"/>
        </a:lnSpc>
        <a:spcBef>
          <a:spcPct val="0"/>
        </a:spcBef>
        <a:spcAft>
          <a:spcPct val="0"/>
        </a:spcAft>
        <a:buChar char="–"/>
        <a:defRPr>
          <a:solidFill>
            <a:schemeClr val="tx1"/>
          </a:solidFill>
          <a:latin typeface="+mn-lt"/>
          <a:ea typeface="ＭＳ Ｐゴシック" pitchFamily="34" charset="-128"/>
          <a:cs typeface="ＭＳ Ｐゴシック" pitchFamily="-112" charset="-128"/>
        </a:defRPr>
      </a:lvl2pPr>
      <a:lvl3pPr marL="1143000" indent="-228600" algn="l" rtl="0" eaLnBrk="1" fontAlgn="base" hangingPunct="1">
        <a:lnSpc>
          <a:spcPct val="150000"/>
        </a:lnSpc>
        <a:spcBef>
          <a:spcPct val="0"/>
        </a:spcBef>
        <a:spcAft>
          <a:spcPct val="0"/>
        </a:spcAft>
        <a:buChar char="•"/>
        <a:defRPr sz="1600">
          <a:solidFill>
            <a:schemeClr val="tx1"/>
          </a:solidFill>
          <a:latin typeface="+mn-lt"/>
          <a:ea typeface="ＭＳ Ｐゴシック" pitchFamily="34" charset="-128"/>
          <a:cs typeface="ＭＳ Ｐゴシック" pitchFamily="-112" charset="-128"/>
        </a:defRPr>
      </a:lvl3pPr>
      <a:lvl4pPr marL="1600200" indent="-171450" algn="l" rtl="0" eaLnBrk="1" fontAlgn="base" hangingPunct="1">
        <a:lnSpc>
          <a:spcPct val="150000"/>
        </a:lnSpc>
        <a:spcBef>
          <a:spcPct val="0"/>
        </a:spcBef>
        <a:spcAft>
          <a:spcPct val="0"/>
        </a:spcAft>
        <a:buFont typeface="Arial" pitchFamily="34" charset="0"/>
        <a:buChar char="-"/>
        <a:defRPr sz="1200">
          <a:solidFill>
            <a:schemeClr val="tx1"/>
          </a:solidFill>
          <a:latin typeface="+mn-lt"/>
          <a:ea typeface="ＭＳ Ｐゴシック" pitchFamily="34" charset="-128"/>
          <a:cs typeface="ＭＳ Ｐゴシック" pitchFamily="-112" charset="-128"/>
        </a:defRPr>
      </a:lvl4pPr>
      <a:lvl5pPr marL="2057400" indent="-171450" algn="l" rtl="0" eaLnBrk="1" fontAlgn="base" hangingPunct="1">
        <a:lnSpc>
          <a:spcPct val="150000"/>
        </a:lnSpc>
        <a:spcBef>
          <a:spcPct val="0"/>
        </a:spcBef>
        <a:spcAft>
          <a:spcPct val="0"/>
        </a:spcAft>
        <a:buFont typeface="Arial" pitchFamily="34" charset="0"/>
        <a:buChar char="•"/>
        <a:defRPr sz="1200">
          <a:solidFill>
            <a:schemeClr val="tx1"/>
          </a:solidFill>
          <a:latin typeface="+mn-lt"/>
          <a:ea typeface="ＭＳ Ｐゴシック" pitchFamily="34" charset="-128"/>
          <a:cs typeface="ＭＳ Ｐゴシック" pitchFamily="-112" charset="-128"/>
        </a:defRPr>
      </a:lvl5pPr>
      <a:lvl6pPr marL="2514600" indent="-228600" algn="l" rtl="0" eaLnBrk="1" fontAlgn="base" hangingPunct="1">
        <a:spcBef>
          <a:spcPct val="20000"/>
        </a:spcBef>
        <a:spcAft>
          <a:spcPct val="0"/>
        </a:spcAft>
        <a:defRPr sz="1200">
          <a:solidFill>
            <a:schemeClr val="tx1"/>
          </a:solidFill>
          <a:latin typeface="+mn-lt"/>
          <a:ea typeface="+mn-ea"/>
        </a:defRPr>
      </a:lvl6pPr>
      <a:lvl7pPr marL="2971800" indent="-228600" algn="l" rtl="0" eaLnBrk="1" fontAlgn="base" hangingPunct="1">
        <a:spcBef>
          <a:spcPct val="20000"/>
        </a:spcBef>
        <a:spcAft>
          <a:spcPct val="0"/>
        </a:spcAft>
        <a:defRPr sz="1200">
          <a:solidFill>
            <a:schemeClr val="tx1"/>
          </a:solidFill>
          <a:latin typeface="+mn-lt"/>
          <a:ea typeface="+mn-ea"/>
        </a:defRPr>
      </a:lvl7pPr>
      <a:lvl8pPr marL="3429000" indent="-228600" algn="l" rtl="0" eaLnBrk="1" fontAlgn="base" hangingPunct="1">
        <a:spcBef>
          <a:spcPct val="20000"/>
        </a:spcBef>
        <a:spcAft>
          <a:spcPct val="0"/>
        </a:spcAft>
        <a:defRPr sz="1200">
          <a:solidFill>
            <a:schemeClr val="tx1"/>
          </a:solidFill>
          <a:latin typeface="+mn-lt"/>
          <a:ea typeface="+mn-ea"/>
        </a:defRPr>
      </a:lvl8pPr>
      <a:lvl9pPr marL="3886200" indent="-228600" algn="l" rtl="0" eaLnBrk="1" fontAlgn="base" hangingPunct="1">
        <a:spcBef>
          <a:spcPct val="20000"/>
        </a:spcBef>
        <a:spcAft>
          <a:spcPct val="0"/>
        </a:spcAft>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42888"/>
            <a:ext cx="7772400"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600200"/>
            <a:ext cx="7772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7086600" y="6629400"/>
            <a:ext cx="10668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a:solidFill>
                  <a:schemeClr val="tx1"/>
                </a:solidFill>
                <a:latin typeface="+mj-lt"/>
                <a:ea typeface="ＭＳ Ｐゴシック" pitchFamily="-112" charset="-128"/>
                <a:cs typeface="ＭＳ Ｐゴシック" pitchFamily="-112" charset="-128"/>
              </a:defRPr>
            </a:lvl1pPr>
          </a:lstStyle>
          <a:p>
            <a:pPr>
              <a:defRPr/>
            </a:pPr>
            <a:endParaRPr lang="en-US"/>
          </a:p>
        </p:txBody>
      </p:sp>
      <p:sp>
        <p:nvSpPr>
          <p:cNvPr id="1029" name="Rectangle 5"/>
          <p:cNvSpPr>
            <a:spLocks noGrp="1" noChangeArrowheads="1"/>
          </p:cNvSpPr>
          <p:nvPr>
            <p:ph type="ftr" sz="quarter" idx="3"/>
          </p:nvPr>
        </p:nvSpPr>
        <p:spPr bwMode="auto">
          <a:xfrm>
            <a:off x="685800" y="6629400"/>
            <a:ext cx="4800600" cy="228600"/>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lgn="l" eaLnBrk="0" hangingPunct="0">
              <a:defRPr sz="800" b="1" smtClean="0">
                <a:solidFill>
                  <a:schemeClr val="tx1"/>
                </a:solidFill>
                <a:latin typeface="+mj-lt"/>
                <a:ea typeface="ＭＳ Ｐゴシック" charset="-128"/>
                <a:cs typeface="+mn-cs"/>
              </a:defRPr>
            </a:lvl1pPr>
          </a:lstStyle>
          <a:p>
            <a:pPr>
              <a:defRPr/>
            </a:pPr>
            <a:r>
              <a:rPr lang="en-US"/>
              <a:t>PowerPoint Title would go here</a:t>
            </a:r>
            <a:endParaRPr lang="en-US" dirty="0"/>
          </a:p>
        </p:txBody>
      </p:sp>
      <p:sp>
        <p:nvSpPr>
          <p:cNvPr id="1030" name="Rectangle 6"/>
          <p:cNvSpPr>
            <a:spLocks noGrp="1" noChangeArrowheads="1"/>
          </p:cNvSpPr>
          <p:nvPr>
            <p:ph type="sldNum" sz="quarter" idx="4"/>
          </p:nvPr>
        </p:nvSpPr>
        <p:spPr bwMode="auto">
          <a:xfrm>
            <a:off x="8458200" y="6629400"/>
            <a:ext cx="43815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smtClean="0">
                <a:solidFill>
                  <a:schemeClr val="tx1"/>
                </a:solidFill>
                <a:latin typeface="+mj-lt"/>
                <a:ea typeface="ＭＳ Ｐゴシック" charset="-128"/>
                <a:cs typeface="+mn-cs"/>
              </a:defRPr>
            </a:lvl1pPr>
          </a:lstStyle>
          <a:p>
            <a:pPr>
              <a:defRPr/>
            </a:pPr>
            <a:fld id="{CD333BDE-8305-4233-93D5-BCEDE055D799}" type="slidenum">
              <a:rPr lang="en-US"/>
              <a:pPr>
                <a:defRPr/>
              </a:pPr>
              <a:t>‹#›</a:t>
            </a:fld>
            <a:endParaRPr lang="en-US" sz="1400"/>
          </a:p>
        </p:txBody>
      </p:sp>
      <p:pic>
        <p:nvPicPr>
          <p:cNvPr id="1031" name="Picture 10" descr="IEEE_SA_Bar_Graphic_long_l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6194425"/>
            <a:ext cx="91503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Lst>
  <p:hf hdr="0" ftr="0" dt="0"/>
  <p:txStyles>
    <p:titleStyle>
      <a:lvl1pPr algn="l" rtl="0" eaLnBrk="1" fontAlgn="base" hangingPunct="1">
        <a:spcBef>
          <a:spcPct val="0"/>
        </a:spcBef>
        <a:spcAft>
          <a:spcPct val="0"/>
        </a:spcAft>
        <a:defRPr sz="2800" b="1">
          <a:solidFill>
            <a:schemeClr val="tx1"/>
          </a:solidFill>
          <a:latin typeface="+mj-lt"/>
          <a:ea typeface="ＭＳ Ｐゴシック" pitchFamily="34" charset="-128"/>
          <a:cs typeface="ＭＳ Ｐゴシック" pitchFamily="-112" charset="-128"/>
        </a:defRPr>
      </a:lvl1pPr>
      <a:lvl2pPr algn="l" rtl="0" eaLnBrk="1" fontAlgn="base" hangingPunct="1">
        <a:spcBef>
          <a:spcPct val="0"/>
        </a:spcBef>
        <a:spcAft>
          <a:spcPct val="0"/>
        </a:spcAft>
        <a:defRPr sz="2800" b="1">
          <a:solidFill>
            <a:schemeClr val="tx1"/>
          </a:solidFill>
          <a:latin typeface="Verdana" pitchFamily="34" charset="0"/>
          <a:ea typeface="ＭＳ Ｐゴシック" pitchFamily="34" charset="-128"/>
          <a:cs typeface="ＭＳ Ｐゴシック" pitchFamily="-112" charset="-128"/>
        </a:defRPr>
      </a:lvl2pPr>
      <a:lvl3pPr algn="l" rtl="0" eaLnBrk="1" fontAlgn="base" hangingPunct="1">
        <a:spcBef>
          <a:spcPct val="0"/>
        </a:spcBef>
        <a:spcAft>
          <a:spcPct val="0"/>
        </a:spcAft>
        <a:defRPr sz="2800" b="1">
          <a:solidFill>
            <a:schemeClr val="tx1"/>
          </a:solidFill>
          <a:latin typeface="Verdana" pitchFamily="34" charset="0"/>
          <a:ea typeface="ＭＳ Ｐゴシック" pitchFamily="34" charset="-128"/>
          <a:cs typeface="ＭＳ Ｐゴシック" pitchFamily="-112" charset="-128"/>
        </a:defRPr>
      </a:lvl3pPr>
      <a:lvl4pPr algn="l" rtl="0" eaLnBrk="1" fontAlgn="base" hangingPunct="1">
        <a:spcBef>
          <a:spcPct val="0"/>
        </a:spcBef>
        <a:spcAft>
          <a:spcPct val="0"/>
        </a:spcAft>
        <a:defRPr sz="2800" b="1">
          <a:solidFill>
            <a:schemeClr val="tx1"/>
          </a:solidFill>
          <a:latin typeface="Verdana" pitchFamily="34" charset="0"/>
          <a:ea typeface="ＭＳ Ｐゴシック" pitchFamily="34" charset="-128"/>
          <a:cs typeface="ＭＳ Ｐゴシック" pitchFamily="-112" charset="-128"/>
        </a:defRPr>
      </a:lvl4pPr>
      <a:lvl5pPr algn="l" rtl="0" eaLnBrk="1" fontAlgn="base" hangingPunct="1">
        <a:spcBef>
          <a:spcPct val="0"/>
        </a:spcBef>
        <a:spcAft>
          <a:spcPct val="0"/>
        </a:spcAft>
        <a:defRPr sz="2800" b="1">
          <a:solidFill>
            <a:schemeClr val="tx1"/>
          </a:solidFill>
          <a:latin typeface="Verdana" pitchFamily="34" charset="0"/>
          <a:ea typeface="ＭＳ Ｐゴシック" pitchFamily="34" charset="-128"/>
          <a:cs typeface="ＭＳ Ｐゴシック" pitchFamily="-112" charset="-128"/>
        </a:defRPr>
      </a:lvl5pPr>
      <a:lvl6pPr marL="4572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6pPr>
      <a:lvl7pPr marL="9144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7pPr>
      <a:lvl8pPr marL="13716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8pPr>
      <a:lvl9pPr marL="18288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9pPr>
    </p:titleStyle>
    <p:bodyStyle>
      <a:lvl1pPr marL="273050" indent="-273050" algn="l" rtl="0" eaLnBrk="1" fontAlgn="base" hangingPunct="1">
        <a:spcBef>
          <a:spcPts val="1100"/>
        </a:spcBef>
        <a:spcAft>
          <a:spcPct val="0"/>
        </a:spcAft>
        <a:buClr>
          <a:schemeClr val="accent1"/>
        </a:buClr>
        <a:buSzPct val="100000"/>
        <a:buFont typeface="Wingdings 2" pitchFamily="18" charset="2"/>
        <a:buChar char=""/>
        <a:defRPr sz="1600">
          <a:solidFill>
            <a:schemeClr val="tx1"/>
          </a:solidFill>
          <a:latin typeface="+mn-lt"/>
          <a:ea typeface="ＭＳ Ｐゴシック" pitchFamily="34" charset="-128"/>
          <a:cs typeface="ＭＳ Ｐゴシック" pitchFamily="-112" charset="-128"/>
        </a:defRPr>
      </a:lvl1pPr>
      <a:lvl2pPr marL="571500" indent="-276225" algn="l" rtl="0" eaLnBrk="1" fontAlgn="base" hangingPunct="1">
        <a:spcBef>
          <a:spcPts val="400"/>
        </a:spcBef>
        <a:spcAft>
          <a:spcPct val="0"/>
        </a:spcAft>
        <a:buChar char="–"/>
        <a:defRPr sz="1600">
          <a:solidFill>
            <a:schemeClr val="tx1"/>
          </a:solidFill>
          <a:latin typeface="+mn-lt"/>
          <a:ea typeface="ＭＳ Ｐゴシック" pitchFamily="34" charset="-128"/>
          <a:cs typeface="ＭＳ Ｐゴシック" pitchFamily="-112" charset="-128"/>
        </a:defRPr>
      </a:lvl2pPr>
      <a:lvl3pPr marL="809625" indent="-228600" algn="l" rtl="0" eaLnBrk="1" fontAlgn="base" hangingPunct="1">
        <a:spcBef>
          <a:spcPts val="400"/>
        </a:spcBef>
        <a:spcAft>
          <a:spcPct val="0"/>
        </a:spcAft>
        <a:buChar char="•"/>
        <a:defRPr sz="1400">
          <a:solidFill>
            <a:schemeClr val="tx1"/>
          </a:solidFill>
          <a:latin typeface="+mn-lt"/>
          <a:ea typeface="ＭＳ Ｐゴシック" pitchFamily="34" charset="-128"/>
          <a:cs typeface="ＭＳ Ｐゴシック" pitchFamily="-112" charset="-128"/>
        </a:defRPr>
      </a:lvl3pPr>
      <a:lvl4pPr marL="1028700" indent="-171450" algn="l" rtl="0" eaLnBrk="1" fontAlgn="base" hangingPunct="1">
        <a:spcBef>
          <a:spcPts val="400"/>
        </a:spcBef>
        <a:spcAft>
          <a:spcPct val="0"/>
        </a:spcAft>
        <a:buFont typeface="Arial" pitchFamily="34" charset="0"/>
        <a:buChar char="-"/>
        <a:defRPr sz="1200">
          <a:solidFill>
            <a:schemeClr val="tx1"/>
          </a:solidFill>
          <a:latin typeface="+mn-lt"/>
          <a:ea typeface="ＭＳ Ｐゴシック" pitchFamily="34" charset="-128"/>
          <a:cs typeface="ＭＳ Ｐゴシック" pitchFamily="-112" charset="-128"/>
        </a:defRPr>
      </a:lvl4pPr>
      <a:lvl5pPr marL="1200150" indent="-171450" algn="l" rtl="0" eaLnBrk="1" fontAlgn="base" hangingPunct="1">
        <a:spcBef>
          <a:spcPts val="400"/>
        </a:spcBef>
        <a:spcAft>
          <a:spcPct val="0"/>
        </a:spcAft>
        <a:buFont typeface="Arial" pitchFamily="34" charset="0"/>
        <a:buChar char="•"/>
        <a:defRPr sz="1200">
          <a:solidFill>
            <a:schemeClr val="tx1"/>
          </a:solidFill>
          <a:latin typeface="+mn-lt"/>
          <a:ea typeface="ＭＳ Ｐゴシック" pitchFamily="34" charset="-128"/>
          <a:cs typeface="ＭＳ Ｐゴシック" pitchFamily="-112" charset="-128"/>
        </a:defRPr>
      </a:lvl5pPr>
      <a:lvl6pPr marL="2514600" indent="-228600" algn="l" rtl="0" eaLnBrk="1" fontAlgn="base" hangingPunct="1">
        <a:spcBef>
          <a:spcPct val="20000"/>
        </a:spcBef>
        <a:spcAft>
          <a:spcPct val="0"/>
        </a:spcAft>
        <a:defRPr sz="1200">
          <a:solidFill>
            <a:schemeClr val="tx1"/>
          </a:solidFill>
          <a:latin typeface="+mn-lt"/>
          <a:ea typeface="+mn-ea"/>
        </a:defRPr>
      </a:lvl6pPr>
      <a:lvl7pPr marL="2971800" indent="-228600" algn="l" rtl="0" eaLnBrk="1" fontAlgn="base" hangingPunct="1">
        <a:spcBef>
          <a:spcPct val="20000"/>
        </a:spcBef>
        <a:spcAft>
          <a:spcPct val="0"/>
        </a:spcAft>
        <a:defRPr sz="1200">
          <a:solidFill>
            <a:schemeClr val="tx1"/>
          </a:solidFill>
          <a:latin typeface="+mn-lt"/>
          <a:ea typeface="+mn-ea"/>
        </a:defRPr>
      </a:lvl7pPr>
      <a:lvl8pPr marL="3429000" indent="-228600" algn="l" rtl="0" eaLnBrk="1" fontAlgn="base" hangingPunct="1">
        <a:spcBef>
          <a:spcPct val="20000"/>
        </a:spcBef>
        <a:spcAft>
          <a:spcPct val="0"/>
        </a:spcAft>
        <a:defRPr sz="1200">
          <a:solidFill>
            <a:schemeClr val="tx1"/>
          </a:solidFill>
          <a:latin typeface="+mn-lt"/>
          <a:ea typeface="+mn-ea"/>
        </a:defRPr>
      </a:lvl8pPr>
      <a:lvl9pPr marL="3886200" indent="-228600" algn="l" rtl="0" eaLnBrk="1" fontAlgn="base" hangingPunct="1">
        <a:spcBef>
          <a:spcPct val="20000"/>
        </a:spcBef>
        <a:spcAft>
          <a:spcPct val="0"/>
        </a:spcAft>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242888"/>
            <a:ext cx="7772400"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85800" y="1600200"/>
            <a:ext cx="7772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7086600" y="6629400"/>
            <a:ext cx="10668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a:solidFill>
                  <a:schemeClr val="tx1"/>
                </a:solidFill>
                <a:latin typeface="+mj-lt"/>
                <a:ea typeface="ＭＳ Ｐゴシック" pitchFamily="-112" charset="-128"/>
                <a:cs typeface="ＭＳ Ｐゴシック" pitchFamily="-112" charset="-128"/>
              </a:defRPr>
            </a:lvl1pPr>
          </a:lstStyle>
          <a:p>
            <a:pPr>
              <a:defRPr/>
            </a:pPr>
            <a:endParaRPr lang="en-US"/>
          </a:p>
        </p:txBody>
      </p:sp>
      <p:sp>
        <p:nvSpPr>
          <p:cNvPr id="1029" name="Rectangle 5"/>
          <p:cNvSpPr>
            <a:spLocks noGrp="1" noChangeArrowheads="1"/>
          </p:cNvSpPr>
          <p:nvPr>
            <p:ph type="ftr" sz="quarter" idx="3"/>
          </p:nvPr>
        </p:nvSpPr>
        <p:spPr bwMode="auto">
          <a:xfrm>
            <a:off x="685800" y="6629400"/>
            <a:ext cx="4800600" cy="228600"/>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lgn="l" eaLnBrk="0" hangingPunct="0">
              <a:defRPr sz="800" b="1" smtClean="0">
                <a:solidFill>
                  <a:schemeClr val="tx1"/>
                </a:solidFill>
                <a:latin typeface="+mj-lt"/>
                <a:ea typeface="ＭＳ Ｐゴシック" charset="-128"/>
                <a:cs typeface="+mn-cs"/>
              </a:defRPr>
            </a:lvl1pPr>
          </a:lstStyle>
          <a:p>
            <a:pPr>
              <a:defRPr/>
            </a:pPr>
            <a:r>
              <a:rPr lang="en-US"/>
              <a:t>PowerPoint Title would go here</a:t>
            </a:r>
            <a:endParaRPr lang="en-US" dirty="0"/>
          </a:p>
        </p:txBody>
      </p:sp>
      <p:sp>
        <p:nvSpPr>
          <p:cNvPr id="1030" name="Rectangle 6"/>
          <p:cNvSpPr>
            <a:spLocks noGrp="1" noChangeArrowheads="1"/>
          </p:cNvSpPr>
          <p:nvPr>
            <p:ph type="sldNum" sz="quarter" idx="4"/>
          </p:nvPr>
        </p:nvSpPr>
        <p:spPr bwMode="auto">
          <a:xfrm>
            <a:off x="8458200" y="6629400"/>
            <a:ext cx="43815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smtClean="0">
                <a:solidFill>
                  <a:schemeClr val="tx1"/>
                </a:solidFill>
                <a:latin typeface="+mj-lt"/>
                <a:ea typeface="ＭＳ Ｐゴシック" charset="-128"/>
                <a:cs typeface="+mn-cs"/>
              </a:defRPr>
            </a:lvl1pPr>
          </a:lstStyle>
          <a:p>
            <a:pPr>
              <a:defRPr/>
            </a:pPr>
            <a:fld id="{60ADA5CC-FEA1-494B-B568-E4681E4A4FCE}" type="slidenum">
              <a:rPr lang="en-US"/>
              <a:pPr>
                <a:defRPr/>
              </a:pPr>
              <a:t>‹#›</a:t>
            </a:fld>
            <a:endParaRPr lang="en-US" sz="1400"/>
          </a:p>
        </p:txBody>
      </p:sp>
      <p:pic>
        <p:nvPicPr>
          <p:cNvPr id="2055" name="Picture 10" descr="IEEE_SA_Bar_Graphic_long_l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6194425"/>
            <a:ext cx="91503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Lst>
  <p:hf hdr="0" ftr="0" dt="0"/>
  <p:txStyles>
    <p:titleStyle>
      <a:lvl1pPr algn="l" rtl="0" eaLnBrk="1" fontAlgn="base" hangingPunct="1">
        <a:spcBef>
          <a:spcPct val="0"/>
        </a:spcBef>
        <a:spcAft>
          <a:spcPct val="0"/>
        </a:spcAft>
        <a:defRPr sz="2800" b="1">
          <a:solidFill>
            <a:schemeClr val="tx1"/>
          </a:solidFill>
          <a:latin typeface="+mj-lt"/>
          <a:ea typeface="ＭＳ Ｐゴシック" pitchFamily="34" charset="-128"/>
          <a:cs typeface="ＭＳ Ｐゴシック" pitchFamily="-112" charset="-128"/>
        </a:defRPr>
      </a:lvl1pPr>
      <a:lvl2pPr algn="l" rtl="0" eaLnBrk="1" fontAlgn="base" hangingPunct="1">
        <a:spcBef>
          <a:spcPct val="0"/>
        </a:spcBef>
        <a:spcAft>
          <a:spcPct val="0"/>
        </a:spcAft>
        <a:defRPr sz="2800" b="1">
          <a:solidFill>
            <a:schemeClr val="tx1"/>
          </a:solidFill>
          <a:latin typeface="Verdana" pitchFamily="34" charset="0"/>
          <a:ea typeface="ＭＳ Ｐゴシック" pitchFamily="34" charset="-128"/>
          <a:cs typeface="ＭＳ Ｐゴシック" pitchFamily="-112" charset="-128"/>
        </a:defRPr>
      </a:lvl2pPr>
      <a:lvl3pPr algn="l" rtl="0" eaLnBrk="1" fontAlgn="base" hangingPunct="1">
        <a:spcBef>
          <a:spcPct val="0"/>
        </a:spcBef>
        <a:spcAft>
          <a:spcPct val="0"/>
        </a:spcAft>
        <a:defRPr sz="2800" b="1">
          <a:solidFill>
            <a:schemeClr val="tx1"/>
          </a:solidFill>
          <a:latin typeface="Verdana" pitchFamily="34" charset="0"/>
          <a:ea typeface="ＭＳ Ｐゴシック" pitchFamily="34" charset="-128"/>
          <a:cs typeface="ＭＳ Ｐゴシック" pitchFamily="-112" charset="-128"/>
        </a:defRPr>
      </a:lvl3pPr>
      <a:lvl4pPr algn="l" rtl="0" eaLnBrk="1" fontAlgn="base" hangingPunct="1">
        <a:spcBef>
          <a:spcPct val="0"/>
        </a:spcBef>
        <a:spcAft>
          <a:spcPct val="0"/>
        </a:spcAft>
        <a:defRPr sz="2800" b="1">
          <a:solidFill>
            <a:schemeClr val="tx1"/>
          </a:solidFill>
          <a:latin typeface="Verdana" pitchFamily="34" charset="0"/>
          <a:ea typeface="ＭＳ Ｐゴシック" pitchFamily="34" charset="-128"/>
          <a:cs typeface="ＭＳ Ｐゴシック" pitchFamily="-112" charset="-128"/>
        </a:defRPr>
      </a:lvl4pPr>
      <a:lvl5pPr algn="l" rtl="0" eaLnBrk="1" fontAlgn="base" hangingPunct="1">
        <a:spcBef>
          <a:spcPct val="0"/>
        </a:spcBef>
        <a:spcAft>
          <a:spcPct val="0"/>
        </a:spcAft>
        <a:defRPr sz="2800" b="1">
          <a:solidFill>
            <a:schemeClr val="tx1"/>
          </a:solidFill>
          <a:latin typeface="Verdana" pitchFamily="34" charset="0"/>
          <a:ea typeface="ＭＳ Ｐゴシック" pitchFamily="34" charset="-128"/>
          <a:cs typeface="ＭＳ Ｐゴシック" pitchFamily="-112" charset="-128"/>
        </a:defRPr>
      </a:lvl5pPr>
      <a:lvl6pPr marL="4572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6pPr>
      <a:lvl7pPr marL="9144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7pPr>
      <a:lvl8pPr marL="13716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8pPr>
      <a:lvl9pPr marL="18288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9pPr>
    </p:titleStyle>
    <p:bodyStyle>
      <a:lvl1pPr marL="273050" indent="-273050" algn="l" rtl="0" eaLnBrk="1" fontAlgn="base" hangingPunct="1">
        <a:spcBef>
          <a:spcPts val="1100"/>
        </a:spcBef>
        <a:spcAft>
          <a:spcPct val="0"/>
        </a:spcAft>
        <a:buClr>
          <a:schemeClr val="accent2"/>
        </a:buClr>
        <a:buSzPct val="100000"/>
        <a:buFont typeface="Wingdings 2" pitchFamily="18" charset="2"/>
        <a:buChar char=""/>
        <a:defRPr sz="1600">
          <a:solidFill>
            <a:schemeClr val="tx1"/>
          </a:solidFill>
          <a:latin typeface="+mn-lt"/>
          <a:ea typeface="ＭＳ Ｐゴシック" pitchFamily="34" charset="-128"/>
          <a:cs typeface="ＭＳ Ｐゴシック" pitchFamily="-112" charset="-128"/>
        </a:defRPr>
      </a:lvl1pPr>
      <a:lvl2pPr marL="571500" indent="-276225" algn="l" rtl="0" eaLnBrk="1" fontAlgn="base" hangingPunct="1">
        <a:spcBef>
          <a:spcPts val="400"/>
        </a:spcBef>
        <a:spcAft>
          <a:spcPct val="0"/>
        </a:spcAft>
        <a:buChar char="–"/>
        <a:defRPr sz="1600">
          <a:solidFill>
            <a:schemeClr val="tx1"/>
          </a:solidFill>
          <a:latin typeface="+mn-lt"/>
          <a:ea typeface="ＭＳ Ｐゴシック" pitchFamily="34" charset="-128"/>
          <a:cs typeface="ＭＳ Ｐゴシック" pitchFamily="-112" charset="-128"/>
        </a:defRPr>
      </a:lvl2pPr>
      <a:lvl3pPr marL="809625" indent="-228600" algn="l" rtl="0" eaLnBrk="1" fontAlgn="base" hangingPunct="1">
        <a:spcBef>
          <a:spcPts val="400"/>
        </a:spcBef>
        <a:spcAft>
          <a:spcPct val="0"/>
        </a:spcAft>
        <a:buChar char="•"/>
        <a:defRPr sz="1400">
          <a:solidFill>
            <a:schemeClr val="tx1"/>
          </a:solidFill>
          <a:latin typeface="+mn-lt"/>
          <a:ea typeface="ＭＳ Ｐゴシック" pitchFamily="34" charset="-128"/>
          <a:cs typeface="ＭＳ Ｐゴシック" pitchFamily="-112" charset="-128"/>
        </a:defRPr>
      </a:lvl3pPr>
      <a:lvl4pPr marL="1028700" indent="-171450" algn="l" rtl="0" eaLnBrk="1" fontAlgn="base" hangingPunct="1">
        <a:spcBef>
          <a:spcPts val="400"/>
        </a:spcBef>
        <a:spcAft>
          <a:spcPct val="0"/>
        </a:spcAft>
        <a:buFont typeface="Arial" pitchFamily="34" charset="0"/>
        <a:buChar char="-"/>
        <a:defRPr sz="1200">
          <a:solidFill>
            <a:schemeClr val="tx1"/>
          </a:solidFill>
          <a:latin typeface="+mn-lt"/>
          <a:ea typeface="ＭＳ Ｐゴシック" pitchFamily="34" charset="-128"/>
          <a:cs typeface="ＭＳ Ｐゴシック" pitchFamily="-112" charset="-128"/>
        </a:defRPr>
      </a:lvl4pPr>
      <a:lvl5pPr marL="1200150" indent="-171450" algn="l" rtl="0" eaLnBrk="1" fontAlgn="base" hangingPunct="1">
        <a:spcBef>
          <a:spcPts val="400"/>
        </a:spcBef>
        <a:spcAft>
          <a:spcPct val="0"/>
        </a:spcAft>
        <a:buFont typeface="Arial" pitchFamily="34" charset="0"/>
        <a:buChar char="•"/>
        <a:defRPr sz="1200">
          <a:solidFill>
            <a:schemeClr val="tx1"/>
          </a:solidFill>
          <a:latin typeface="+mn-lt"/>
          <a:ea typeface="ＭＳ Ｐゴシック" pitchFamily="34" charset="-128"/>
          <a:cs typeface="ＭＳ Ｐゴシック" pitchFamily="-112" charset="-128"/>
        </a:defRPr>
      </a:lvl5pPr>
      <a:lvl6pPr marL="2514600" indent="-228600" algn="l" rtl="0" eaLnBrk="1" fontAlgn="base" hangingPunct="1">
        <a:spcBef>
          <a:spcPct val="20000"/>
        </a:spcBef>
        <a:spcAft>
          <a:spcPct val="0"/>
        </a:spcAft>
        <a:defRPr sz="1200">
          <a:solidFill>
            <a:schemeClr val="tx1"/>
          </a:solidFill>
          <a:latin typeface="+mn-lt"/>
          <a:ea typeface="+mn-ea"/>
        </a:defRPr>
      </a:lvl6pPr>
      <a:lvl7pPr marL="2971800" indent="-228600" algn="l" rtl="0" eaLnBrk="1" fontAlgn="base" hangingPunct="1">
        <a:spcBef>
          <a:spcPct val="20000"/>
        </a:spcBef>
        <a:spcAft>
          <a:spcPct val="0"/>
        </a:spcAft>
        <a:defRPr sz="1200">
          <a:solidFill>
            <a:schemeClr val="tx1"/>
          </a:solidFill>
          <a:latin typeface="+mn-lt"/>
          <a:ea typeface="+mn-ea"/>
        </a:defRPr>
      </a:lvl7pPr>
      <a:lvl8pPr marL="3429000" indent="-228600" algn="l" rtl="0" eaLnBrk="1" fontAlgn="base" hangingPunct="1">
        <a:spcBef>
          <a:spcPct val="20000"/>
        </a:spcBef>
        <a:spcAft>
          <a:spcPct val="0"/>
        </a:spcAft>
        <a:defRPr sz="1200">
          <a:solidFill>
            <a:schemeClr val="tx1"/>
          </a:solidFill>
          <a:latin typeface="+mn-lt"/>
          <a:ea typeface="+mn-ea"/>
        </a:defRPr>
      </a:lvl8pPr>
      <a:lvl9pPr marL="3886200" indent="-228600" algn="l" rtl="0" eaLnBrk="1" fontAlgn="base" hangingPunct="1">
        <a:spcBef>
          <a:spcPct val="20000"/>
        </a:spcBef>
        <a:spcAft>
          <a:spcPct val="0"/>
        </a:spcAft>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SA Solutions &amp; 802 EC Update</a:t>
            </a:r>
            <a:br>
              <a:rPr lang="en-US" dirty="0" smtClean="0"/>
            </a:br>
            <a:r>
              <a:rPr lang="en-US" dirty="0" smtClean="0"/>
              <a:t>2-Nov-2014</a:t>
            </a:r>
            <a:endParaRPr lang="en-US" dirty="0"/>
          </a:p>
        </p:txBody>
      </p:sp>
      <p:sp>
        <p:nvSpPr>
          <p:cNvPr id="3" name="Subtitle 2"/>
          <p:cNvSpPr>
            <a:spLocks noGrp="1"/>
          </p:cNvSpPr>
          <p:nvPr>
            <p:ph type="subTitle" idx="1"/>
          </p:nvPr>
        </p:nvSpPr>
        <p:spPr/>
        <p:txBody>
          <a:bodyPr/>
          <a:lstStyle/>
          <a:p>
            <a:pPr algn="l"/>
            <a:r>
              <a:rPr lang="en-US" dirty="0"/>
              <a:t>	</a:t>
            </a:r>
            <a:r>
              <a:rPr lang="en-US" dirty="0" smtClean="0"/>
              <a:t> 	C. Boyce</a:t>
            </a:r>
          </a:p>
          <a:p>
            <a:pPr algn="l"/>
            <a:r>
              <a:rPr lang="en-US" dirty="0" smtClean="0"/>
              <a:t>		S. Kim</a:t>
            </a:r>
          </a:p>
          <a:p>
            <a:pPr algn="l"/>
            <a:r>
              <a:rPr lang="en-US" dirty="0" smtClean="0"/>
              <a:t>		G. </a:t>
            </a:r>
            <a:r>
              <a:rPr lang="en-US" dirty="0" err="1" smtClean="0"/>
              <a:t>Marchini</a:t>
            </a:r>
            <a:endParaRPr lang="en-US" dirty="0" smtClean="0"/>
          </a:p>
          <a:p>
            <a:pPr algn="l"/>
            <a:r>
              <a:rPr lang="en-US" dirty="0" smtClean="0"/>
              <a:t>		J. </a:t>
            </a:r>
            <a:r>
              <a:rPr lang="en-US" dirty="0" err="1" smtClean="0"/>
              <a:t>Rosdahl</a:t>
            </a:r>
            <a:endParaRPr lang="en-US" dirty="0"/>
          </a:p>
        </p:txBody>
      </p:sp>
    </p:spTree>
    <p:extLst>
      <p:ext uri="{BB962C8B-B14F-4D97-AF65-F5344CB8AC3E}">
        <p14:creationId xmlns:p14="http://schemas.microsoft.com/office/powerpoint/2010/main" val="1471971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SA Solution Update</a:t>
            </a:r>
            <a:endParaRPr lang="en-US" dirty="0"/>
          </a:p>
        </p:txBody>
      </p:sp>
      <p:sp>
        <p:nvSpPr>
          <p:cNvPr id="5" name="Content Placeholder 4"/>
          <p:cNvSpPr>
            <a:spLocks noGrp="1"/>
          </p:cNvSpPr>
          <p:nvPr>
            <p:ph idx="1"/>
          </p:nvPr>
        </p:nvSpPr>
        <p:spPr/>
        <p:txBody>
          <a:bodyPr/>
          <a:lstStyle/>
          <a:p>
            <a:pPr marL="342900" indent="-342900">
              <a:buAutoNum type="arabicPeriod"/>
            </a:pPr>
            <a:r>
              <a:rPr lang="en-US" dirty="0" smtClean="0"/>
              <a:t>Issues </a:t>
            </a:r>
            <a:r>
              <a:rPr lang="en-US" dirty="0"/>
              <a:t>on the Monday Morning of our Meetings</a:t>
            </a:r>
            <a:r>
              <a:rPr lang="en-US" dirty="0" smtClean="0"/>
              <a:t>?</a:t>
            </a:r>
          </a:p>
          <a:p>
            <a:pPr marL="617220" lvl="1" indent="-342900">
              <a:buFont typeface="Arial" panose="020B0604020202020204" pitchFamily="34" charset="0"/>
              <a:buChar char="•"/>
            </a:pPr>
            <a:r>
              <a:rPr lang="en-US" sz="1200" dirty="0" smtClean="0"/>
              <a:t>Ottawa meeting : issue had to do with recent security changes to IEEE systems. Luigi is working directly with IEEE IT Security team to fine tune to ensure this does not affect 802 meetings</a:t>
            </a:r>
          </a:p>
          <a:p>
            <a:pPr marL="617220" lvl="1" indent="-342900">
              <a:buFont typeface="Arial" panose="020B0604020202020204" pitchFamily="34" charset="0"/>
              <a:buChar char="•"/>
            </a:pPr>
            <a:r>
              <a:rPr lang="en-US" sz="1200" dirty="0" smtClean="0"/>
              <a:t>Greece meeting : high traffic to our standards server because of a file transfer for OUI file downloads. We are working to move the file to a different server to mitigate the traffic and remove abusive downloads</a:t>
            </a:r>
          </a:p>
          <a:p>
            <a:pPr marL="617220" lvl="1" indent="-342900">
              <a:buFont typeface="Arial" panose="020B0604020202020204" pitchFamily="34" charset="0"/>
              <a:buChar char="•"/>
            </a:pPr>
            <a:r>
              <a:rPr lang="en-US" sz="1200" dirty="0" err="1" smtClean="0"/>
              <a:t>Verilan</a:t>
            </a:r>
            <a:r>
              <a:rPr lang="en-US" sz="1200" dirty="0" smtClean="0"/>
              <a:t> has contacts in SA Solutions and IEEE-IT to help address any additional issues as they arise.</a:t>
            </a:r>
            <a:endParaRPr lang="en-US" sz="1200" dirty="0"/>
          </a:p>
          <a:p>
            <a:pPr marL="342900" indent="-342900">
              <a:buFont typeface="+mj-lt"/>
              <a:buAutoNum type="arabicPeriod"/>
            </a:pPr>
            <a:r>
              <a:rPr lang="en-US" dirty="0" smtClean="0"/>
              <a:t>Status of application development</a:t>
            </a:r>
          </a:p>
          <a:p>
            <a:pPr marL="560070" lvl="1" indent="-285750">
              <a:buFont typeface="Arial" panose="020B0604020202020204" pitchFamily="34" charset="0"/>
              <a:buChar char="•"/>
            </a:pPr>
            <a:r>
              <a:rPr lang="en-US" sz="1200" b="1" dirty="0" smtClean="0"/>
              <a:t>Public Review (PR) : </a:t>
            </a:r>
            <a:r>
              <a:rPr lang="en-US" sz="1200" dirty="0" smtClean="0"/>
              <a:t>Development in process, planned completion date EY2014.  PR </a:t>
            </a:r>
            <a:r>
              <a:rPr lang="en-US" sz="1200" dirty="0"/>
              <a:t>t</a:t>
            </a:r>
            <a:r>
              <a:rPr lang="en-US" sz="1200" dirty="0" smtClean="0"/>
              <a:t>esting to occur December 2014. PR communication and Roll out 1Q2015. </a:t>
            </a:r>
          </a:p>
          <a:p>
            <a:pPr marL="560070" lvl="1" indent="-285750">
              <a:buFont typeface="Arial" panose="020B0604020202020204" pitchFamily="34" charset="0"/>
              <a:buChar char="•"/>
            </a:pPr>
            <a:r>
              <a:rPr lang="en-US" sz="1200" b="1" dirty="0" err="1" smtClean="0"/>
              <a:t>myProject</a:t>
            </a:r>
            <a:r>
              <a:rPr lang="en-US" sz="1200" b="1" dirty="0" smtClean="0"/>
              <a:t> Suite Redesign : </a:t>
            </a:r>
            <a:r>
              <a:rPr lang="en-US" sz="1200" dirty="0" smtClean="0"/>
              <a:t>Resource onboarding (in process) and critical planning tasks. </a:t>
            </a:r>
          </a:p>
          <a:p>
            <a:pPr marL="861822" lvl="2" indent="-285750">
              <a:buFont typeface="Arial" panose="020B0604020202020204" pitchFamily="34" charset="0"/>
              <a:buChar char="•"/>
            </a:pPr>
            <a:r>
              <a:rPr lang="en-US" sz="1200" dirty="0" smtClean="0"/>
              <a:t>Development not yet started, planned to begin 1Q2015 Planned rollout in early 2016</a:t>
            </a:r>
            <a:endParaRPr lang="en-US" sz="1200" dirty="0"/>
          </a:p>
          <a:p>
            <a:pPr marL="861822" lvl="2" indent="-285750">
              <a:buFont typeface="Arial" panose="020B0604020202020204" pitchFamily="34" charset="0"/>
              <a:buChar char="•"/>
            </a:pPr>
            <a:r>
              <a:rPr lang="en-US" sz="1200" dirty="0" smtClean="0"/>
              <a:t>We understand that critical business processes for 802 are integrated into these systems and will include 802 EC, </a:t>
            </a:r>
            <a:r>
              <a:rPr lang="en-US" sz="1200" dirty="0" err="1" smtClean="0"/>
              <a:t>Verilan</a:t>
            </a:r>
            <a:r>
              <a:rPr lang="en-US" sz="1200" dirty="0" smtClean="0"/>
              <a:t> and Face-to-Face Events in the communications plan</a:t>
            </a:r>
          </a:p>
        </p:txBody>
      </p:sp>
    </p:spTree>
    <p:extLst>
      <p:ext uri="{BB962C8B-B14F-4D97-AF65-F5344CB8AC3E}">
        <p14:creationId xmlns:p14="http://schemas.microsoft.com/office/powerpoint/2010/main" val="1422519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 Solutions Update (</a:t>
            </a:r>
            <a:r>
              <a:rPr lang="en-US" dirty="0" err="1" smtClean="0"/>
              <a:t>con’t</a:t>
            </a:r>
            <a:r>
              <a:rPr lang="en-US" dirty="0" smtClean="0"/>
              <a:t>) </a:t>
            </a:r>
            <a:endParaRPr lang="en-US" dirty="0"/>
          </a:p>
        </p:txBody>
      </p:sp>
      <p:sp>
        <p:nvSpPr>
          <p:cNvPr id="3" name="Content Placeholder 2"/>
          <p:cNvSpPr>
            <a:spLocks noGrp="1"/>
          </p:cNvSpPr>
          <p:nvPr>
            <p:ph idx="1"/>
          </p:nvPr>
        </p:nvSpPr>
        <p:spPr>
          <a:xfrm>
            <a:off x="533400" y="1524000"/>
            <a:ext cx="8001000" cy="4572000"/>
          </a:xfrm>
        </p:spPr>
        <p:txBody>
          <a:bodyPr/>
          <a:lstStyle/>
          <a:p>
            <a:pPr marL="342900" indent="-342900">
              <a:buFont typeface="+mj-lt"/>
              <a:buAutoNum type="arabicPeriod" startAt="3"/>
            </a:pPr>
            <a:r>
              <a:rPr lang="en-US" dirty="0" smtClean="0"/>
              <a:t>Status </a:t>
            </a:r>
            <a:r>
              <a:rPr lang="en-US" dirty="0"/>
              <a:t>of T</a:t>
            </a:r>
            <a:r>
              <a:rPr lang="en-US" dirty="0" smtClean="0"/>
              <a:t>ickets</a:t>
            </a:r>
          </a:p>
          <a:p>
            <a:pPr lvl="1">
              <a:buClr>
                <a:schemeClr val="accent1"/>
              </a:buClr>
              <a:buFont typeface="Arial" panose="020B0604020202020204" pitchFamily="34" charset="0"/>
              <a:buChar char="•"/>
            </a:pPr>
            <a:r>
              <a:rPr lang="en-US" sz="1200" dirty="0" smtClean="0"/>
              <a:t>All tickets have been moved to the </a:t>
            </a:r>
            <a:r>
              <a:rPr lang="en-US" sz="1200" dirty="0" err="1" smtClean="0"/>
              <a:t>myProject</a:t>
            </a:r>
            <a:r>
              <a:rPr lang="en-US" sz="1200" dirty="0" smtClean="0"/>
              <a:t> Rewrite as enhancements for consideration</a:t>
            </a:r>
          </a:p>
          <a:p>
            <a:pPr marL="342900" indent="-342900">
              <a:buFont typeface="+mj-lt"/>
              <a:buAutoNum type="arabicPeriod" startAt="4"/>
            </a:pPr>
            <a:r>
              <a:rPr lang="en-US" dirty="0" smtClean="0"/>
              <a:t>SA Solutions Group Support </a:t>
            </a:r>
          </a:p>
          <a:p>
            <a:pPr lvl="1">
              <a:buClr>
                <a:schemeClr val="accent1"/>
              </a:buClr>
              <a:buFont typeface="Arial" panose="020B0604020202020204" pitchFamily="34" charset="0"/>
              <a:buChar char="•"/>
            </a:pPr>
            <a:r>
              <a:rPr lang="en-US" sz="1200" dirty="0"/>
              <a:t>An SA Solutions representative is not attending this week.  Remote support is available, and a representative can participate remotely as required in meetings this week.  Please arrange through </a:t>
            </a:r>
            <a:r>
              <a:rPr lang="en-US" sz="1200" dirty="0" err="1"/>
              <a:t>Soo</a:t>
            </a:r>
            <a:r>
              <a:rPr lang="en-US" sz="1200" dirty="0"/>
              <a:t> </a:t>
            </a:r>
            <a:r>
              <a:rPr lang="en-US" sz="1200" dirty="0" smtClean="0"/>
              <a:t>Kim</a:t>
            </a:r>
          </a:p>
          <a:p>
            <a:pPr lvl="1">
              <a:buClr>
                <a:schemeClr val="accent1"/>
              </a:buClr>
              <a:buFont typeface="Arial" panose="020B0604020202020204" pitchFamily="34" charset="0"/>
              <a:buChar char="•"/>
            </a:pPr>
            <a:r>
              <a:rPr lang="en-US" sz="1200" dirty="0" smtClean="0"/>
              <a:t>Regular meetings continue with Jon </a:t>
            </a:r>
            <a:r>
              <a:rPr lang="en-US" sz="1200" dirty="0" err="1" smtClean="0"/>
              <a:t>Rosdahl</a:t>
            </a:r>
            <a:r>
              <a:rPr lang="en-US" sz="1200" dirty="0" smtClean="0"/>
              <a:t> as primary contact with SA Solutions Team.  Please continue to filter through Jon.</a:t>
            </a:r>
            <a:endParaRPr lang="en-US" sz="1200" dirty="0"/>
          </a:p>
        </p:txBody>
      </p:sp>
      <p:sp>
        <p:nvSpPr>
          <p:cNvPr id="4" name="Slide Number Placeholder 3"/>
          <p:cNvSpPr>
            <a:spLocks noGrp="1"/>
          </p:cNvSpPr>
          <p:nvPr>
            <p:ph type="sldNum" sz="quarter" idx="12"/>
          </p:nvPr>
        </p:nvSpPr>
        <p:spPr/>
        <p:txBody>
          <a:bodyPr/>
          <a:lstStyle/>
          <a:p>
            <a:pPr>
              <a:defRPr/>
            </a:pPr>
            <a:fld id="{33F75F0B-B889-4976-B20E-EB601DECAB72}" type="slidenum">
              <a:rPr lang="en-US" smtClean="0"/>
              <a:pPr>
                <a:defRPr/>
              </a:pPr>
              <a:t>3</a:t>
            </a:fld>
            <a:endParaRPr lang="en-US" sz="1400">
              <a:latin typeface="Myriad Pro" charset="0"/>
            </a:endParaRPr>
          </a:p>
        </p:txBody>
      </p:sp>
    </p:spTree>
    <p:extLst>
      <p:ext uri="{BB962C8B-B14F-4D97-AF65-F5344CB8AC3E}">
        <p14:creationId xmlns:p14="http://schemas.microsoft.com/office/powerpoint/2010/main" val="1529132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Join.Me</a:t>
            </a:r>
            <a:r>
              <a:rPr lang="en-US" dirty="0" smtClean="0"/>
              <a:t> Stats </a:t>
            </a:r>
            <a:endParaRPr lang="en-US" dirty="0"/>
          </a:p>
        </p:txBody>
      </p:sp>
      <p:sp>
        <p:nvSpPr>
          <p:cNvPr id="3" name="Content Placeholder 2"/>
          <p:cNvSpPr>
            <a:spLocks noGrp="1"/>
          </p:cNvSpPr>
          <p:nvPr>
            <p:ph idx="1"/>
          </p:nvPr>
        </p:nvSpPr>
        <p:spPr>
          <a:xfrm>
            <a:off x="685800" y="1143000"/>
            <a:ext cx="7772400" cy="4800600"/>
          </a:xfrm>
        </p:spPr>
        <p:txBody>
          <a:bodyPr/>
          <a:lstStyle/>
          <a:p>
            <a:pPr marL="0" indent="0">
              <a:buNone/>
            </a:pPr>
            <a:r>
              <a:rPr lang="en-US" dirty="0" err="1"/>
              <a:t>Join.Me</a:t>
            </a:r>
            <a:r>
              <a:rPr lang="en-US" dirty="0"/>
              <a:t> Virtual Meeting </a:t>
            </a:r>
            <a:r>
              <a:rPr lang="en-US" dirty="0" smtClean="0"/>
              <a:t>802 Stats  (date of provision through 26-Oct-2014)</a:t>
            </a:r>
            <a:endParaRPr lang="en-US" dirty="0"/>
          </a:p>
          <a:p>
            <a:pPr marL="0" indent="0">
              <a:buNone/>
            </a:pPr>
            <a:endParaRPr lang="en-US" sz="1200" dirty="0"/>
          </a:p>
          <a:p>
            <a:pPr>
              <a:buFont typeface="Arial" panose="020B0604020202020204" pitchFamily="34" charset="0"/>
              <a:buChar char="•"/>
            </a:pPr>
            <a:endParaRPr lang="en-US" sz="1200" dirty="0" smtClean="0"/>
          </a:p>
          <a:p>
            <a:pPr>
              <a:buFont typeface="Arial" panose="020B0604020202020204" pitchFamily="34" charset="0"/>
              <a:buChar char="•"/>
            </a:pPr>
            <a:endParaRPr lang="en-US" sz="1200" dirty="0"/>
          </a:p>
          <a:p>
            <a:pPr>
              <a:buFont typeface="Arial" panose="020B0604020202020204" pitchFamily="34" charset="0"/>
              <a:buChar char="•"/>
            </a:pPr>
            <a:endParaRPr lang="en-US" sz="1200" dirty="0" smtClean="0"/>
          </a:p>
          <a:p>
            <a:pPr>
              <a:buFont typeface="Arial" panose="020B0604020202020204" pitchFamily="34" charset="0"/>
              <a:buChar char="•"/>
            </a:pPr>
            <a:endParaRPr lang="en-US" sz="1200" dirty="0"/>
          </a:p>
          <a:p>
            <a:pPr>
              <a:buFont typeface="Arial" panose="020B0604020202020204" pitchFamily="34" charset="0"/>
              <a:buChar char="•"/>
            </a:pPr>
            <a:endParaRPr lang="en-US" sz="1200" dirty="0" smtClean="0"/>
          </a:p>
          <a:p>
            <a:pPr>
              <a:buFont typeface="Arial" panose="020B0604020202020204" pitchFamily="34" charset="0"/>
              <a:buChar char="•"/>
            </a:pPr>
            <a:endParaRPr lang="en-US" sz="1200" dirty="0"/>
          </a:p>
          <a:p>
            <a:pPr>
              <a:buFont typeface="Arial" panose="020B0604020202020204" pitchFamily="34" charset="0"/>
              <a:buChar char="•"/>
            </a:pPr>
            <a:endParaRPr lang="en-US" sz="1200" dirty="0" smtClean="0"/>
          </a:p>
          <a:p>
            <a:pPr>
              <a:buFont typeface="Arial" panose="020B0604020202020204" pitchFamily="34" charset="0"/>
              <a:buChar char="•"/>
            </a:pPr>
            <a:r>
              <a:rPr lang="en-US" sz="1200" dirty="0" smtClean="0"/>
              <a:t>Totals for all SA WGs (includes 802) use:</a:t>
            </a:r>
          </a:p>
          <a:p>
            <a:pPr lvl="1">
              <a:buFont typeface="Arial" panose="020B0604020202020204" pitchFamily="34" charset="0"/>
              <a:buChar char="•"/>
            </a:pPr>
            <a:r>
              <a:rPr lang="en-US" sz="1200" dirty="0" smtClean="0"/>
              <a:t>WGs using </a:t>
            </a:r>
            <a:r>
              <a:rPr lang="en-US" sz="1200" dirty="0" err="1" smtClean="0"/>
              <a:t>Join.Me</a:t>
            </a:r>
            <a:r>
              <a:rPr lang="en-US" sz="1200" dirty="0" smtClean="0"/>
              <a:t> = 40</a:t>
            </a:r>
          </a:p>
          <a:p>
            <a:pPr lvl="1">
              <a:buFont typeface="Arial" panose="020B0604020202020204" pitchFamily="34" charset="0"/>
              <a:buChar char="•"/>
            </a:pPr>
            <a:r>
              <a:rPr lang="en-US" sz="1200" dirty="0" smtClean="0"/>
              <a:t>Total # Meetings held = 303</a:t>
            </a:r>
          </a:p>
          <a:p>
            <a:pPr lvl="1">
              <a:buFont typeface="Arial" panose="020B0604020202020204" pitchFamily="34" charset="0"/>
              <a:buChar char="•"/>
            </a:pPr>
            <a:r>
              <a:rPr lang="en-US" sz="1200" dirty="0" err="1" smtClean="0"/>
              <a:t>Avg</a:t>
            </a:r>
            <a:r>
              <a:rPr lang="en-US" sz="1200" dirty="0" smtClean="0"/>
              <a:t> # of participants/meeting = 8</a:t>
            </a:r>
          </a:p>
          <a:p>
            <a:pPr lvl="1">
              <a:buFont typeface="Arial" panose="020B0604020202020204" pitchFamily="34" charset="0"/>
              <a:buChar char="•"/>
            </a:pPr>
            <a:r>
              <a:rPr lang="en-US" sz="1200" dirty="0" smtClean="0"/>
              <a:t>Highest # of participants per meeting = 46</a:t>
            </a:r>
            <a:endParaRPr lang="en-US" sz="1200" dirty="0"/>
          </a:p>
          <a:p>
            <a:pPr>
              <a:buFont typeface="Arial" panose="020B0604020202020204" pitchFamily="34" charset="0"/>
              <a:buChar char="•"/>
            </a:pPr>
            <a:r>
              <a:rPr lang="en-US" sz="1200" dirty="0" smtClean="0"/>
              <a:t>Features </a:t>
            </a:r>
            <a:r>
              <a:rPr lang="en-US" sz="1200" dirty="0"/>
              <a:t>used </a:t>
            </a:r>
            <a:r>
              <a:rPr lang="en-US" sz="1200" dirty="0" smtClean="0"/>
              <a:t>Chat</a:t>
            </a:r>
            <a:r>
              <a:rPr lang="en-US" sz="1200" dirty="0"/>
              <a:t>, Audio, Presenter Swap, Remote Control, Window Share, Laser Pointer, Recording</a:t>
            </a:r>
          </a:p>
          <a:p>
            <a:pPr lvl="2">
              <a:buClr>
                <a:schemeClr val="accent1"/>
              </a:buClr>
              <a:buFont typeface="Arial" panose="020B0604020202020204" pitchFamily="34" charset="0"/>
              <a:buChar char="•"/>
            </a:pPr>
            <a:r>
              <a:rPr lang="en-US" sz="1200" dirty="0">
                <a:solidFill>
                  <a:srgbClr val="FF0000"/>
                </a:solidFill>
              </a:rPr>
              <a:t>Recording </a:t>
            </a:r>
            <a:r>
              <a:rPr lang="en-US" sz="1200" dirty="0" smtClean="0">
                <a:solidFill>
                  <a:srgbClr val="FF0000"/>
                </a:solidFill>
              </a:rPr>
              <a:t>has been</a:t>
            </a:r>
            <a:r>
              <a:rPr lang="en-US" sz="1200" dirty="0" smtClean="0">
                <a:solidFill>
                  <a:srgbClr val="FF0000"/>
                </a:solidFill>
                <a:sym typeface="Wingdings" panose="05000000000000000000" pitchFamily="2" charset="2"/>
              </a:rPr>
              <a:t> </a:t>
            </a:r>
            <a:r>
              <a:rPr lang="en-US" sz="1200" dirty="0">
                <a:solidFill>
                  <a:srgbClr val="FF0000"/>
                </a:solidFill>
                <a:sym typeface="Wingdings" panose="05000000000000000000" pitchFamily="2" charset="2"/>
              </a:rPr>
              <a:t>disabled recording feature on all 802 accounts per Jon </a:t>
            </a:r>
            <a:r>
              <a:rPr lang="en-US" sz="1200" dirty="0" smtClean="0">
                <a:solidFill>
                  <a:srgbClr val="FF0000"/>
                </a:solidFill>
                <a:sym typeface="Wingdings" panose="05000000000000000000" pitchFamily="2" charset="2"/>
              </a:rPr>
              <a:t>R</a:t>
            </a:r>
            <a:endParaRPr lang="en-US" sz="1200" dirty="0">
              <a:solidFill>
                <a:srgbClr val="FF0000"/>
              </a:solidFill>
              <a:sym typeface="Wingdings" panose="05000000000000000000" pitchFamily="2" charset="2"/>
            </a:endParaRPr>
          </a:p>
        </p:txBody>
      </p:sp>
      <p:sp>
        <p:nvSpPr>
          <p:cNvPr id="4" name="Slide Number Placeholder 3"/>
          <p:cNvSpPr>
            <a:spLocks noGrp="1"/>
          </p:cNvSpPr>
          <p:nvPr>
            <p:ph type="sldNum" sz="quarter" idx="12"/>
          </p:nvPr>
        </p:nvSpPr>
        <p:spPr/>
        <p:txBody>
          <a:bodyPr/>
          <a:lstStyle/>
          <a:p>
            <a:pPr>
              <a:defRPr/>
            </a:pPr>
            <a:fld id="{33F75F0B-B889-4976-B20E-EB601DECAB72}" type="slidenum">
              <a:rPr lang="en-US" smtClean="0"/>
              <a:pPr>
                <a:defRPr/>
              </a:pPr>
              <a:t>4</a:t>
            </a:fld>
            <a:endParaRPr lang="en-US" sz="1400">
              <a:latin typeface="Myriad Pro" charset="0"/>
            </a:endParaRPr>
          </a:p>
        </p:txBody>
      </p:sp>
      <p:graphicFrame>
        <p:nvGraphicFramePr>
          <p:cNvPr id="5" name="Table 4"/>
          <p:cNvGraphicFramePr>
            <a:graphicFrameLocks noGrp="1"/>
          </p:cNvGraphicFramePr>
          <p:nvPr>
            <p:extLst>
              <p:ext uri="{D42A27DB-BD31-4B8C-83A1-F6EECF244321}">
                <p14:modId xmlns:p14="http://schemas.microsoft.com/office/powerpoint/2010/main" val="822561290"/>
              </p:ext>
            </p:extLst>
          </p:nvPr>
        </p:nvGraphicFramePr>
        <p:xfrm>
          <a:off x="1066800" y="1524000"/>
          <a:ext cx="6400800" cy="2286000"/>
        </p:xfrm>
        <a:graphic>
          <a:graphicData uri="http://schemas.openxmlformats.org/drawingml/2006/table">
            <a:tbl>
              <a:tblPr firstRow="1" bandRow="1">
                <a:tableStyleId>{5C22544A-7EE6-4342-B048-85BDC9FD1C3A}</a:tableStyleId>
              </a:tblPr>
              <a:tblGrid>
                <a:gridCol w="838200"/>
                <a:gridCol w="1252850"/>
                <a:gridCol w="1109350"/>
                <a:gridCol w="987566"/>
                <a:gridCol w="1202184"/>
                <a:gridCol w="1010650"/>
              </a:tblGrid>
              <a:tr h="370840">
                <a:tc>
                  <a:txBody>
                    <a:bodyPr/>
                    <a:lstStyle/>
                    <a:p>
                      <a:r>
                        <a:rPr lang="en-US" sz="1000" dirty="0" smtClean="0"/>
                        <a:t>IEEE</a:t>
                      </a:r>
                      <a:r>
                        <a:rPr lang="en-US" sz="1000" baseline="0" dirty="0" smtClean="0"/>
                        <a:t> 802 Group</a:t>
                      </a:r>
                      <a:endParaRPr lang="en-US" sz="1000" dirty="0"/>
                    </a:p>
                  </a:txBody>
                  <a:tcPr/>
                </a:tc>
                <a:tc>
                  <a:txBody>
                    <a:bodyPr/>
                    <a:lstStyle/>
                    <a:p>
                      <a:pPr algn="ctr"/>
                      <a:r>
                        <a:rPr lang="en-US" sz="1000" dirty="0" smtClean="0"/>
                        <a:t>Acct. Contact</a:t>
                      </a:r>
                      <a:endParaRPr lang="en-US" sz="1000" dirty="0"/>
                    </a:p>
                  </a:txBody>
                  <a:tcPr/>
                </a:tc>
                <a:tc>
                  <a:txBody>
                    <a:bodyPr/>
                    <a:lstStyle/>
                    <a:p>
                      <a:pPr algn="ctr"/>
                      <a:r>
                        <a:rPr lang="en-US" sz="1000" dirty="0" smtClean="0"/>
                        <a:t>Date Provisioned</a:t>
                      </a:r>
                      <a:endParaRPr lang="en-US" sz="1000" dirty="0"/>
                    </a:p>
                  </a:txBody>
                  <a:tcPr/>
                </a:tc>
                <a:tc>
                  <a:txBody>
                    <a:bodyPr/>
                    <a:lstStyle/>
                    <a:p>
                      <a:pPr algn="ctr"/>
                      <a:r>
                        <a:rPr lang="en-US" sz="1000" dirty="0" smtClean="0"/>
                        <a:t># of Meetings held</a:t>
                      </a:r>
                      <a:endParaRPr lang="en-US" sz="1000" dirty="0"/>
                    </a:p>
                  </a:txBody>
                  <a:tcPr/>
                </a:tc>
                <a:tc>
                  <a:txBody>
                    <a:bodyPr/>
                    <a:lstStyle/>
                    <a:p>
                      <a:pPr algn="ctr"/>
                      <a:r>
                        <a:rPr lang="en-US" sz="1000" dirty="0" smtClean="0"/>
                        <a:t>Avg. # of participants/meeting</a:t>
                      </a:r>
                      <a:endParaRPr lang="en-US" sz="1000" dirty="0"/>
                    </a:p>
                  </a:txBody>
                  <a:tcPr/>
                </a:tc>
                <a:tc>
                  <a:txBody>
                    <a:bodyPr/>
                    <a:lstStyle/>
                    <a:p>
                      <a:pPr algn="ctr"/>
                      <a:r>
                        <a:rPr lang="en-US" sz="1000" dirty="0" smtClean="0"/>
                        <a:t>Highest Attendance </a:t>
                      </a:r>
                      <a:endParaRPr lang="en-US" sz="1000" dirty="0"/>
                    </a:p>
                  </a:txBody>
                  <a:tcPr/>
                </a:tc>
              </a:tr>
              <a:tr h="289560">
                <a:tc>
                  <a:txBody>
                    <a:bodyPr/>
                    <a:lstStyle/>
                    <a:p>
                      <a:r>
                        <a:rPr lang="en-US" sz="1000" dirty="0" smtClean="0"/>
                        <a:t>802 EC</a:t>
                      </a:r>
                      <a:endParaRPr lang="en-US" sz="1000" dirty="0"/>
                    </a:p>
                  </a:txBody>
                  <a:tcPr/>
                </a:tc>
                <a:tc>
                  <a:txBody>
                    <a:bodyPr/>
                    <a:lstStyle/>
                    <a:p>
                      <a:r>
                        <a:rPr lang="en-US" sz="1000" dirty="0" smtClean="0"/>
                        <a:t>Jon </a:t>
                      </a:r>
                      <a:r>
                        <a:rPr lang="en-US" sz="1000" dirty="0" err="1" smtClean="0"/>
                        <a:t>Rosdahl</a:t>
                      </a:r>
                      <a:endParaRPr lang="en-US" sz="1000" dirty="0"/>
                    </a:p>
                  </a:txBody>
                  <a:tcPr/>
                </a:tc>
                <a:tc>
                  <a:txBody>
                    <a:bodyPr/>
                    <a:lstStyle/>
                    <a:p>
                      <a:r>
                        <a:rPr lang="en-US" sz="1000" dirty="0" smtClean="0"/>
                        <a:t>30-May-2014</a:t>
                      </a:r>
                      <a:endParaRPr lang="en-US" sz="1000" dirty="0"/>
                    </a:p>
                  </a:txBody>
                  <a:tcPr/>
                </a:tc>
                <a:tc>
                  <a:txBody>
                    <a:bodyPr/>
                    <a:lstStyle/>
                    <a:p>
                      <a:pPr algn="ctr"/>
                      <a:r>
                        <a:rPr lang="en-US" sz="1000" dirty="0" smtClean="0"/>
                        <a:t>0</a:t>
                      </a:r>
                      <a:endParaRPr lang="en-US" sz="1000" dirty="0"/>
                    </a:p>
                  </a:txBody>
                  <a:tcPr/>
                </a:tc>
                <a:tc>
                  <a:txBody>
                    <a:bodyPr/>
                    <a:lstStyle/>
                    <a:p>
                      <a:pPr algn="ctr"/>
                      <a:r>
                        <a:rPr lang="en-US" sz="1000" dirty="0" smtClean="0"/>
                        <a:t>0</a:t>
                      </a:r>
                      <a:endParaRPr lang="en-US" sz="1000" dirty="0"/>
                    </a:p>
                  </a:txBody>
                  <a:tcPr/>
                </a:tc>
                <a:tc>
                  <a:txBody>
                    <a:bodyPr/>
                    <a:lstStyle/>
                    <a:p>
                      <a:pPr algn="ctr"/>
                      <a:r>
                        <a:rPr lang="en-US" sz="1000" dirty="0" smtClean="0"/>
                        <a:t>0</a:t>
                      </a:r>
                      <a:endParaRPr lang="en-US" sz="1000" dirty="0"/>
                    </a:p>
                  </a:txBody>
                  <a:tcPr/>
                </a:tc>
              </a:tr>
              <a:tr h="299720">
                <a:tc>
                  <a:txBody>
                    <a:bodyPr/>
                    <a:lstStyle/>
                    <a:p>
                      <a:r>
                        <a:rPr lang="en-US" sz="1000" dirty="0" smtClean="0"/>
                        <a:t>802.1</a:t>
                      </a:r>
                      <a:endParaRPr lang="en-US" sz="1000" dirty="0"/>
                    </a:p>
                  </a:txBody>
                  <a:tcPr/>
                </a:tc>
                <a:tc>
                  <a:txBody>
                    <a:bodyPr/>
                    <a:lstStyle/>
                    <a:p>
                      <a:r>
                        <a:rPr lang="en-US" sz="1000" dirty="0" smtClean="0"/>
                        <a:t>Glenn Parsons</a:t>
                      </a:r>
                      <a:endParaRPr lang="en-US" sz="1000" dirty="0"/>
                    </a:p>
                  </a:txBody>
                  <a:tcPr/>
                </a:tc>
                <a:tc>
                  <a:txBody>
                    <a:bodyPr/>
                    <a:lstStyle/>
                    <a:p>
                      <a:r>
                        <a:rPr lang="en-US" sz="1000" dirty="0" smtClean="0"/>
                        <a:t>10-Jun-2014</a:t>
                      </a:r>
                      <a:endParaRPr lang="en-US" sz="1000" dirty="0"/>
                    </a:p>
                  </a:txBody>
                  <a:tcPr/>
                </a:tc>
                <a:tc>
                  <a:txBody>
                    <a:bodyPr/>
                    <a:lstStyle/>
                    <a:p>
                      <a:pPr algn="ctr"/>
                      <a:r>
                        <a:rPr lang="en-US" sz="1000" dirty="0" smtClean="0"/>
                        <a:t>7</a:t>
                      </a:r>
                      <a:endParaRPr lang="en-US" sz="1000" dirty="0"/>
                    </a:p>
                  </a:txBody>
                  <a:tcPr/>
                </a:tc>
                <a:tc>
                  <a:txBody>
                    <a:bodyPr/>
                    <a:lstStyle/>
                    <a:p>
                      <a:pPr algn="ctr"/>
                      <a:r>
                        <a:rPr lang="en-US" sz="1000" dirty="0" smtClean="0"/>
                        <a:t>5</a:t>
                      </a:r>
                      <a:endParaRPr lang="en-US" sz="1000" dirty="0"/>
                    </a:p>
                  </a:txBody>
                  <a:tcPr/>
                </a:tc>
                <a:tc>
                  <a:txBody>
                    <a:bodyPr/>
                    <a:lstStyle/>
                    <a:p>
                      <a:pPr algn="ctr"/>
                      <a:r>
                        <a:rPr lang="en-US" sz="1000" dirty="0" smtClean="0"/>
                        <a:t>11</a:t>
                      </a:r>
                      <a:endParaRPr lang="en-US" sz="1000" dirty="0"/>
                    </a:p>
                  </a:txBody>
                  <a:tcPr/>
                </a:tc>
              </a:tr>
              <a:tr h="304800">
                <a:tc>
                  <a:txBody>
                    <a:bodyPr/>
                    <a:lstStyle/>
                    <a:p>
                      <a:r>
                        <a:rPr lang="en-US" sz="1000" dirty="0" smtClean="0"/>
                        <a:t>802.11</a:t>
                      </a:r>
                      <a:endParaRPr lang="en-US" sz="1000" dirty="0"/>
                    </a:p>
                  </a:txBody>
                  <a:tcPr/>
                </a:tc>
                <a:tc>
                  <a:txBody>
                    <a:bodyPr/>
                    <a:lstStyle/>
                    <a:p>
                      <a:r>
                        <a:rPr lang="en-US" sz="1000" dirty="0" smtClean="0"/>
                        <a:t>Adrian Stephens</a:t>
                      </a:r>
                      <a:endParaRPr lang="en-US" sz="1000" dirty="0"/>
                    </a:p>
                  </a:txBody>
                  <a:tcPr/>
                </a:tc>
                <a:tc>
                  <a:txBody>
                    <a:bodyPr/>
                    <a:lstStyle/>
                    <a:p>
                      <a:r>
                        <a:rPr lang="en-US" sz="1000" dirty="0" smtClean="0"/>
                        <a:t>11-Jun-2014</a:t>
                      </a:r>
                      <a:endParaRPr lang="en-US" sz="1000" dirty="0"/>
                    </a:p>
                  </a:txBody>
                  <a:tcPr/>
                </a:tc>
                <a:tc>
                  <a:txBody>
                    <a:bodyPr/>
                    <a:lstStyle/>
                    <a:p>
                      <a:pPr algn="ctr"/>
                      <a:r>
                        <a:rPr lang="en-US" sz="1000" dirty="0" smtClean="0"/>
                        <a:t>49</a:t>
                      </a:r>
                      <a:endParaRPr lang="en-US" sz="1000" dirty="0"/>
                    </a:p>
                  </a:txBody>
                  <a:tcPr/>
                </a:tc>
                <a:tc>
                  <a:txBody>
                    <a:bodyPr/>
                    <a:lstStyle/>
                    <a:p>
                      <a:pPr algn="ctr"/>
                      <a:r>
                        <a:rPr lang="en-US" sz="1000" dirty="0" smtClean="0"/>
                        <a:t>8.7</a:t>
                      </a:r>
                      <a:endParaRPr lang="en-US" sz="1000" dirty="0"/>
                    </a:p>
                  </a:txBody>
                  <a:tcPr/>
                </a:tc>
                <a:tc>
                  <a:txBody>
                    <a:bodyPr/>
                    <a:lstStyle/>
                    <a:p>
                      <a:pPr algn="ctr"/>
                      <a:r>
                        <a:rPr lang="en-US" sz="1000" dirty="0" smtClean="0"/>
                        <a:t>41</a:t>
                      </a:r>
                      <a:endParaRPr lang="en-US" sz="1000" dirty="0"/>
                    </a:p>
                  </a:txBody>
                  <a:tcPr/>
                </a:tc>
              </a:tr>
              <a:tr h="309880">
                <a:tc>
                  <a:txBody>
                    <a:bodyPr/>
                    <a:lstStyle/>
                    <a:p>
                      <a:r>
                        <a:rPr lang="en-US" sz="1000" dirty="0" smtClean="0"/>
                        <a:t>802.15</a:t>
                      </a:r>
                      <a:endParaRPr lang="en-US" sz="1000" dirty="0"/>
                    </a:p>
                  </a:txBody>
                  <a:tcPr/>
                </a:tc>
                <a:tc>
                  <a:txBody>
                    <a:bodyPr/>
                    <a:lstStyle/>
                    <a:p>
                      <a:r>
                        <a:rPr lang="en-US" sz="1000" dirty="0" smtClean="0"/>
                        <a:t>Robert </a:t>
                      </a:r>
                      <a:r>
                        <a:rPr lang="en-US" sz="1000" dirty="0" err="1" smtClean="0"/>
                        <a:t>Heile</a:t>
                      </a:r>
                      <a:endParaRPr lang="en-US" sz="1000" dirty="0"/>
                    </a:p>
                  </a:txBody>
                  <a:tcPr/>
                </a:tc>
                <a:tc>
                  <a:txBody>
                    <a:bodyPr/>
                    <a:lstStyle/>
                    <a:p>
                      <a:r>
                        <a:rPr lang="en-US" sz="1000" dirty="0" smtClean="0"/>
                        <a:t>20-Jun-2014</a:t>
                      </a:r>
                      <a:endParaRPr lang="en-US" sz="1000" dirty="0"/>
                    </a:p>
                  </a:txBody>
                  <a:tcPr/>
                </a:tc>
                <a:tc>
                  <a:txBody>
                    <a:bodyPr/>
                    <a:lstStyle/>
                    <a:p>
                      <a:pPr algn="ctr"/>
                      <a:r>
                        <a:rPr lang="en-US" sz="1000" dirty="0" smtClean="0"/>
                        <a:t>21</a:t>
                      </a:r>
                      <a:endParaRPr lang="en-US" sz="1000" dirty="0"/>
                    </a:p>
                  </a:txBody>
                  <a:tcPr/>
                </a:tc>
                <a:tc>
                  <a:txBody>
                    <a:bodyPr/>
                    <a:lstStyle/>
                    <a:p>
                      <a:pPr algn="ctr"/>
                      <a:r>
                        <a:rPr lang="en-US" sz="1000" dirty="0" smtClean="0"/>
                        <a:t>8.1</a:t>
                      </a:r>
                      <a:endParaRPr lang="en-US" sz="1000" dirty="0"/>
                    </a:p>
                  </a:txBody>
                  <a:tcPr/>
                </a:tc>
                <a:tc>
                  <a:txBody>
                    <a:bodyPr/>
                    <a:lstStyle/>
                    <a:p>
                      <a:pPr algn="ctr"/>
                      <a:r>
                        <a:rPr lang="en-US" sz="1000" dirty="0" smtClean="0"/>
                        <a:t>13</a:t>
                      </a:r>
                      <a:endParaRPr lang="en-US" sz="1000" dirty="0"/>
                    </a:p>
                  </a:txBody>
                  <a:tcPr/>
                </a:tc>
              </a:tr>
              <a:tr h="228600">
                <a:tc>
                  <a:txBody>
                    <a:bodyPr/>
                    <a:lstStyle/>
                    <a:p>
                      <a:r>
                        <a:rPr lang="en-US" sz="1000" dirty="0" smtClean="0"/>
                        <a:t>802.16</a:t>
                      </a:r>
                      <a:endParaRPr lang="en-US" sz="1000" dirty="0"/>
                    </a:p>
                  </a:txBody>
                  <a:tcPr/>
                </a:tc>
                <a:tc>
                  <a:txBody>
                    <a:bodyPr/>
                    <a:lstStyle/>
                    <a:p>
                      <a:r>
                        <a:rPr lang="en-US" sz="1000" dirty="0" smtClean="0"/>
                        <a:t>Roger Marks</a:t>
                      </a:r>
                      <a:endParaRPr lang="en-US" sz="1000" dirty="0"/>
                    </a:p>
                  </a:txBody>
                  <a:tcPr/>
                </a:tc>
                <a:tc>
                  <a:txBody>
                    <a:bodyPr/>
                    <a:lstStyle/>
                    <a:p>
                      <a:r>
                        <a:rPr lang="en-US" sz="1000" dirty="0" smtClean="0"/>
                        <a:t>20-Aug-2014</a:t>
                      </a:r>
                      <a:endParaRPr lang="en-US" sz="1000" dirty="0"/>
                    </a:p>
                  </a:txBody>
                  <a:tcPr/>
                </a:tc>
                <a:tc>
                  <a:txBody>
                    <a:bodyPr/>
                    <a:lstStyle/>
                    <a:p>
                      <a:pPr algn="ctr"/>
                      <a:r>
                        <a:rPr lang="en-US" sz="1000" dirty="0" smtClean="0"/>
                        <a:t>3</a:t>
                      </a:r>
                      <a:endParaRPr lang="en-US" sz="1000" dirty="0"/>
                    </a:p>
                  </a:txBody>
                  <a:tcPr/>
                </a:tc>
                <a:tc>
                  <a:txBody>
                    <a:bodyPr/>
                    <a:lstStyle/>
                    <a:p>
                      <a:pPr algn="ctr"/>
                      <a:r>
                        <a:rPr lang="en-US" sz="1000" dirty="0" smtClean="0"/>
                        <a:t>4</a:t>
                      </a:r>
                      <a:endParaRPr lang="en-US" sz="1000" dirty="0"/>
                    </a:p>
                  </a:txBody>
                  <a:tcPr/>
                </a:tc>
                <a:tc>
                  <a:txBody>
                    <a:bodyPr/>
                    <a:lstStyle/>
                    <a:p>
                      <a:pPr algn="ctr"/>
                      <a:r>
                        <a:rPr lang="en-US" sz="1000" dirty="0" smtClean="0"/>
                        <a:t>5</a:t>
                      </a:r>
                      <a:endParaRPr lang="en-US" sz="1000" dirty="0"/>
                    </a:p>
                  </a:txBody>
                  <a:tcPr/>
                </a:tc>
              </a:tr>
              <a:tr h="289560">
                <a:tc>
                  <a:txBody>
                    <a:bodyPr/>
                    <a:lstStyle/>
                    <a:p>
                      <a:r>
                        <a:rPr lang="en-US" sz="1000" dirty="0" err="1" smtClean="0"/>
                        <a:t>OmniRAN</a:t>
                      </a:r>
                      <a:endParaRPr lang="en-US" sz="1000" dirty="0"/>
                    </a:p>
                  </a:txBody>
                  <a:tcPr/>
                </a:tc>
                <a:tc>
                  <a:txBody>
                    <a:bodyPr/>
                    <a:lstStyle/>
                    <a:p>
                      <a:r>
                        <a:rPr lang="en-US" sz="1000" dirty="0" smtClean="0"/>
                        <a:t>Max </a:t>
                      </a:r>
                      <a:r>
                        <a:rPr lang="en-US" sz="1000" dirty="0" err="1" smtClean="0"/>
                        <a:t>Riegel</a:t>
                      </a:r>
                      <a:endParaRPr lang="en-US" sz="1000" dirty="0"/>
                    </a:p>
                  </a:txBody>
                  <a:tcPr/>
                </a:tc>
                <a:tc>
                  <a:txBody>
                    <a:bodyPr/>
                    <a:lstStyle/>
                    <a:p>
                      <a:r>
                        <a:rPr lang="en-US" sz="1000" dirty="0" smtClean="0"/>
                        <a:t>17-Jun-2014</a:t>
                      </a:r>
                      <a:endParaRPr lang="en-US" sz="1000" dirty="0"/>
                    </a:p>
                  </a:txBody>
                  <a:tcPr/>
                </a:tc>
                <a:tc>
                  <a:txBody>
                    <a:bodyPr/>
                    <a:lstStyle/>
                    <a:p>
                      <a:pPr algn="ctr"/>
                      <a:r>
                        <a:rPr lang="en-US" sz="1000" dirty="0" smtClean="0"/>
                        <a:t>0</a:t>
                      </a:r>
                      <a:endParaRPr lang="en-US" sz="1000" dirty="0"/>
                    </a:p>
                  </a:txBody>
                  <a:tcPr/>
                </a:tc>
                <a:tc>
                  <a:txBody>
                    <a:bodyPr/>
                    <a:lstStyle/>
                    <a:p>
                      <a:pPr algn="ctr"/>
                      <a:r>
                        <a:rPr lang="en-US" sz="1000" dirty="0" smtClean="0"/>
                        <a:t>0</a:t>
                      </a:r>
                      <a:endParaRPr lang="en-US" sz="1000" dirty="0"/>
                    </a:p>
                  </a:txBody>
                  <a:tcPr/>
                </a:tc>
                <a:tc>
                  <a:txBody>
                    <a:bodyPr/>
                    <a:lstStyle/>
                    <a:p>
                      <a:pPr algn="ctr"/>
                      <a:r>
                        <a:rPr lang="en-US" sz="1000" dirty="0" smtClean="0"/>
                        <a:t>0</a:t>
                      </a:r>
                      <a:endParaRPr lang="en-US" sz="1000" dirty="0"/>
                    </a:p>
                  </a:txBody>
                  <a:tcPr/>
                </a:tc>
              </a:tr>
            </a:tbl>
          </a:graphicData>
        </a:graphic>
      </p:graphicFrame>
    </p:spTree>
    <p:extLst>
      <p:ext uri="{BB962C8B-B14F-4D97-AF65-F5344CB8AC3E}">
        <p14:creationId xmlns:p14="http://schemas.microsoft.com/office/powerpoint/2010/main" val="1913319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800"/>
            <a:ext cx="7772400" cy="2819400"/>
          </a:xfrm>
        </p:spPr>
        <p:txBody>
          <a:bodyPr/>
          <a:lstStyle/>
          <a:p>
            <a:r>
              <a:rPr lang="en-US" dirty="0" smtClean="0"/>
              <a:t>Questions?</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2"/>
          </p:nvPr>
        </p:nvSpPr>
        <p:spPr/>
        <p:txBody>
          <a:bodyPr/>
          <a:lstStyle/>
          <a:p>
            <a:pPr>
              <a:defRPr/>
            </a:pPr>
            <a:fld id="{33F75F0B-B889-4976-B20E-EB601DECAB72}" type="slidenum">
              <a:rPr lang="en-US" smtClean="0"/>
              <a:pPr>
                <a:defRPr/>
              </a:pPr>
              <a:t>5</a:t>
            </a:fld>
            <a:endParaRPr lang="en-US" sz="1400">
              <a:latin typeface="Myriad Pro" charset="0"/>
            </a:endParaRPr>
          </a:p>
        </p:txBody>
      </p:sp>
    </p:spTree>
    <p:extLst>
      <p:ext uri="{BB962C8B-B14F-4D97-AF65-F5344CB8AC3E}">
        <p14:creationId xmlns:p14="http://schemas.microsoft.com/office/powerpoint/2010/main" val="512202559"/>
      </p:ext>
    </p:extLst>
  </p:cSld>
  <p:clrMapOvr>
    <a:masterClrMapping/>
  </p:clrMapOvr>
</p:sld>
</file>

<file path=ppt/theme/theme1.xml><?xml version="1.0" encoding="utf-8"?>
<a:theme xmlns:a="http://schemas.openxmlformats.org/drawingml/2006/main" name="Cover Slides">
  <a:themeElements>
    <a:clrScheme name="IEEE">
      <a:dk1>
        <a:srgbClr val="000000"/>
      </a:dk1>
      <a:lt1>
        <a:srgbClr val="FFFFFF"/>
      </a:lt1>
      <a:dk2>
        <a:srgbClr val="A6B4AC"/>
      </a:dk2>
      <a:lt2>
        <a:srgbClr val="6E8076"/>
      </a:lt2>
      <a:accent1>
        <a:srgbClr val="0066A1"/>
      </a:accent1>
      <a:accent2>
        <a:srgbClr val="009FDA"/>
      </a:accent2>
      <a:accent3>
        <a:srgbClr val="CC1239"/>
      </a:accent3>
      <a:accent4>
        <a:srgbClr val="FDC82F"/>
      </a:accent4>
      <a:accent5>
        <a:srgbClr val="E37222"/>
      </a:accent5>
      <a:accent6>
        <a:srgbClr val="69BE28"/>
      </a:accent6>
      <a:hlink>
        <a:srgbClr val="008542"/>
      </a:hlink>
      <a:folHlink>
        <a:srgbClr val="6B1F7C"/>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spDef>
    <a:lnDef>
      <a:spPr bwMode="auto">
        <a:solidFill>
          <a:schemeClr val="accent1"/>
        </a:solidFill>
        <a:ln w="12700" cap="flat" cmpd="sng" algn="ctr">
          <a:solidFill>
            <a:schemeClr val="tx2"/>
          </a:solidFill>
          <a:prstDash val="solid"/>
          <a:round/>
          <a:headEnd type="none" w="med" len="med"/>
          <a:tailEnd type="none" w="med" len="med"/>
        </a:ln>
        <a:effectLst/>
      </a:spPr>
      <a:bodyPr/>
      <a:lstStyle/>
    </a:lnDef>
    <a:txDef>
      <a:spPr>
        <a:noFill/>
      </a:spPr>
      <a:bodyPr wrap="none" rtlCol="0">
        <a:spAutoFit/>
      </a:bodyPr>
      <a:lstStyle>
        <a:defPPr algn="l">
          <a:defRPr sz="1600" dirty="0" smtClean="0"/>
        </a:defPPr>
      </a:lstStyle>
    </a:txDef>
  </a:objectDefaults>
  <a:extraClrSchemeLst>
    <a:extraClrScheme>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clrMap bg1="lt1" tx1="dk1" bg2="lt2" tx2="dk2" accent1="accent1" accent2="accent2" accent3="accent3" accent4="accent4" accent5="accent5" accent6="accent6" hlink="hlink" folHlink="folHlink"/>
    </a:extraClrScheme>
    <a:extraClrScheme>
      <a:clrScheme name="Blank Presentation 2">
        <a:dk1>
          <a:srgbClr val="A6B4AC"/>
        </a:dk1>
        <a:lt1>
          <a:srgbClr val="FFFFFF"/>
        </a:lt1>
        <a:dk2>
          <a:srgbClr val="000000"/>
        </a:dk2>
        <a:lt2>
          <a:srgbClr val="FFFFFF"/>
        </a:lt2>
        <a:accent1>
          <a:srgbClr val="0066A1"/>
        </a:accent1>
        <a:accent2>
          <a:srgbClr val="009FDA"/>
        </a:accent2>
        <a:accent3>
          <a:srgbClr val="AAAAAA"/>
        </a:accent3>
        <a:accent4>
          <a:srgbClr val="DADADA"/>
        </a:accent4>
        <a:accent5>
          <a:srgbClr val="AAB8CD"/>
        </a:accent5>
        <a:accent6>
          <a:srgbClr val="0090C5"/>
        </a:accent6>
        <a:hlink>
          <a:srgbClr val="CC1239"/>
        </a:hlink>
        <a:folHlink>
          <a:srgbClr val="FDC82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EEE-SA_PowerPoint_Template2007">
  <a:themeElements>
    <a:clrScheme name="IEEE">
      <a:dk1>
        <a:srgbClr val="000000"/>
      </a:dk1>
      <a:lt1>
        <a:srgbClr val="FFFFFF"/>
      </a:lt1>
      <a:dk2>
        <a:srgbClr val="A6B4AC"/>
      </a:dk2>
      <a:lt2>
        <a:srgbClr val="6E8076"/>
      </a:lt2>
      <a:accent1>
        <a:srgbClr val="0066A1"/>
      </a:accent1>
      <a:accent2>
        <a:srgbClr val="009FDA"/>
      </a:accent2>
      <a:accent3>
        <a:srgbClr val="CC1239"/>
      </a:accent3>
      <a:accent4>
        <a:srgbClr val="FDC82F"/>
      </a:accent4>
      <a:accent5>
        <a:srgbClr val="E37222"/>
      </a:accent5>
      <a:accent6>
        <a:srgbClr val="69BE28"/>
      </a:accent6>
      <a:hlink>
        <a:srgbClr val="008542"/>
      </a:hlink>
      <a:folHlink>
        <a:srgbClr val="6B1F7C"/>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spDef>
    <a:lnDef>
      <a:spPr bwMode="auto">
        <a:solidFill>
          <a:schemeClr val="accent1"/>
        </a:solidFill>
        <a:ln w="12700" cap="flat" cmpd="sng" algn="ctr">
          <a:solidFill>
            <a:schemeClr val="tx2"/>
          </a:solidFill>
          <a:prstDash val="solid"/>
          <a:round/>
          <a:headEnd type="none" w="med" len="med"/>
          <a:tailEnd type="none" w="med" len="med"/>
        </a:ln>
        <a:effectLst/>
      </a:spPr>
      <a:bodyPr/>
      <a:lstStyle/>
    </a:lnDef>
    <a:txDef>
      <a:spPr>
        <a:noFill/>
      </a:spPr>
      <a:bodyPr wrap="none" rtlCol="0">
        <a:spAutoFit/>
      </a:bodyPr>
      <a:lstStyle>
        <a:defPPr algn="l">
          <a:defRPr sz="1600" dirty="0" smtClean="0"/>
        </a:defPPr>
      </a:lstStyle>
    </a:txDef>
  </a:objectDefaults>
  <a:extraClrSchemeLst>
    <a:extraClrScheme>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clrMap bg1="lt1" tx1="dk1" bg2="lt2" tx2="dk2" accent1="accent1" accent2="accent2" accent3="accent3" accent4="accent4" accent5="accent5" accent6="accent6" hlink="hlink" folHlink="folHlink"/>
    </a:extraClrScheme>
    <a:extraClrScheme>
      <a:clrScheme name="Blank Presentation 2">
        <a:dk1>
          <a:srgbClr val="A6B4AC"/>
        </a:dk1>
        <a:lt1>
          <a:srgbClr val="FFFFFF"/>
        </a:lt1>
        <a:dk2>
          <a:srgbClr val="000000"/>
        </a:dk2>
        <a:lt2>
          <a:srgbClr val="FFFFFF"/>
        </a:lt2>
        <a:accent1>
          <a:srgbClr val="0066A1"/>
        </a:accent1>
        <a:accent2>
          <a:srgbClr val="009FDA"/>
        </a:accent2>
        <a:accent3>
          <a:srgbClr val="AAAAAA"/>
        </a:accent3>
        <a:accent4>
          <a:srgbClr val="DADADA"/>
        </a:accent4>
        <a:accent5>
          <a:srgbClr val="AAB8CD"/>
        </a:accent5>
        <a:accent6>
          <a:srgbClr val="0090C5"/>
        </a:accent6>
        <a:hlink>
          <a:srgbClr val="CC1239"/>
        </a:hlink>
        <a:folHlink>
          <a:srgbClr val="FDC82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ark Layouts">
  <a:themeElements>
    <a:clrScheme name="IEEE rev">
      <a:dk1>
        <a:srgbClr val="FFFFFF"/>
      </a:dk1>
      <a:lt1>
        <a:srgbClr val="000000"/>
      </a:lt1>
      <a:dk2>
        <a:srgbClr val="6E8076"/>
      </a:dk2>
      <a:lt2>
        <a:srgbClr val="A6B4AC"/>
      </a:lt2>
      <a:accent1>
        <a:srgbClr val="0066A1"/>
      </a:accent1>
      <a:accent2>
        <a:srgbClr val="009FDA"/>
      </a:accent2>
      <a:accent3>
        <a:srgbClr val="CC1239"/>
      </a:accent3>
      <a:accent4>
        <a:srgbClr val="FDC82F"/>
      </a:accent4>
      <a:accent5>
        <a:srgbClr val="E37222"/>
      </a:accent5>
      <a:accent6>
        <a:srgbClr val="69BE28"/>
      </a:accent6>
      <a:hlink>
        <a:srgbClr val="008542"/>
      </a:hlink>
      <a:folHlink>
        <a:srgbClr val="6B1F7C"/>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spDef>
    <a:lnDef>
      <a:spPr bwMode="auto">
        <a:solidFill>
          <a:schemeClr val="accent1"/>
        </a:solidFill>
        <a:ln w="12700" cap="flat" cmpd="sng" algn="ctr">
          <a:solidFill>
            <a:schemeClr val="tx2"/>
          </a:solidFill>
          <a:prstDash val="solid"/>
          <a:round/>
          <a:headEnd type="none" w="med" len="med"/>
          <a:tailEnd type="none" w="med" len="med"/>
        </a:ln>
        <a:effectLst/>
      </a:spPr>
      <a:bodyPr/>
      <a:lstStyle/>
    </a:lnDef>
    <a:txDef>
      <a:spPr>
        <a:noFill/>
      </a:spPr>
      <a:bodyPr wrap="none" rtlCol="0">
        <a:spAutoFit/>
      </a:bodyPr>
      <a:lstStyle>
        <a:defPPr algn="l">
          <a:defRPr sz="1600" dirty="0" smtClean="0"/>
        </a:defPPr>
      </a:lstStyle>
    </a:txDef>
  </a:objectDefaults>
  <a:extraClrSchemeLst>
    <a:extraClrScheme>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clrMap bg1="lt1" tx1="dk1" bg2="lt2" tx2="dk2" accent1="accent1" accent2="accent2" accent3="accent3" accent4="accent4" accent5="accent5" accent6="accent6" hlink="hlink" folHlink="folHlink"/>
    </a:extraClrScheme>
    <a:extraClrScheme>
      <a:clrScheme name="Blank Presentation 2">
        <a:dk1>
          <a:srgbClr val="A6B4AC"/>
        </a:dk1>
        <a:lt1>
          <a:srgbClr val="FFFFFF"/>
        </a:lt1>
        <a:dk2>
          <a:srgbClr val="000000"/>
        </a:dk2>
        <a:lt2>
          <a:srgbClr val="FFFFFF"/>
        </a:lt2>
        <a:accent1>
          <a:srgbClr val="0066A1"/>
        </a:accent1>
        <a:accent2>
          <a:srgbClr val="009FDA"/>
        </a:accent2>
        <a:accent3>
          <a:srgbClr val="AAAAAA"/>
        </a:accent3>
        <a:accent4>
          <a:srgbClr val="DADADA"/>
        </a:accent4>
        <a:accent5>
          <a:srgbClr val="AAB8CD"/>
        </a:accent5>
        <a:accent6>
          <a:srgbClr val="0090C5"/>
        </a:accent6>
        <a:hlink>
          <a:srgbClr val="CC1239"/>
        </a:hlink>
        <a:folHlink>
          <a:srgbClr val="FDC82F"/>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SA Template</Template>
  <TotalTime>529</TotalTime>
  <Words>383</Words>
  <Application>Microsoft Office PowerPoint</Application>
  <PresentationFormat>On-screen Show (4:3)</PresentationFormat>
  <Paragraphs>84</Paragraphs>
  <Slides>5</Slides>
  <Notes>0</Notes>
  <HiddenSlides>0</HiddenSlides>
  <MMClips>0</MMClips>
  <ScaleCrop>false</ScaleCrop>
  <HeadingPairs>
    <vt:vector size="4" baseType="variant">
      <vt:variant>
        <vt:lpstr>Theme</vt:lpstr>
      </vt:variant>
      <vt:variant>
        <vt:i4>3</vt:i4>
      </vt:variant>
      <vt:variant>
        <vt:lpstr>Slide Titles</vt:lpstr>
      </vt:variant>
      <vt:variant>
        <vt:i4>5</vt:i4>
      </vt:variant>
    </vt:vector>
  </HeadingPairs>
  <TitlesOfParts>
    <vt:vector size="8" baseType="lpstr">
      <vt:lpstr>Cover Slides</vt:lpstr>
      <vt:lpstr>IEEE-SA_PowerPoint_Template2007</vt:lpstr>
      <vt:lpstr>Dark Layouts</vt:lpstr>
      <vt:lpstr>SA Solutions &amp; 802 EC Update 2-Nov-2014</vt:lpstr>
      <vt:lpstr>SA Solution Update</vt:lpstr>
      <vt:lpstr>SA Solutions Update (con’t) </vt:lpstr>
      <vt:lpstr>Join.Me Stats </vt:lpstr>
      <vt:lpstr>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Join.Me Virtual Meeting Tool Update</dc:title>
  <dc:creator>Boyce, Christina</dc:creator>
  <cp:lastModifiedBy>Kim, Soo</cp:lastModifiedBy>
  <cp:revision>27</cp:revision>
  <dcterms:created xsi:type="dcterms:W3CDTF">2014-10-02T12:46:15Z</dcterms:created>
  <dcterms:modified xsi:type="dcterms:W3CDTF">2014-11-07T01:31:13Z</dcterms:modified>
</cp:coreProperties>
</file>