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0"/>
  </p:notesMasterIdLst>
  <p:handoutMasterIdLst>
    <p:handoutMasterId r:id="rId11"/>
  </p:handoutMasterIdLst>
  <p:sldIdLst>
    <p:sldId id="1370" r:id="rId2"/>
    <p:sldId id="1371" r:id="rId3"/>
    <p:sldId id="1373" r:id="rId4"/>
    <p:sldId id="1374" r:id="rId5"/>
    <p:sldId id="1367" r:id="rId6"/>
    <p:sldId id="1383" r:id="rId7"/>
    <p:sldId id="1384" r:id="rId8"/>
    <p:sldId id="1385"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91" autoAdjust="0"/>
    <p:restoredTop sz="94660" autoAdjust="0"/>
  </p:normalViewPr>
  <p:slideViewPr>
    <p:cSldViewPr>
      <p:cViewPr>
        <p:scale>
          <a:sx n="96" d="100"/>
          <a:sy n="96" d="100"/>
        </p:scale>
        <p:origin x="-1560" y="-3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8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802.11-14/0795r0</a:t>
            </a:r>
            <a:endParaRPr lang="en-US" dirty="0"/>
          </a:p>
        </p:txBody>
      </p:sp>
      <p:sp>
        <p:nvSpPr>
          <p:cNvPr id="3075" name="Rectangle 3"/>
          <p:cNvSpPr>
            <a:spLocks noGrp="1" noChangeArrowheads="1"/>
          </p:cNvSpPr>
          <p:nvPr>
            <p:ph type="dt" sz="quarter" idx="1"/>
          </p:nvPr>
        </p:nvSpPr>
        <p:spPr bwMode="auto">
          <a:xfrm>
            <a:off x="695325" y="177284"/>
            <a:ext cx="70692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July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802.11-14/0795r0</a:t>
            </a:r>
            <a:endParaRPr lang="en-US" dirty="0"/>
          </a:p>
        </p:txBody>
      </p:sp>
      <p:sp>
        <p:nvSpPr>
          <p:cNvPr id="2051" name="Rectangle 3"/>
          <p:cNvSpPr>
            <a:spLocks noGrp="1" noChangeArrowheads="1"/>
          </p:cNvSpPr>
          <p:nvPr>
            <p:ph type="dt" idx="1"/>
          </p:nvPr>
        </p:nvSpPr>
        <p:spPr bwMode="auto">
          <a:xfrm>
            <a:off x="654050" y="97909"/>
            <a:ext cx="69089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July 2014</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802.11-14/0795r2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2014</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NB contributed a variation on the “usual comment” on IEEE 802.22</a:t>
            </a:r>
            <a:endParaRPr lang="en-AU" dirty="0"/>
          </a:p>
        </p:txBody>
      </p:sp>
      <p:sp>
        <p:nvSpPr>
          <p:cNvPr id="3" name="Content Placeholder 2"/>
          <p:cNvSpPr>
            <a:spLocks noGrp="1"/>
          </p:cNvSpPr>
          <p:nvPr>
            <p:ph idx="1"/>
          </p:nvPr>
        </p:nvSpPr>
        <p:spPr/>
        <p:txBody>
          <a:bodyPr/>
          <a:lstStyle/>
          <a:p>
            <a:r>
              <a:rPr lang="en-AU" dirty="0" smtClean="0"/>
              <a:t>China NB comment on 802.22</a:t>
            </a:r>
          </a:p>
          <a:p>
            <a:pPr lvl="1"/>
            <a:r>
              <a:rPr lang="en-AU" b="0" i="1" dirty="0" smtClean="0"/>
              <a:t>In </a:t>
            </a:r>
            <a:r>
              <a:rPr lang="en-AU" b="0" i="1" dirty="0"/>
              <a:t>addition, China NB also has concerns that the ongoing FDIS processes are reducing </a:t>
            </a:r>
            <a:r>
              <a:rPr lang="en-AU" b="0" i="1" dirty="0" smtClean="0"/>
              <a:t>the quality </a:t>
            </a:r>
            <a:r>
              <a:rPr lang="en-AU" b="0" i="1" dirty="0"/>
              <a:t>and reputation of ISO/IEC standards. We will bring our concerns to the attention </a:t>
            </a:r>
            <a:r>
              <a:rPr lang="en-AU" b="0" i="1" dirty="0" smtClean="0"/>
              <a:t>of ISO/IEC </a:t>
            </a:r>
            <a:r>
              <a:rPr lang="en-AU" b="0" i="1" dirty="0"/>
              <a:t>central offices.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a:t>
            </a:fld>
            <a:endParaRPr lang="en-US"/>
          </a:p>
        </p:txBody>
      </p:sp>
    </p:spTree>
    <p:extLst>
      <p:ext uri="{BB962C8B-B14F-4D97-AF65-F5344CB8AC3E}">
        <p14:creationId xmlns:p14="http://schemas.microsoft.com/office/powerpoint/2010/main" val="40985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May 2014 on a response to the China NB comment on IEEE 802.22</a:t>
            </a:r>
            <a:endParaRPr lang="en-AU" dirty="0"/>
          </a:p>
        </p:txBody>
      </p:sp>
      <p:sp>
        <p:nvSpPr>
          <p:cNvPr id="3" name="Content Placeholder 2"/>
          <p:cNvSpPr>
            <a:spLocks noGrp="1"/>
          </p:cNvSpPr>
          <p:nvPr>
            <p:ph idx="1"/>
          </p:nvPr>
        </p:nvSpPr>
        <p:spPr/>
        <p:txBody>
          <a:bodyPr/>
          <a:lstStyle/>
          <a:p>
            <a:r>
              <a:rPr lang="en-AU" dirty="0" smtClean="0"/>
              <a:t>Response (part 1/3) </a:t>
            </a:r>
          </a:p>
          <a:p>
            <a:pPr lvl="1"/>
            <a:r>
              <a:rPr lang="en-AU" i="1" dirty="0" smtClean="0"/>
              <a:t>IEEE 802 thanks the China NB for its comment during the 60 day ballot on IEEE 802.22 as part of its consideration according to the PSDO agreement</a:t>
            </a:r>
          </a:p>
          <a:p>
            <a:pPr lvl="1"/>
            <a:r>
              <a:rPr lang="en-AU" i="1" dirty="0" smtClean="0"/>
              <a:t>In the comment, the China NB objected to IEEE 802.22 using a security mechanism based on the use of ISO/IEC/IEEE 8802-1X because the China NB believes its comments in the previous FDIS ballot on ISO/IEC/IEEE </a:t>
            </a:r>
            <a:r>
              <a:rPr lang="en-AU" i="1" dirty="0"/>
              <a:t>8802-1X </a:t>
            </a:r>
            <a:r>
              <a:rPr lang="en-AU" i="1" dirty="0" smtClean="0"/>
              <a:t>have not been satisfactorily resolved</a:t>
            </a:r>
          </a:p>
          <a:p>
            <a:pPr lvl="1"/>
            <a:r>
              <a:rPr lang="en-AU" i="1" dirty="0" smtClean="0"/>
              <a:t>It is up to the China NB to determine whether their  comments on previous FDIS ballots have been satisfactorily resolved or not.</a:t>
            </a:r>
          </a:p>
          <a:p>
            <a:pPr lvl="1"/>
            <a:r>
              <a:rPr lang="en-AU" i="1" dirty="0" smtClean="0"/>
              <a:t>However, we note IEEE 802 has responded fully  to every comment received from all ISO/IEC SC6 and JTC1 NBs during all 60 day and FDIS ballots undertaken as part of the PSDO defined process</a:t>
            </a:r>
          </a:p>
        </p:txBody>
      </p:sp>
      <p:sp>
        <p:nvSpPr>
          <p:cNvPr id="4" name="Footer Placeholder 3"/>
          <p:cNvSpPr>
            <a:spLocks noGrp="1"/>
          </p:cNvSpPr>
          <p:nvPr>
            <p:ph type="ftr" sz="quarter" idx="10"/>
          </p:nvPr>
        </p:nvSpPr>
        <p:spPr/>
        <p:txBody>
          <a:bodyPr/>
          <a:lstStyle/>
          <a:p>
            <a:pPr>
              <a:defRPr/>
            </a:pPr>
            <a:r>
              <a:rPr lang="en-US" smtClean="0"/>
              <a:t>Andrew Myles, Cisco</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2179208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agreed in May </a:t>
            </a:r>
            <a:r>
              <a:rPr lang="en-AU" dirty="0" smtClean="0"/>
              <a:t>2014 </a:t>
            </a:r>
            <a:r>
              <a:rPr lang="en-AU" dirty="0"/>
              <a:t>on a response to the China NB comment on IEEE 802.22</a:t>
            </a:r>
          </a:p>
        </p:txBody>
      </p:sp>
      <p:sp>
        <p:nvSpPr>
          <p:cNvPr id="3" name="Content Placeholder 2"/>
          <p:cNvSpPr>
            <a:spLocks noGrp="1"/>
          </p:cNvSpPr>
          <p:nvPr>
            <p:ph idx="1"/>
          </p:nvPr>
        </p:nvSpPr>
        <p:spPr/>
        <p:txBody>
          <a:bodyPr/>
          <a:lstStyle/>
          <a:p>
            <a:r>
              <a:rPr lang="en-AU" dirty="0" smtClean="0"/>
              <a:t>Response (part 2/3)</a:t>
            </a:r>
          </a:p>
          <a:p>
            <a:pPr lvl="1"/>
            <a:r>
              <a:rPr lang="en-AU" i="1" dirty="0" smtClean="0"/>
              <a:t>IEEE 802 does not know of any outstanding issues related to </a:t>
            </a:r>
            <a:r>
              <a:rPr lang="en-AU" i="1" dirty="0"/>
              <a:t>ISO/IEC/IEEE </a:t>
            </a:r>
            <a:r>
              <a:rPr lang="en-AU" i="1" dirty="0" smtClean="0"/>
              <a:t>8802-1X, and notes that this standard is  being successfully implemented globally today in billions of devices.</a:t>
            </a:r>
          </a:p>
          <a:p>
            <a:pPr lvl="1"/>
            <a:r>
              <a:rPr lang="en-AU" i="1" dirty="0" smtClean="0"/>
              <a:t>IEEE 802 encourages any users of the standard, including China NB security experts, to provide further details of any issues related to </a:t>
            </a:r>
            <a:r>
              <a:rPr lang="en-AU" i="1" dirty="0"/>
              <a:t>ISO/IEC/IEEE 8802-1X </a:t>
            </a:r>
            <a:r>
              <a:rPr lang="en-AU" i="1" dirty="0" smtClean="0"/>
              <a:t> at any time</a:t>
            </a:r>
          </a:p>
          <a:p>
            <a:pPr lvl="1"/>
            <a:r>
              <a:rPr lang="en-AU" i="1" dirty="0" smtClean="0"/>
              <a:t>This can be done by e-mail or at a face to face meeting of the IEEE 802.1 Working Group.</a:t>
            </a:r>
          </a:p>
          <a:p>
            <a:pPr lvl="1"/>
            <a:r>
              <a:rPr lang="en-AU" i="1" dirty="0" smtClean="0"/>
              <a:t>The </a:t>
            </a:r>
            <a:r>
              <a:rPr lang="en-AU" i="1" dirty="0"/>
              <a:t>IEEE 802.1 Working Group </a:t>
            </a:r>
            <a:r>
              <a:rPr lang="en-AU" i="1" dirty="0" smtClean="0"/>
              <a:t>meeting schedule is available from the IEEE 802.1 Working Group Chair (Glenn </a:t>
            </a:r>
            <a:r>
              <a:rPr lang="en-AU" i="1" dirty="0"/>
              <a:t>Parsons, </a:t>
            </a:r>
            <a:r>
              <a:rPr lang="en-AU" i="1" dirty="0" smtClean="0"/>
              <a:t>glenn.parsons@ericsson.com)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1352728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agreed in May </a:t>
            </a:r>
            <a:r>
              <a:rPr lang="en-AU" dirty="0" smtClean="0"/>
              <a:t>2014 </a:t>
            </a:r>
            <a:r>
              <a:rPr lang="en-AU" dirty="0"/>
              <a:t>on a response to the China NB comment on IEEE 802.22</a:t>
            </a:r>
          </a:p>
        </p:txBody>
      </p:sp>
      <p:sp>
        <p:nvSpPr>
          <p:cNvPr id="3" name="Content Placeholder 2"/>
          <p:cNvSpPr>
            <a:spLocks noGrp="1"/>
          </p:cNvSpPr>
          <p:nvPr>
            <p:ph idx="1"/>
          </p:nvPr>
        </p:nvSpPr>
        <p:spPr/>
        <p:txBody>
          <a:bodyPr/>
          <a:lstStyle/>
          <a:p>
            <a:r>
              <a:rPr lang="en-AU" dirty="0"/>
              <a:t>Response (part </a:t>
            </a:r>
            <a:r>
              <a:rPr lang="en-AU" dirty="0" smtClean="0"/>
              <a:t>3/3)</a:t>
            </a:r>
            <a:endParaRPr lang="en-AU" dirty="0"/>
          </a:p>
          <a:p>
            <a:pPr lvl="1"/>
            <a:r>
              <a:rPr lang="en-AU" i="1" dirty="0" smtClean="0"/>
              <a:t>In the comment, the </a:t>
            </a:r>
            <a:r>
              <a:rPr lang="en-AU" i="1" dirty="0"/>
              <a:t>China NB </a:t>
            </a:r>
            <a:r>
              <a:rPr lang="en-AU" i="1" dirty="0" smtClean="0"/>
              <a:t>also asserted that the quality </a:t>
            </a:r>
            <a:r>
              <a:rPr lang="en-AU" i="1" dirty="0"/>
              <a:t>and reputation of ISO/IEC </a:t>
            </a:r>
            <a:r>
              <a:rPr lang="en-AU" i="1" dirty="0" smtClean="0"/>
              <a:t>standards have been diminished by the use of PSDO defined approval processes</a:t>
            </a:r>
          </a:p>
          <a:p>
            <a:pPr lvl="1"/>
            <a:r>
              <a:rPr lang="en-AU" i="1" dirty="0" smtClean="0"/>
              <a:t>No evidence has been provided to justify this assertion, so it is difficult for IEEE 802 to respond in any meaningful way.</a:t>
            </a:r>
          </a:p>
          <a:p>
            <a:pPr lvl="1"/>
            <a:r>
              <a:rPr lang="en-AU" i="1" dirty="0" smtClean="0"/>
              <a:t>However, IEEE 802 notes the PSDO agreement between IEEE and ISO has given ISO/IEC JTC1 NBs, as important stakeholders of the widely </a:t>
            </a:r>
            <a:r>
              <a:rPr lang="en-AU" i="1" dirty="0"/>
              <a:t>implemented and used </a:t>
            </a:r>
            <a:r>
              <a:rPr lang="en-AU" i="1" dirty="0" smtClean="0"/>
              <a:t>ISO/IEC/IEEE 8802 series of standards, an effective mechanism for both review and approval.</a:t>
            </a:r>
          </a:p>
          <a:p>
            <a:pPr lvl="1"/>
            <a:r>
              <a:rPr lang="en-AU" i="1" dirty="0" smtClean="0"/>
              <a:t>IEEE 802 believes the PSDO process has been very effective and encourages all NBs to make greater use of the opportunity to participate in the development and approval of the ISO/IEC/IEEE 8802 series of standards</a:t>
            </a:r>
          </a:p>
        </p:txBody>
      </p:sp>
      <p:sp>
        <p:nvSpPr>
          <p:cNvPr id="4" name="Footer Placeholder 3"/>
          <p:cNvSpPr>
            <a:spLocks noGrp="1"/>
          </p:cNvSpPr>
          <p:nvPr>
            <p:ph type="ftr" sz="quarter" idx="10"/>
          </p:nvPr>
        </p:nvSpPr>
        <p:spPr/>
        <p:txBody>
          <a:bodyPr/>
          <a:lstStyle/>
          <a:p>
            <a:pPr>
              <a:defRPr/>
            </a:pPr>
            <a:r>
              <a:rPr lang="en-US" smtClean="0"/>
              <a:t>Andrew Myles, Cisco</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1194511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IEEE 802.22 WG needs to ask SC6 to allocate revision responsibility for IEEE 802.22</a:t>
            </a:r>
            <a:endParaRPr lang="en-AU" dirty="0"/>
          </a:p>
        </p:txBody>
      </p:sp>
      <p:sp>
        <p:nvSpPr>
          <p:cNvPr id="3" name="Content Placeholder 2"/>
          <p:cNvSpPr>
            <a:spLocks noGrp="1"/>
          </p:cNvSpPr>
          <p:nvPr>
            <p:ph idx="1"/>
          </p:nvPr>
        </p:nvSpPr>
        <p:spPr/>
        <p:txBody>
          <a:bodyPr/>
          <a:lstStyle/>
          <a:p>
            <a:pPr lvl="1"/>
            <a:r>
              <a:rPr lang="en-AU" dirty="0" smtClean="0"/>
              <a:t>IEEE 802.1/3/11 standards are being liaised to ISO/IEC JTC1/SC6 for ratification under the PSDO based on an agreement by SC6 that the relevant IEEE 802 WG has responsibility </a:t>
            </a:r>
            <a:r>
              <a:rPr lang="en-AU" dirty="0"/>
              <a:t>for the revision process </a:t>
            </a:r>
            <a:endParaRPr lang="en-AU" dirty="0" smtClean="0"/>
          </a:p>
          <a:p>
            <a:pPr lvl="1"/>
            <a:r>
              <a:rPr lang="en-AU" dirty="0" smtClean="0"/>
              <a:t>The agreement by SC6 is based on the existence of </a:t>
            </a:r>
            <a:r>
              <a:rPr lang="en-AU" dirty="0"/>
              <a:t>an established mechanism </a:t>
            </a:r>
            <a:r>
              <a:rPr lang="en-AU" dirty="0" smtClean="0"/>
              <a:t>for NBs to </a:t>
            </a:r>
            <a:r>
              <a:rPr lang="en-AU" dirty="0"/>
              <a:t>contribute to the revision process in the IEEE </a:t>
            </a:r>
            <a:r>
              <a:rPr lang="en-AU" dirty="0" smtClean="0"/>
              <a:t>802 WG</a:t>
            </a:r>
          </a:p>
          <a:p>
            <a:pPr lvl="2"/>
            <a:r>
              <a:rPr lang="en-AU" dirty="0" smtClean="0"/>
              <a:t>This process is documented in N15606</a:t>
            </a:r>
            <a:endParaRPr lang="en-AU" dirty="0"/>
          </a:p>
          <a:p>
            <a:pPr lvl="1"/>
            <a:r>
              <a:rPr lang="en-AU" dirty="0" smtClean="0"/>
              <a:t>The agreement was ratified by resolutions in SC6 in relation to each of IEEE 802.1/3/11</a:t>
            </a:r>
          </a:p>
          <a:p>
            <a:pPr lvl="1"/>
            <a:r>
              <a:rPr lang="en-AU" dirty="0" smtClean="0"/>
              <a:t>IEEE 802.11 WG needs to ask for a similar agreement in relation to IEEE 802.22</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2409558063"/>
              </p:ext>
            </p:extLst>
          </p:nvPr>
        </p:nvGraphicFramePr>
        <p:xfrm>
          <a:off x="4724400" y="3657600"/>
          <a:ext cx="914400" cy="771525"/>
        </p:xfrm>
        <a:graphic>
          <a:graphicData uri="http://schemas.openxmlformats.org/presentationml/2006/ole">
            <mc:AlternateContent xmlns:mc="http://schemas.openxmlformats.org/markup-compatibility/2006">
              <mc:Choice xmlns:v="urn:schemas-microsoft-com:vml" Requires="v">
                <p:oleObj spid="_x0000_s180267"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4724400" y="36576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6993377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A liaison is required to ask SC6 for revision responsibility for 802.22</a:t>
            </a:r>
            <a:endParaRPr lang="en-AU" dirty="0"/>
          </a:p>
        </p:txBody>
      </p:sp>
      <p:sp>
        <p:nvSpPr>
          <p:cNvPr id="3" name="Content Placeholder 2"/>
          <p:cNvSpPr>
            <a:spLocks noGrp="1"/>
          </p:cNvSpPr>
          <p:nvPr>
            <p:ph idx="1"/>
          </p:nvPr>
        </p:nvSpPr>
        <p:spPr/>
        <p:txBody>
          <a:bodyPr/>
          <a:lstStyle/>
          <a:p>
            <a:r>
              <a:rPr lang="en-AU" dirty="0" smtClean="0"/>
              <a:t>Proposed liaison to SC6 (part 1/2)</a:t>
            </a:r>
          </a:p>
          <a:p>
            <a:pPr lvl="1"/>
            <a:r>
              <a:rPr lang="en-AU" i="1" dirty="0" smtClean="0"/>
              <a:t>The IEEE 802.22 Working Group is currently making use of the PSDO agreement between ISO and IEEE to enable ISO/IEC JTC1 NBs to review and ratify IEEE 802.22 standards as ISO/IEC/IEEE 8802-22 standards</a:t>
            </a:r>
          </a:p>
          <a:p>
            <a:pPr lvl="1"/>
            <a:r>
              <a:rPr lang="en-AU" i="1" dirty="0" smtClean="0"/>
              <a:t>The IEEE 802.22 </a:t>
            </a:r>
            <a:r>
              <a:rPr lang="en-AU" i="1" dirty="0"/>
              <a:t>Working Group is </a:t>
            </a:r>
            <a:r>
              <a:rPr lang="en-AU" i="1" dirty="0" smtClean="0"/>
              <a:t>using the same processes as those being used to enable the review and ratification the ISO/IEC/IEEE 802-1/3/11 series of standards, including those processes specified in 6N15606</a:t>
            </a:r>
          </a:p>
          <a:p>
            <a:pPr lvl="1"/>
            <a:r>
              <a:rPr lang="en-AU" i="1" dirty="0" smtClean="0"/>
              <a:t>ISO/IEC JTC1/SC6 has made the use of those processes the basis of resolutions within SC6 to allocate </a:t>
            </a:r>
            <a:r>
              <a:rPr lang="en-AU" i="1" dirty="0"/>
              <a:t>responsibility for the revision process of </a:t>
            </a:r>
            <a:r>
              <a:rPr lang="en-AU" i="1" dirty="0" smtClean="0"/>
              <a:t>the ISO/IEC 8802-1/3/11 series of standards </a:t>
            </a:r>
            <a:r>
              <a:rPr lang="en-AU" i="1" dirty="0"/>
              <a:t>to the </a:t>
            </a:r>
            <a:r>
              <a:rPr lang="en-AU" i="1" dirty="0" smtClean="0"/>
              <a:t>relevant IEEE 802 </a:t>
            </a:r>
            <a:r>
              <a:rPr lang="en-AU" i="1" dirty="0"/>
              <a:t>Working Group </a:t>
            </a:r>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Tree>
    <p:extLst>
      <p:ext uri="{BB962C8B-B14F-4D97-AF65-F5344CB8AC3E}">
        <p14:creationId xmlns:p14="http://schemas.microsoft.com/office/powerpoint/2010/main" val="2131953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a:t>A liaison is required to ask SC6 for revision responsibility for 802.22</a:t>
            </a:r>
            <a:endParaRPr lang="en-AU" dirty="0"/>
          </a:p>
        </p:txBody>
      </p:sp>
      <p:sp>
        <p:nvSpPr>
          <p:cNvPr id="3" name="Content Placeholder 2"/>
          <p:cNvSpPr>
            <a:spLocks noGrp="1"/>
          </p:cNvSpPr>
          <p:nvPr>
            <p:ph idx="1"/>
          </p:nvPr>
        </p:nvSpPr>
        <p:spPr/>
        <p:txBody>
          <a:bodyPr/>
          <a:lstStyle/>
          <a:p>
            <a:r>
              <a:rPr lang="en-AU" dirty="0"/>
              <a:t>Proposed liaison to SC6 (part 1/2)</a:t>
            </a:r>
          </a:p>
          <a:p>
            <a:pPr lvl="1"/>
            <a:r>
              <a:rPr lang="en-AU" i="1" dirty="0" smtClean="0"/>
              <a:t>The IEEE 802.22 </a:t>
            </a:r>
            <a:r>
              <a:rPr lang="en-AU" i="1" dirty="0"/>
              <a:t>Working Group requests </a:t>
            </a:r>
            <a:r>
              <a:rPr lang="en-AU" i="1" dirty="0" smtClean="0"/>
              <a:t>that SC6 adopts the following similar resolution with respect to the ISO/IEC/IEEE 8802-22 series of standards</a:t>
            </a:r>
          </a:p>
          <a:p>
            <a:pPr lvl="2"/>
            <a:r>
              <a:rPr lang="en-AU" b="0" i="1" dirty="0" smtClean="0"/>
              <a:t>As </a:t>
            </a:r>
            <a:r>
              <a:rPr lang="en-AU" b="0" i="1" dirty="0"/>
              <a:t>empowered by clause A1.2.1 of the PSDO agreement between ISO and IEEE, SC 6 decides to </a:t>
            </a:r>
            <a:r>
              <a:rPr lang="en-AU" b="0" i="1" dirty="0" smtClean="0"/>
              <a:t>allocate responsibility </a:t>
            </a:r>
            <a:r>
              <a:rPr lang="en-AU" b="0" i="1" dirty="0"/>
              <a:t>for the revision process </a:t>
            </a:r>
            <a:r>
              <a:rPr lang="en-AU" b="0" i="1" dirty="0" smtClean="0"/>
              <a:t>of the ISO/IEC/IEEE 8802-22 </a:t>
            </a:r>
            <a:r>
              <a:rPr lang="en-AU" i="1" dirty="0" smtClean="0"/>
              <a:t>series of </a:t>
            </a:r>
            <a:r>
              <a:rPr lang="en-AU" b="0" i="1" dirty="0" smtClean="0"/>
              <a:t>standards </a:t>
            </a:r>
            <a:r>
              <a:rPr lang="en-AU" b="0" i="1" dirty="0"/>
              <a:t>to the IEEE </a:t>
            </a:r>
            <a:r>
              <a:rPr lang="en-AU" b="0" i="1" dirty="0" smtClean="0"/>
              <a:t>802.22 </a:t>
            </a:r>
            <a:r>
              <a:rPr lang="en-AU" i="1" dirty="0"/>
              <a:t>Working Group </a:t>
            </a:r>
            <a:r>
              <a:rPr lang="en-AU" b="0" i="1" dirty="0" smtClean="0"/>
              <a:t>while the IEEE 802.22 </a:t>
            </a:r>
            <a:r>
              <a:rPr lang="en-AU" i="1" dirty="0"/>
              <a:t>Working Group </a:t>
            </a:r>
            <a:r>
              <a:rPr lang="en-AU" b="0" i="1" dirty="0" smtClean="0"/>
              <a:t>has </a:t>
            </a:r>
            <a:r>
              <a:rPr lang="en-AU" b="0" i="1" dirty="0"/>
              <a:t>an ongoing revision process for the IEEE </a:t>
            </a:r>
            <a:r>
              <a:rPr lang="en-AU" b="0" i="1" dirty="0" smtClean="0"/>
              <a:t>802.22 </a:t>
            </a:r>
            <a:r>
              <a:rPr lang="en-AU" b="0" i="1" dirty="0"/>
              <a:t>standard. A condition of this </a:t>
            </a:r>
            <a:r>
              <a:rPr lang="en-AU" b="0" i="1" dirty="0" smtClean="0"/>
              <a:t>resolution is </a:t>
            </a:r>
            <a:r>
              <a:rPr lang="en-AU" b="0" i="1" dirty="0"/>
              <a:t>that SC 6 and its NBs have access to an established mechanism to contribute to the revision process in </a:t>
            </a:r>
            <a:r>
              <a:rPr lang="en-AU" b="0" i="1" dirty="0" smtClean="0"/>
              <a:t>the IEEE 802.22 </a:t>
            </a:r>
            <a:r>
              <a:rPr lang="en-AU" i="1" dirty="0"/>
              <a:t>Working Group </a:t>
            </a:r>
            <a:r>
              <a:rPr lang="en-AU" b="0" i="1" dirty="0" smtClean="0"/>
              <a:t>.</a:t>
            </a:r>
            <a:endParaRPr lang="en-AU" i="1" dirty="0"/>
          </a:p>
          <a:p>
            <a:pPr lvl="1"/>
            <a:r>
              <a:rPr lang="en-AU" i="1" dirty="0" smtClean="0"/>
              <a:t>Note that </a:t>
            </a:r>
            <a:r>
              <a:rPr lang="en-AU" i="1" dirty="0"/>
              <a:t>this </a:t>
            </a:r>
            <a:r>
              <a:rPr lang="en-AU" i="1" dirty="0" smtClean="0"/>
              <a:t>proposed resolution </a:t>
            </a:r>
            <a:r>
              <a:rPr lang="en-AU" i="1" dirty="0"/>
              <a:t>is </a:t>
            </a:r>
            <a:r>
              <a:rPr lang="en-AU" i="1" dirty="0" smtClean="0"/>
              <a:t>in the same form as Resolutions 6.1.9/10/11 that were approved in September 2012 at the </a:t>
            </a:r>
            <a:r>
              <a:rPr lang="en-AU" b="0" i="1" dirty="0"/>
              <a:t>ISO/IEC JTC 1/SC 6 </a:t>
            </a:r>
            <a:r>
              <a:rPr lang="en-AU" b="0" i="1" dirty="0" smtClean="0"/>
              <a:t>plenary </a:t>
            </a:r>
            <a:r>
              <a:rPr lang="en-AU" i="1" dirty="0"/>
              <a:t>m</a:t>
            </a:r>
            <a:r>
              <a:rPr lang="en-AU" b="0" i="1" dirty="0" smtClean="0"/>
              <a:t>eeting in </a:t>
            </a:r>
            <a:r>
              <a:rPr lang="en-AU" b="0" i="1" dirty="0" err="1" smtClean="0"/>
              <a:t>Gratkorn</a:t>
            </a:r>
            <a:r>
              <a:rPr lang="en-AU" b="0" i="1" dirty="0" smtClean="0"/>
              <a:t>/Graz</a:t>
            </a:r>
            <a:r>
              <a:rPr lang="en-AU" b="0" i="1" dirty="0"/>
              <a:t>, Austria</a:t>
            </a:r>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2345892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consider a recommendation to the IEEE 802.22 WG and IEEE 802 EC for a SC6 liaison</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 JTC1 SC recommends to the IEEE 802.22 WG and the IEEE 802 EC that a liaison, based on slides 44-45, be sent to ISO/IEC JTC1/SC6 </a:t>
            </a:r>
            <a:r>
              <a:rPr lang="en-AU" i="1" smtClean="0"/>
              <a:t>asking that they </a:t>
            </a:r>
            <a:r>
              <a:rPr lang="en-AU" i="1" dirty="0" smtClean="0"/>
              <a:t>allocate responsibility for the revision process of the ISO/IEC/IEEE 8802-22 series of standards to the IEEE 802.22 WG</a:t>
            </a:r>
          </a:p>
          <a:p>
            <a:pPr lvl="1"/>
            <a:r>
              <a:rPr lang="en-AU" dirty="0" smtClean="0"/>
              <a:t>Moved</a:t>
            </a:r>
          </a:p>
          <a:p>
            <a:pPr lvl="1"/>
            <a:r>
              <a:rPr lang="en-AU" dirty="0" smtClean="0"/>
              <a:t>Seconded</a:t>
            </a:r>
          </a:p>
          <a:p>
            <a:pPr lvl="1"/>
            <a:r>
              <a:rPr lang="en-AU" dirty="0" smtClean="0"/>
              <a:t>Result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416099406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989</Words>
  <Application>Microsoft Office PowerPoint</Application>
  <PresentationFormat>On-screen Show (4:3)</PresentationFormat>
  <Paragraphs>59</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vt:lpstr>
      <vt:lpstr>Acrobat Document</vt:lpstr>
      <vt:lpstr>The China NB contributed a variation on the “usual comment” on IEEE 802.22</vt:lpstr>
      <vt:lpstr>The SC agreed in May 2014 on a response to the China NB comment on IEEE 802.22</vt:lpstr>
      <vt:lpstr>The SC agreed in May 2014 on a response to the China NB comment on IEEE 802.22</vt:lpstr>
      <vt:lpstr>The SC agreed in May 2014 on a response to the China NB comment on IEEE 802.22</vt:lpstr>
      <vt:lpstr>IEEE 802.22 WG needs to ask SC6 to allocate revision responsibility for IEEE 802.22</vt:lpstr>
      <vt:lpstr>A liaison is required to ask SC6 for revision responsibility for 802.22</vt:lpstr>
      <vt:lpstr>A liaison is required to ask SC6 for revision responsibility for 802.22</vt:lpstr>
      <vt:lpstr>The SC will consider a recommendation to the IEEE 802.22 WG and IEEE 802 EC for a SC6 liaison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2014-07-17T16:53:31Z</dcterms:modified>
</cp:coreProperties>
</file>