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63" r:id="rId2"/>
    <p:sldMasterId id="2147483676" r:id="rId3"/>
    <p:sldMasterId id="2147483683" r:id="rId4"/>
    <p:sldMasterId id="2147483691" r:id="rId5"/>
  </p:sldMasterIdLst>
  <p:notesMasterIdLst>
    <p:notesMasterId r:id="rId18"/>
  </p:notesMasterIdLst>
  <p:handoutMasterIdLst>
    <p:handoutMasterId r:id="rId19"/>
  </p:handoutMasterIdLst>
  <p:sldIdLst>
    <p:sldId id="375" r:id="rId6"/>
    <p:sldId id="404" r:id="rId7"/>
    <p:sldId id="405" r:id="rId8"/>
    <p:sldId id="406" r:id="rId9"/>
    <p:sldId id="415" r:id="rId10"/>
    <p:sldId id="410" r:id="rId11"/>
    <p:sldId id="407" r:id="rId12"/>
    <p:sldId id="414" r:id="rId13"/>
    <p:sldId id="408" r:id="rId14"/>
    <p:sldId id="411" r:id="rId15"/>
    <p:sldId id="412" r:id="rId16"/>
    <p:sldId id="40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S PGothic" pitchFamily="34" charset="-128"/>
        <a:cs typeface="Arial" charset="0"/>
      </a:defRPr>
    </a:lvl1pPr>
    <a:lvl2pPr marL="457200" algn="l" rtl="0" fontAlgn="base">
      <a:spcBef>
        <a:spcPct val="0"/>
      </a:spcBef>
      <a:spcAft>
        <a:spcPct val="0"/>
      </a:spcAft>
      <a:defRPr kern="1200">
        <a:solidFill>
          <a:schemeClr val="tx1"/>
        </a:solidFill>
        <a:latin typeface="Verdana" pitchFamily="34" charset="0"/>
        <a:ea typeface="MS PGothic" pitchFamily="34" charset="-128"/>
        <a:cs typeface="Arial" charset="0"/>
      </a:defRPr>
    </a:lvl2pPr>
    <a:lvl3pPr marL="914400" algn="l" rtl="0" fontAlgn="base">
      <a:spcBef>
        <a:spcPct val="0"/>
      </a:spcBef>
      <a:spcAft>
        <a:spcPct val="0"/>
      </a:spcAft>
      <a:defRPr kern="1200">
        <a:solidFill>
          <a:schemeClr val="tx1"/>
        </a:solidFill>
        <a:latin typeface="Verdana" pitchFamily="34" charset="0"/>
        <a:ea typeface="MS PGothic" pitchFamily="34" charset="-128"/>
        <a:cs typeface="Arial" charset="0"/>
      </a:defRPr>
    </a:lvl3pPr>
    <a:lvl4pPr marL="1371600" algn="l" rtl="0" fontAlgn="base">
      <a:spcBef>
        <a:spcPct val="0"/>
      </a:spcBef>
      <a:spcAft>
        <a:spcPct val="0"/>
      </a:spcAft>
      <a:defRPr kern="1200">
        <a:solidFill>
          <a:schemeClr val="tx1"/>
        </a:solidFill>
        <a:latin typeface="Verdana" pitchFamily="34" charset="0"/>
        <a:ea typeface="MS PGothic" pitchFamily="34" charset="-128"/>
        <a:cs typeface="Arial" charset="0"/>
      </a:defRPr>
    </a:lvl4pPr>
    <a:lvl5pPr marL="1828800" algn="l" rtl="0" fontAlgn="base">
      <a:spcBef>
        <a:spcPct val="0"/>
      </a:spcBef>
      <a:spcAft>
        <a:spcPct val="0"/>
      </a:spcAft>
      <a:defRPr kern="1200">
        <a:solidFill>
          <a:schemeClr val="tx1"/>
        </a:solidFill>
        <a:latin typeface="Verdana" pitchFamily="34" charset="0"/>
        <a:ea typeface="MS PGothic" pitchFamily="34" charset="-128"/>
        <a:cs typeface="Arial" charset="0"/>
      </a:defRPr>
    </a:lvl5pPr>
    <a:lvl6pPr marL="2286000" algn="l" defTabSz="914400" rtl="0" eaLnBrk="1" latinLnBrk="0" hangingPunct="1">
      <a:defRPr kern="1200">
        <a:solidFill>
          <a:schemeClr val="tx1"/>
        </a:solidFill>
        <a:latin typeface="Verdana" pitchFamily="34" charset="0"/>
        <a:ea typeface="MS PGothic" pitchFamily="34" charset="-128"/>
        <a:cs typeface="Arial" charset="0"/>
      </a:defRPr>
    </a:lvl6pPr>
    <a:lvl7pPr marL="2743200" algn="l" defTabSz="914400" rtl="0" eaLnBrk="1" latinLnBrk="0" hangingPunct="1">
      <a:defRPr kern="1200">
        <a:solidFill>
          <a:schemeClr val="tx1"/>
        </a:solidFill>
        <a:latin typeface="Verdana" pitchFamily="34" charset="0"/>
        <a:ea typeface="MS PGothic" pitchFamily="34" charset="-128"/>
        <a:cs typeface="Arial" charset="0"/>
      </a:defRPr>
    </a:lvl7pPr>
    <a:lvl8pPr marL="3200400" algn="l" defTabSz="914400" rtl="0" eaLnBrk="1" latinLnBrk="0" hangingPunct="1">
      <a:defRPr kern="1200">
        <a:solidFill>
          <a:schemeClr val="tx1"/>
        </a:solidFill>
        <a:latin typeface="Verdana" pitchFamily="34" charset="0"/>
        <a:ea typeface="MS PGothic" pitchFamily="34" charset="-128"/>
        <a:cs typeface="Arial" charset="0"/>
      </a:defRPr>
    </a:lvl8pPr>
    <a:lvl9pPr marL="3657600" algn="l" defTabSz="914400" rtl="0" eaLnBrk="1" latinLnBrk="0" hangingPunct="1">
      <a:defRPr kern="1200">
        <a:solidFill>
          <a:schemeClr val="tx1"/>
        </a:solidFill>
        <a:latin typeface="Verdana" pitchFamily="34"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1F7C"/>
    <a:srgbClr val="008542"/>
    <a:srgbClr val="E8E8E8"/>
    <a:srgbClr val="FDC82F"/>
    <a:srgbClr val="009FDA"/>
    <a:srgbClr val="001FA1"/>
    <a:srgbClr val="0066A1"/>
    <a:srgbClr val="E37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87652" autoAdjust="0"/>
  </p:normalViewPr>
  <p:slideViewPr>
    <p:cSldViewPr snapToGrid="0">
      <p:cViewPr>
        <p:scale>
          <a:sx n="66" d="100"/>
          <a:sy n="66" d="100"/>
        </p:scale>
        <p:origin x="-2504" y="-408"/>
      </p:cViewPr>
      <p:guideLst>
        <p:guide orient="horz" pos="2160"/>
        <p:guide orient="horz" pos="1008"/>
        <p:guide orient="horz" pos="636"/>
        <p:guide orient="horz" pos="3744"/>
        <p:guide orient="horz" pos="1386"/>
        <p:guide pos="2880"/>
        <p:guide pos="5328"/>
        <p:guide pos="43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9FC83-02FC-41F3-B0D1-A4AE10C35FC0}" type="doc">
      <dgm:prSet loTypeId="urn:microsoft.com/office/officeart/2005/8/layout/process4" loCatId="process" qsTypeId="urn:microsoft.com/office/officeart/2005/8/quickstyle/simple1" qsCatId="simple" csTypeId="urn:microsoft.com/office/officeart/2005/8/colors/accent2_2" csCatId="accent2" phldr="1"/>
      <dgm:spPr/>
      <dgm:t>
        <a:bodyPr/>
        <a:lstStyle/>
        <a:p>
          <a:endParaRPr lang="en-US"/>
        </a:p>
      </dgm:t>
    </dgm:pt>
    <dgm:pt modelId="{EF2C99F3-C0F2-4929-A47C-2A323BFF6920}">
      <dgm:prSet phldrT="[Text]">
        <dgm:style>
          <a:lnRef idx="2">
            <a:schemeClr val="accent2"/>
          </a:lnRef>
          <a:fillRef idx="1">
            <a:schemeClr val="lt1"/>
          </a:fillRef>
          <a:effectRef idx="0">
            <a:schemeClr val="accent2"/>
          </a:effectRef>
          <a:fontRef idx="minor">
            <a:schemeClr val="dk1"/>
          </a:fontRef>
        </dgm:style>
      </dgm:prSet>
      <dgm:spPr>
        <a:ln>
          <a:solidFill>
            <a:schemeClr val="tx1"/>
          </a:solidFill>
        </a:ln>
      </dgm:spPr>
      <dgm:t>
        <a:bodyPr/>
        <a:lstStyle/>
        <a:p>
          <a:r>
            <a:rPr lang="en-US" dirty="0" smtClean="0"/>
            <a:t>World Telecommunication Policy Forum (WTPF) – May 2013</a:t>
          </a:r>
          <a:endParaRPr lang="en-US" dirty="0"/>
        </a:p>
      </dgm:t>
    </dgm:pt>
    <dgm:pt modelId="{44723332-6E4B-4BC8-8C00-C5CD3BB01EAF}" type="parTrans" cxnId="{AFF41176-B4FE-4F7C-8294-43130DBF209A}">
      <dgm:prSet/>
      <dgm:spPr/>
      <dgm:t>
        <a:bodyPr/>
        <a:lstStyle/>
        <a:p>
          <a:endParaRPr lang="en-US"/>
        </a:p>
      </dgm:t>
    </dgm:pt>
    <dgm:pt modelId="{37C706D6-BB88-4586-B2A5-7761F45E494C}" type="sibTrans" cxnId="{AFF41176-B4FE-4F7C-8294-43130DBF209A}">
      <dgm:prSet/>
      <dgm:spPr/>
      <dgm:t>
        <a:bodyPr/>
        <a:lstStyle/>
        <a:p>
          <a:endParaRPr lang="en-US"/>
        </a:p>
      </dgm:t>
    </dgm:pt>
    <dgm:pt modelId="{6C654A70-E43F-4D45-A82C-C68E6F33BA79}">
      <dgm:prSet phldrT="[Text]">
        <dgm:style>
          <a:lnRef idx="2">
            <a:schemeClr val="accent5"/>
          </a:lnRef>
          <a:fillRef idx="1">
            <a:schemeClr val="lt1"/>
          </a:fillRef>
          <a:effectRef idx="0">
            <a:schemeClr val="accent5"/>
          </a:effectRef>
          <a:fontRef idx="minor">
            <a:schemeClr val="dk1"/>
          </a:fontRef>
        </dgm:style>
      </dgm:prSet>
      <dgm:spPr>
        <a:ln>
          <a:solidFill>
            <a:schemeClr val="tx1"/>
          </a:solidFill>
        </a:ln>
      </dgm:spPr>
      <dgm:t>
        <a:bodyPr/>
        <a:lstStyle/>
        <a:p>
          <a:r>
            <a:rPr lang="en-US" dirty="0" smtClean="0"/>
            <a:t>World Summit on the Information Society (WSIS+10) – June 2014</a:t>
          </a:r>
          <a:endParaRPr lang="en-US" dirty="0"/>
        </a:p>
      </dgm:t>
    </dgm:pt>
    <dgm:pt modelId="{57D93F12-5F2A-4F29-85B7-2116275529D2}" type="parTrans" cxnId="{A54E0E07-0124-4B20-893D-559AFDD6AFD7}">
      <dgm:prSet/>
      <dgm:spPr/>
      <dgm:t>
        <a:bodyPr/>
        <a:lstStyle/>
        <a:p>
          <a:endParaRPr lang="en-US"/>
        </a:p>
      </dgm:t>
    </dgm:pt>
    <dgm:pt modelId="{B0867599-2DEF-4C63-A819-678093A5BDF8}" type="sibTrans" cxnId="{A54E0E07-0124-4B20-893D-559AFDD6AFD7}">
      <dgm:prSet/>
      <dgm:spPr/>
      <dgm:t>
        <a:bodyPr/>
        <a:lstStyle/>
        <a:p>
          <a:endParaRPr lang="en-US"/>
        </a:p>
      </dgm:t>
    </dgm:pt>
    <dgm:pt modelId="{65AFC738-D1E8-4CC6-92A4-BCA82290B952}">
      <dgm:prSet phldrT="[Text]">
        <dgm:style>
          <a:lnRef idx="2">
            <a:schemeClr val="accent6"/>
          </a:lnRef>
          <a:fillRef idx="1">
            <a:schemeClr val="lt1"/>
          </a:fillRef>
          <a:effectRef idx="0">
            <a:schemeClr val="accent6"/>
          </a:effectRef>
          <a:fontRef idx="minor">
            <a:schemeClr val="dk1"/>
          </a:fontRef>
        </dgm:style>
      </dgm:prSet>
      <dgm:spPr>
        <a:ln>
          <a:solidFill>
            <a:schemeClr val="accent1">
              <a:lumMod val="60000"/>
              <a:lumOff val="40000"/>
            </a:schemeClr>
          </a:solidFill>
        </a:ln>
      </dgm:spPr>
      <dgm:t>
        <a:bodyPr/>
        <a:lstStyle/>
        <a:p>
          <a:r>
            <a:rPr lang="en-US" dirty="0" smtClean="0"/>
            <a:t>Telecommunication Standardization Advisory Group (TSAG) – June 2014</a:t>
          </a:r>
          <a:endParaRPr lang="en-US" dirty="0"/>
        </a:p>
      </dgm:t>
    </dgm:pt>
    <dgm:pt modelId="{CD6FB6D5-4742-42F1-8E73-23B6CA1F17F7}" type="parTrans" cxnId="{A01924EC-42A8-4FC8-A8EC-7C094E025DEB}">
      <dgm:prSet/>
      <dgm:spPr/>
      <dgm:t>
        <a:bodyPr/>
        <a:lstStyle/>
        <a:p>
          <a:endParaRPr lang="en-US"/>
        </a:p>
      </dgm:t>
    </dgm:pt>
    <dgm:pt modelId="{3F48ED2E-21A6-4FEB-AF31-5087EB8A5975}" type="sibTrans" cxnId="{A01924EC-42A8-4FC8-A8EC-7C094E025DEB}">
      <dgm:prSet/>
      <dgm:spPr/>
      <dgm:t>
        <a:bodyPr/>
        <a:lstStyle/>
        <a:p>
          <a:endParaRPr lang="en-US"/>
        </a:p>
      </dgm:t>
    </dgm:pt>
    <dgm:pt modelId="{477EAF7E-2F03-409F-AA2C-D1EE1FE71E11}">
      <dgm:prSet phldrT="[Text]">
        <dgm:style>
          <a:lnRef idx="2">
            <a:schemeClr val="accent3"/>
          </a:lnRef>
          <a:fillRef idx="1">
            <a:schemeClr val="lt1"/>
          </a:fillRef>
          <a:effectRef idx="0">
            <a:schemeClr val="accent3"/>
          </a:effectRef>
          <a:fontRef idx="minor">
            <a:schemeClr val="dk1"/>
          </a:fontRef>
        </dgm:style>
      </dgm:prSet>
      <dgm:spPr>
        <a:ln>
          <a:solidFill>
            <a:schemeClr val="accent3">
              <a:lumMod val="60000"/>
              <a:lumOff val="40000"/>
            </a:schemeClr>
          </a:solidFill>
        </a:ln>
      </dgm:spPr>
      <dgm:t>
        <a:bodyPr/>
        <a:lstStyle/>
        <a:p>
          <a:r>
            <a:rPr lang="en-US" dirty="0" smtClean="0"/>
            <a:t>World Telecommunication Development Conference (WTDC) – April 2014</a:t>
          </a:r>
          <a:endParaRPr lang="en-US" dirty="0"/>
        </a:p>
      </dgm:t>
    </dgm:pt>
    <dgm:pt modelId="{C35CF0A8-292D-490D-A6ED-3FEE3BBB1073}" type="parTrans" cxnId="{CD54DCD3-79A1-4C3A-AEF1-BD9829A9B004}">
      <dgm:prSet/>
      <dgm:spPr/>
      <dgm:t>
        <a:bodyPr/>
        <a:lstStyle/>
        <a:p>
          <a:endParaRPr lang="en-US"/>
        </a:p>
      </dgm:t>
    </dgm:pt>
    <dgm:pt modelId="{334EA4CB-528B-43D5-99C9-039E28FA0BAC}" type="sibTrans" cxnId="{CD54DCD3-79A1-4C3A-AEF1-BD9829A9B004}">
      <dgm:prSet/>
      <dgm:spPr/>
      <dgm:t>
        <a:bodyPr/>
        <a:lstStyle/>
        <a:p>
          <a:endParaRPr lang="en-US"/>
        </a:p>
      </dgm:t>
    </dgm:pt>
    <dgm:pt modelId="{9036900C-BC77-45DA-BF4D-1A8A4A71548C}">
      <dgm:prSet phldrT="[Text]">
        <dgm:style>
          <a:lnRef idx="2">
            <a:schemeClr val="accent1"/>
          </a:lnRef>
          <a:fillRef idx="1">
            <a:schemeClr val="lt1"/>
          </a:fillRef>
          <a:effectRef idx="0">
            <a:schemeClr val="accent1"/>
          </a:effectRef>
          <a:fontRef idx="minor">
            <a:schemeClr val="dk1"/>
          </a:fontRef>
        </dgm:style>
      </dgm:prSet>
      <dgm:spPr>
        <a:ln>
          <a:solidFill>
            <a:schemeClr val="tx1"/>
          </a:solidFill>
        </a:ln>
      </dgm:spPr>
      <dgm:t>
        <a:bodyPr/>
        <a:lstStyle/>
        <a:p>
          <a:r>
            <a:rPr lang="en-US" dirty="0" smtClean="0"/>
            <a:t>World Conference on International Telecommunications (WCIT) – December 2012</a:t>
          </a:r>
          <a:endParaRPr lang="en-US" dirty="0"/>
        </a:p>
      </dgm:t>
    </dgm:pt>
    <dgm:pt modelId="{8A243605-1987-4BB7-8EAD-42E26EBA7A9F}" type="parTrans" cxnId="{F6884C82-AC7F-4D3F-948C-A57F82B8AF1B}">
      <dgm:prSet/>
      <dgm:spPr/>
      <dgm:t>
        <a:bodyPr/>
        <a:lstStyle/>
        <a:p>
          <a:endParaRPr lang="en-US"/>
        </a:p>
      </dgm:t>
    </dgm:pt>
    <dgm:pt modelId="{4AC3FC30-6832-4F55-92D8-F65743CED481}" type="sibTrans" cxnId="{F6884C82-AC7F-4D3F-948C-A57F82B8AF1B}">
      <dgm:prSet/>
      <dgm:spPr/>
      <dgm:t>
        <a:bodyPr/>
        <a:lstStyle/>
        <a:p>
          <a:endParaRPr lang="en-US"/>
        </a:p>
      </dgm:t>
    </dgm:pt>
    <dgm:pt modelId="{0E6622D1-8FFE-4547-937D-E71A33DA1582}">
      <dgm:prSet phldrT="[Text]">
        <dgm:style>
          <a:lnRef idx="2">
            <a:schemeClr val="accent1"/>
          </a:lnRef>
          <a:fillRef idx="1">
            <a:schemeClr val="lt1"/>
          </a:fillRef>
          <a:effectRef idx="0">
            <a:schemeClr val="accent1"/>
          </a:effectRef>
          <a:fontRef idx="minor">
            <a:schemeClr val="dk1"/>
          </a:fontRef>
        </dgm:style>
      </dgm:prSet>
      <dgm:spPr>
        <a:ln>
          <a:solidFill>
            <a:schemeClr val="accent3">
              <a:lumMod val="60000"/>
              <a:lumOff val="40000"/>
            </a:schemeClr>
          </a:solidFill>
        </a:ln>
      </dgm:spPr>
      <dgm:t>
        <a:bodyPr/>
        <a:lstStyle/>
        <a:p>
          <a:r>
            <a:rPr lang="en-US" dirty="0" smtClean="0"/>
            <a:t>Telecommunication Development Advisory Group (TDAG) – September 2014</a:t>
          </a:r>
          <a:endParaRPr lang="en-US" dirty="0"/>
        </a:p>
      </dgm:t>
    </dgm:pt>
    <dgm:pt modelId="{BEFC6D93-9A30-425F-9684-C7715F141BAE}" type="parTrans" cxnId="{F87B7220-042F-416B-B86A-44D5F0016791}">
      <dgm:prSet/>
      <dgm:spPr/>
      <dgm:t>
        <a:bodyPr/>
        <a:lstStyle/>
        <a:p>
          <a:endParaRPr lang="en-US"/>
        </a:p>
      </dgm:t>
    </dgm:pt>
    <dgm:pt modelId="{2957F152-D63B-4B57-A6DD-FB020E28A86E}" type="sibTrans" cxnId="{F87B7220-042F-416B-B86A-44D5F0016791}">
      <dgm:prSet/>
      <dgm:spPr/>
      <dgm:t>
        <a:bodyPr/>
        <a:lstStyle/>
        <a:p>
          <a:endParaRPr lang="en-US"/>
        </a:p>
      </dgm:t>
    </dgm:pt>
    <dgm:pt modelId="{16B77C5B-05AD-46F9-8EEF-207F021304EB}">
      <dgm:prSet phldrT="[Text]">
        <dgm:style>
          <a:lnRef idx="2">
            <a:schemeClr val="dk1"/>
          </a:lnRef>
          <a:fillRef idx="1">
            <a:schemeClr val="lt1"/>
          </a:fillRef>
          <a:effectRef idx="0">
            <a:schemeClr val="dk1"/>
          </a:effectRef>
          <a:fontRef idx="minor">
            <a:schemeClr val="dk1"/>
          </a:fontRef>
        </dgm:style>
      </dgm:prSet>
      <dgm:spPr>
        <a:ln>
          <a:solidFill>
            <a:schemeClr val="accent1">
              <a:lumMod val="60000"/>
              <a:lumOff val="40000"/>
            </a:schemeClr>
          </a:solidFill>
        </a:ln>
      </dgm:spPr>
      <dgm:t>
        <a:bodyPr/>
        <a:lstStyle/>
        <a:p>
          <a:r>
            <a:rPr lang="en-US" dirty="0" smtClean="0"/>
            <a:t>World Telecommunication Standardization Assembly (WTSA) – November 2012</a:t>
          </a:r>
          <a:endParaRPr lang="en-US" dirty="0"/>
        </a:p>
      </dgm:t>
    </dgm:pt>
    <dgm:pt modelId="{7340A335-8819-40C1-97F7-897DB7B0895D}" type="parTrans" cxnId="{B3A73B33-FEB0-47FC-8F55-6EEB4CB1BCE1}">
      <dgm:prSet/>
      <dgm:spPr/>
      <dgm:t>
        <a:bodyPr/>
        <a:lstStyle/>
        <a:p>
          <a:endParaRPr lang="en-US"/>
        </a:p>
      </dgm:t>
    </dgm:pt>
    <dgm:pt modelId="{CDB65E77-7308-4660-BA2C-A4E3F881825E}" type="sibTrans" cxnId="{B3A73B33-FEB0-47FC-8F55-6EEB4CB1BCE1}">
      <dgm:prSet/>
      <dgm:spPr/>
      <dgm:t>
        <a:bodyPr/>
        <a:lstStyle/>
        <a:p>
          <a:endParaRPr lang="en-US"/>
        </a:p>
      </dgm:t>
    </dgm:pt>
    <dgm:pt modelId="{340417AE-2AF5-4058-86FC-8D9F03E62D5F}">
      <dgm:prSet phldrT="[Text]">
        <dgm:style>
          <a:lnRef idx="2">
            <a:schemeClr val="accent4"/>
          </a:lnRef>
          <a:fillRef idx="1">
            <a:schemeClr val="lt1"/>
          </a:fillRef>
          <a:effectRef idx="0">
            <a:schemeClr val="accent4"/>
          </a:effectRef>
          <a:fontRef idx="minor">
            <a:schemeClr val="dk1"/>
          </a:fontRef>
        </dgm:style>
      </dgm:prSet>
      <dgm:spPr>
        <a:ln>
          <a:solidFill>
            <a:schemeClr val="accent3">
              <a:lumMod val="60000"/>
              <a:lumOff val="40000"/>
            </a:schemeClr>
          </a:solidFill>
        </a:ln>
      </dgm:spPr>
      <dgm:t>
        <a:bodyPr/>
        <a:lstStyle/>
        <a:p>
          <a:r>
            <a:rPr lang="en-US" dirty="0" smtClean="0"/>
            <a:t>Global Symposium for Regulators (GSR) – June 2014</a:t>
          </a:r>
          <a:endParaRPr lang="en-US" dirty="0"/>
        </a:p>
      </dgm:t>
    </dgm:pt>
    <dgm:pt modelId="{AD6CBFDF-1EBE-4D07-A28B-F9DE228B01D2}" type="parTrans" cxnId="{D99C4233-C66B-41AD-9A7F-A39A14C00D45}">
      <dgm:prSet/>
      <dgm:spPr/>
      <dgm:t>
        <a:bodyPr/>
        <a:lstStyle/>
        <a:p>
          <a:endParaRPr lang="en-US"/>
        </a:p>
      </dgm:t>
    </dgm:pt>
    <dgm:pt modelId="{594F0F57-8F5D-4552-B74A-56813601E892}" type="sibTrans" cxnId="{D99C4233-C66B-41AD-9A7F-A39A14C00D45}">
      <dgm:prSet/>
      <dgm:spPr/>
      <dgm:t>
        <a:bodyPr/>
        <a:lstStyle/>
        <a:p>
          <a:endParaRPr lang="en-US"/>
        </a:p>
      </dgm:t>
    </dgm:pt>
    <dgm:pt modelId="{234EDC85-BFBE-48F9-A6F2-7CD095108AAF}">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1200" b="1" dirty="0" smtClean="0"/>
            <a:t>ITU PLENIPOTENTIARY – October 2014</a:t>
          </a:r>
          <a:endParaRPr lang="en-US" sz="1200" b="1" dirty="0"/>
        </a:p>
      </dgm:t>
    </dgm:pt>
    <dgm:pt modelId="{290A281C-BE5C-4016-BB8B-502FCF999050}" type="parTrans" cxnId="{3FA6FA8F-C892-4208-B0D4-7FCE30E9CC08}">
      <dgm:prSet/>
      <dgm:spPr/>
      <dgm:t>
        <a:bodyPr/>
        <a:lstStyle/>
        <a:p>
          <a:endParaRPr lang="en-US"/>
        </a:p>
      </dgm:t>
    </dgm:pt>
    <dgm:pt modelId="{9CF3C422-9935-4370-A6D2-AFB4FC5DB435}" type="sibTrans" cxnId="{3FA6FA8F-C892-4208-B0D4-7FCE30E9CC08}">
      <dgm:prSet/>
      <dgm:spPr/>
      <dgm:t>
        <a:bodyPr/>
        <a:lstStyle/>
        <a:p>
          <a:endParaRPr lang="en-US"/>
        </a:p>
      </dgm:t>
    </dgm:pt>
    <dgm:pt modelId="{AA6A2AA6-2C94-44F9-A159-DCDE21B26FEC}">
      <dgm:prSet phldrT="[Text]">
        <dgm:style>
          <a:lnRef idx="2">
            <a:schemeClr val="accent6"/>
          </a:lnRef>
          <a:fillRef idx="1">
            <a:schemeClr val="lt1"/>
          </a:fillRef>
          <a:effectRef idx="0">
            <a:schemeClr val="accent6"/>
          </a:effectRef>
          <a:fontRef idx="minor">
            <a:schemeClr val="dk1"/>
          </a:fontRef>
        </dgm:style>
      </dgm:prSet>
      <dgm:spPr/>
      <dgm:t>
        <a:bodyPr/>
        <a:lstStyle/>
        <a:p>
          <a:r>
            <a:rPr lang="en-US" dirty="0" smtClean="0"/>
            <a:t>Radio Regulations Board (RRB) – July 2014</a:t>
          </a:r>
          <a:endParaRPr lang="en-US" dirty="0"/>
        </a:p>
      </dgm:t>
    </dgm:pt>
    <dgm:pt modelId="{08B5EA03-51DE-4396-AC42-7980AE330AEB}" type="parTrans" cxnId="{34464694-4BEE-4919-917A-56BC435037BA}">
      <dgm:prSet/>
      <dgm:spPr/>
      <dgm:t>
        <a:bodyPr/>
        <a:lstStyle/>
        <a:p>
          <a:endParaRPr lang="en-US"/>
        </a:p>
      </dgm:t>
    </dgm:pt>
    <dgm:pt modelId="{0F5A2106-B825-4734-9BFC-B43C1C30C94F}" type="sibTrans" cxnId="{34464694-4BEE-4919-917A-56BC435037BA}">
      <dgm:prSet/>
      <dgm:spPr/>
      <dgm:t>
        <a:bodyPr/>
        <a:lstStyle/>
        <a:p>
          <a:endParaRPr lang="en-US"/>
        </a:p>
      </dgm:t>
    </dgm:pt>
    <dgm:pt modelId="{0CEFD24B-8AA9-4DA5-ADB7-8C1D47977EFF}">
      <dgm:prSet phldrT="[Text]">
        <dgm:style>
          <a:lnRef idx="2">
            <a:schemeClr val="accent6"/>
          </a:lnRef>
          <a:fillRef idx="1">
            <a:schemeClr val="lt1"/>
          </a:fillRef>
          <a:effectRef idx="0">
            <a:schemeClr val="accent6"/>
          </a:effectRef>
          <a:fontRef idx="minor">
            <a:schemeClr val="dk1"/>
          </a:fontRef>
        </dgm:style>
      </dgm:prSet>
      <dgm:spPr/>
      <dgm:t>
        <a:bodyPr/>
        <a:lstStyle/>
        <a:p>
          <a:r>
            <a:rPr lang="en-US" dirty="0" err="1" smtClean="0"/>
            <a:t>Radiocommunication</a:t>
          </a:r>
          <a:r>
            <a:rPr lang="en-US" dirty="0" smtClean="0"/>
            <a:t> Advisory Group (RAG) – June 2014</a:t>
          </a:r>
          <a:endParaRPr lang="en-US" dirty="0"/>
        </a:p>
      </dgm:t>
    </dgm:pt>
    <dgm:pt modelId="{FC86201C-E6E6-415F-864D-7434DBEE2ECE}" type="parTrans" cxnId="{62E859C4-B35A-4669-B348-DB4824999E34}">
      <dgm:prSet/>
      <dgm:spPr/>
      <dgm:t>
        <a:bodyPr/>
        <a:lstStyle/>
        <a:p>
          <a:endParaRPr lang="en-US"/>
        </a:p>
      </dgm:t>
    </dgm:pt>
    <dgm:pt modelId="{C914801F-F01C-45BE-8436-61EC06F8ACBE}" type="sibTrans" cxnId="{62E859C4-B35A-4669-B348-DB4824999E34}">
      <dgm:prSet/>
      <dgm:spPr/>
      <dgm:t>
        <a:bodyPr/>
        <a:lstStyle/>
        <a:p>
          <a:endParaRPr lang="en-US"/>
        </a:p>
      </dgm:t>
    </dgm:pt>
    <dgm:pt modelId="{A0ACF91D-8DB3-4611-8A41-0B25D93DEB9C}">
      <dgm:prSet phldrT="[Text]">
        <dgm:style>
          <a:lnRef idx="2">
            <a:schemeClr val="dk1"/>
          </a:lnRef>
          <a:fillRef idx="1">
            <a:schemeClr val="lt1"/>
          </a:fillRef>
          <a:effectRef idx="0">
            <a:schemeClr val="dk1"/>
          </a:effectRef>
          <a:fontRef idx="minor">
            <a:schemeClr val="dk1"/>
          </a:fontRef>
        </dgm:style>
      </dgm:prSet>
      <dgm:spPr>
        <a:ln>
          <a:solidFill>
            <a:schemeClr val="accent6">
              <a:lumMod val="60000"/>
              <a:lumOff val="40000"/>
            </a:schemeClr>
          </a:solidFill>
        </a:ln>
      </dgm:spPr>
      <dgm:t>
        <a:bodyPr/>
        <a:lstStyle/>
        <a:p>
          <a:r>
            <a:rPr lang="en-US" dirty="0" err="1" smtClean="0"/>
            <a:t>Radiocommunication</a:t>
          </a:r>
          <a:r>
            <a:rPr lang="en-US" dirty="0" smtClean="0"/>
            <a:t> Assembly (RA) - January 2012</a:t>
          </a:r>
          <a:endParaRPr lang="en-US" dirty="0"/>
        </a:p>
      </dgm:t>
    </dgm:pt>
    <dgm:pt modelId="{64378992-2615-48A1-88E1-B9368B92266C}" type="parTrans" cxnId="{C0526C85-1E2C-4A23-A3D8-06E7BB92F79F}">
      <dgm:prSet/>
      <dgm:spPr/>
      <dgm:t>
        <a:bodyPr/>
        <a:lstStyle/>
        <a:p>
          <a:endParaRPr lang="en-US"/>
        </a:p>
      </dgm:t>
    </dgm:pt>
    <dgm:pt modelId="{E7B33C01-EB63-4076-A3CC-F27E60746795}" type="sibTrans" cxnId="{C0526C85-1E2C-4A23-A3D8-06E7BB92F79F}">
      <dgm:prSet/>
      <dgm:spPr/>
      <dgm:t>
        <a:bodyPr/>
        <a:lstStyle/>
        <a:p>
          <a:endParaRPr lang="en-US"/>
        </a:p>
      </dgm:t>
    </dgm:pt>
    <dgm:pt modelId="{E5200D58-EF94-4B1A-90D7-376799366B70}">
      <dgm:prSet phldrT="[Text]">
        <dgm:style>
          <a:lnRef idx="2">
            <a:schemeClr val="dk1"/>
          </a:lnRef>
          <a:fillRef idx="1">
            <a:schemeClr val="lt1"/>
          </a:fillRef>
          <a:effectRef idx="0">
            <a:schemeClr val="dk1"/>
          </a:effectRef>
          <a:fontRef idx="minor">
            <a:schemeClr val="dk1"/>
          </a:fontRef>
        </dgm:style>
      </dgm:prSet>
      <dgm:spPr>
        <a:ln>
          <a:solidFill>
            <a:schemeClr val="accent6">
              <a:lumMod val="60000"/>
              <a:lumOff val="40000"/>
            </a:schemeClr>
          </a:solidFill>
        </a:ln>
      </dgm:spPr>
      <dgm:t>
        <a:bodyPr/>
        <a:lstStyle/>
        <a:p>
          <a:r>
            <a:rPr lang="en-US" dirty="0" smtClean="0"/>
            <a:t>World </a:t>
          </a:r>
          <a:r>
            <a:rPr lang="en-US" dirty="0" err="1" smtClean="0"/>
            <a:t>Radiocommunication</a:t>
          </a:r>
          <a:r>
            <a:rPr lang="en-US" dirty="0" smtClean="0"/>
            <a:t> Conference (WRC) - January 2012</a:t>
          </a:r>
          <a:endParaRPr lang="en-US" dirty="0"/>
        </a:p>
      </dgm:t>
    </dgm:pt>
    <dgm:pt modelId="{C71A00DC-F4CB-4313-80DA-E6C381B5D030}" type="parTrans" cxnId="{CCC0BCA4-3218-4DAD-98F2-5946C47EFAE7}">
      <dgm:prSet/>
      <dgm:spPr/>
      <dgm:t>
        <a:bodyPr/>
        <a:lstStyle/>
        <a:p>
          <a:endParaRPr lang="en-US"/>
        </a:p>
      </dgm:t>
    </dgm:pt>
    <dgm:pt modelId="{F11A2B02-05C5-440A-9322-60BF4A472BE7}" type="sibTrans" cxnId="{CCC0BCA4-3218-4DAD-98F2-5946C47EFAE7}">
      <dgm:prSet/>
      <dgm:spPr/>
      <dgm:t>
        <a:bodyPr/>
        <a:lstStyle/>
        <a:p>
          <a:endParaRPr lang="en-US"/>
        </a:p>
      </dgm:t>
    </dgm:pt>
    <dgm:pt modelId="{B9567188-1E19-49A3-BE42-B36A3D684A5A}" type="pres">
      <dgm:prSet presAssocID="{F4E9FC83-02FC-41F3-B0D1-A4AE10C35FC0}" presName="Name0" presStyleCnt="0">
        <dgm:presLayoutVars>
          <dgm:dir/>
          <dgm:animLvl val="lvl"/>
          <dgm:resizeHandles val="exact"/>
        </dgm:presLayoutVars>
      </dgm:prSet>
      <dgm:spPr/>
      <dgm:t>
        <a:bodyPr/>
        <a:lstStyle/>
        <a:p>
          <a:endParaRPr lang="en-US"/>
        </a:p>
      </dgm:t>
    </dgm:pt>
    <dgm:pt modelId="{55A4AE94-762B-47A6-8583-71C1B1B7A856}" type="pres">
      <dgm:prSet presAssocID="{234EDC85-BFBE-48F9-A6F2-7CD095108AAF}" presName="boxAndChildren" presStyleCnt="0"/>
      <dgm:spPr/>
    </dgm:pt>
    <dgm:pt modelId="{E1DBBE12-1A84-4E9C-B099-BFAB810BB47D}" type="pres">
      <dgm:prSet presAssocID="{234EDC85-BFBE-48F9-A6F2-7CD095108AAF}" presName="parentTextBox" presStyleLbl="node1" presStyleIdx="0" presStyleCnt="13"/>
      <dgm:spPr/>
      <dgm:t>
        <a:bodyPr/>
        <a:lstStyle/>
        <a:p>
          <a:endParaRPr lang="en-US"/>
        </a:p>
      </dgm:t>
    </dgm:pt>
    <dgm:pt modelId="{7BF0BC06-171F-4730-9260-96804D6A9BC4}" type="pres">
      <dgm:prSet presAssocID="{2957F152-D63B-4B57-A6DD-FB020E28A86E}" presName="sp" presStyleCnt="0"/>
      <dgm:spPr/>
    </dgm:pt>
    <dgm:pt modelId="{F7C063EB-4BA7-49B6-A400-7625DA56C267}" type="pres">
      <dgm:prSet presAssocID="{0E6622D1-8FFE-4547-937D-E71A33DA1582}" presName="arrowAndChildren" presStyleCnt="0"/>
      <dgm:spPr/>
    </dgm:pt>
    <dgm:pt modelId="{18BAC106-B901-4164-92C4-260A636D7DC7}" type="pres">
      <dgm:prSet presAssocID="{0E6622D1-8FFE-4547-937D-E71A33DA1582}" presName="parentTextArrow" presStyleLbl="node1" presStyleIdx="1" presStyleCnt="13"/>
      <dgm:spPr/>
      <dgm:t>
        <a:bodyPr/>
        <a:lstStyle/>
        <a:p>
          <a:endParaRPr lang="en-US"/>
        </a:p>
      </dgm:t>
    </dgm:pt>
    <dgm:pt modelId="{ECA2B449-AD3B-466D-A791-8B8F3B21D12E}" type="pres">
      <dgm:prSet presAssocID="{0F5A2106-B825-4734-9BFC-B43C1C30C94F}" presName="sp" presStyleCnt="0"/>
      <dgm:spPr/>
    </dgm:pt>
    <dgm:pt modelId="{11B13CBA-68C4-4CBC-93E3-B2EE45CAD608}" type="pres">
      <dgm:prSet presAssocID="{AA6A2AA6-2C94-44F9-A159-DCDE21B26FEC}" presName="arrowAndChildren" presStyleCnt="0"/>
      <dgm:spPr/>
    </dgm:pt>
    <dgm:pt modelId="{593618B5-B63A-4DB8-95E3-4414A834F293}" type="pres">
      <dgm:prSet presAssocID="{AA6A2AA6-2C94-44F9-A159-DCDE21B26FEC}" presName="parentTextArrow" presStyleLbl="node1" presStyleIdx="2" presStyleCnt="13"/>
      <dgm:spPr/>
      <dgm:t>
        <a:bodyPr/>
        <a:lstStyle/>
        <a:p>
          <a:endParaRPr lang="en-US"/>
        </a:p>
      </dgm:t>
    </dgm:pt>
    <dgm:pt modelId="{357F5C37-DD48-47BF-B79B-951F55F0BDA4}" type="pres">
      <dgm:prSet presAssocID="{C914801F-F01C-45BE-8436-61EC06F8ACBE}" presName="sp" presStyleCnt="0"/>
      <dgm:spPr/>
    </dgm:pt>
    <dgm:pt modelId="{02D8FA29-0038-4197-86C3-8C4123BE7B98}" type="pres">
      <dgm:prSet presAssocID="{0CEFD24B-8AA9-4DA5-ADB7-8C1D47977EFF}" presName="arrowAndChildren" presStyleCnt="0"/>
      <dgm:spPr/>
    </dgm:pt>
    <dgm:pt modelId="{A62A0F44-C954-4C2F-9EB8-CB9CFD54A0EA}" type="pres">
      <dgm:prSet presAssocID="{0CEFD24B-8AA9-4DA5-ADB7-8C1D47977EFF}" presName="parentTextArrow" presStyleLbl="node1" presStyleIdx="3" presStyleCnt="13"/>
      <dgm:spPr/>
      <dgm:t>
        <a:bodyPr/>
        <a:lstStyle/>
        <a:p>
          <a:endParaRPr lang="en-US"/>
        </a:p>
      </dgm:t>
    </dgm:pt>
    <dgm:pt modelId="{BA2D9801-E28F-41D5-989E-6059B698FA87}" type="pres">
      <dgm:prSet presAssocID="{3F48ED2E-21A6-4FEB-AF31-5087EB8A5975}" presName="sp" presStyleCnt="0"/>
      <dgm:spPr/>
    </dgm:pt>
    <dgm:pt modelId="{018A502A-78C0-459C-B597-B59F70F249C1}" type="pres">
      <dgm:prSet presAssocID="{65AFC738-D1E8-4CC6-92A4-BCA82290B952}" presName="arrowAndChildren" presStyleCnt="0"/>
      <dgm:spPr/>
    </dgm:pt>
    <dgm:pt modelId="{DC677B98-7315-4DA1-9231-2DFA1563F9A1}" type="pres">
      <dgm:prSet presAssocID="{65AFC738-D1E8-4CC6-92A4-BCA82290B952}" presName="parentTextArrow" presStyleLbl="node1" presStyleIdx="4" presStyleCnt="13"/>
      <dgm:spPr/>
      <dgm:t>
        <a:bodyPr/>
        <a:lstStyle/>
        <a:p>
          <a:endParaRPr lang="en-US"/>
        </a:p>
      </dgm:t>
    </dgm:pt>
    <dgm:pt modelId="{89A0B862-119A-4C12-BE06-28D22521EB3A}" type="pres">
      <dgm:prSet presAssocID="{B0867599-2DEF-4C63-A819-678093A5BDF8}" presName="sp" presStyleCnt="0"/>
      <dgm:spPr/>
    </dgm:pt>
    <dgm:pt modelId="{248A3C33-4DB3-4BA5-9D59-3E5CD75CB419}" type="pres">
      <dgm:prSet presAssocID="{6C654A70-E43F-4D45-A82C-C68E6F33BA79}" presName="arrowAndChildren" presStyleCnt="0"/>
      <dgm:spPr/>
    </dgm:pt>
    <dgm:pt modelId="{DD9EEE04-A463-44BF-B946-2BB31CE63798}" type="pres">
      <dgm:prSet presAssocID="{6C654A70-E43F-4D45-A82C-C68E6F33BA79}" presName="parentTextArrow" presStyleLbl="node1" presStyleIdx="5" presStyleCnt="13"/>
      <dgm:spPr/>
      <dgm:t>
        <a:bodyPr/>
        <a:lstStyle/>
        <a:p>
          <a:endParaRPr lang="en-US"/>
        </a:p>
      </dgm:t>
    </dgm:pt>
    <dgm:pt modelId="{554794C0-BDD0-4162-8516-40C4BB1BA598}" type="pres">
      <dgm:prSet presAssocID="{594F0F57-8F5D-4552-B74A-56813601E892}" presName="sp" presStyleCnt="0"/>
      <dgm:spPr/>
    </dgm:pt>
    <dgm:pt modelId="{A6AA5842-E461-4314-8795-C745CCF26FBF}" type="pres">
      <dgm:prSet presAssocID="{340417AE-2AF5-4058-86FC-8D9F03E62D5F}" presName="arrowAndChildren" presStyleCnt="0"/>
      <dgm:spPr/>
    </dgm:pt>
    <dgm:pt modelId="{B64E1D56-61D4-4BC4-BF82-3C19641F0AE2}" type="pres">
      <dgm:prSet presAssocID="{340417AE-2AF5-4058-86FC-8D9F03E62D5F}" presName="parentTextArrow" presStyleLbl="node1" presStyleIdx="6" presStyleCnt="13"/>
      <dgm:spPr/>
      <dgm:t>
        <a:bodyPr/>
        <a:lstStyle/>
        <a:p>
          <a:endParaRPr lang="en-US"/>
        </a:p>
      </dgm:t>
    </dgm:pt>
    <dgm:pt modelId="{2D1C5D71-F78E-40DD-B87E-F3204745BF5D}" type="pres">
      <dgm:prSet presAssocID="{334EA4CB-528B-43D5-99C9-039E28FA0BAC}" presName="sp" presStyleCnt="0"/>
      <dgm:spPr/>
    </dgm:pt>
    <dgm:pt modelId="{3425CED5-7FDF-4913-B6B4-95D280981E06}" type="pres">
      <dgm:prSet presAssocID="{477EAF7E-2F03-409F-AA2C-D1EE1FE71E11}" presName="arrowAndChildren" presStyleCnt="0"/>
      <dgm:spPr/>
    </dgm:pt>
    <dgm:pt modelId="{EEB88734-4E02-484E-ADEF-EE639F2A825D}" type="pres">
      <dgm:prSet presAssocID="{477EAF7E-2F03-409F-AA2C-D1EE1FE71E11}" presName="parentTextArrow" presStyleLbl="node1" presStyleIdx="7" presStyleCnt="13"/>
      <dgm:spPr/>
      <dgm:t>
        <a:bodyPr/>
        <a:lstStyle/>
        <a:p>
          <a:endParaRPr lang="en-US"/>
        </a:p>
      </dgm:t>
    </dgm:pt>
    <dgm:pt modelId="{99247837-3FEF-4A46-BAB2-F8EC688A2ED0}" type="pres">
      <dgm:prSet presAssocID="{37C706D6-BB88-4586-B2A5-7761F45E494C}" presName="sp" presStyleCnt="0"/>
      <dgm:spPr/>
    </dgm:pt>
    <dgm:pt modelId="{0CB0C3C9-EFE7-41EB-ACD8-2EB3110D030D}" type="pres">
      <dgm:prSet presAssocID="{EF2C99F3-C0F2-4929-A47C-2A323BFF6920}" presName="arrowAndChildren" presStyleCnt="0"/>
      <dgm:spPr/>
    </dgm:pt>
    <dgm:pt modelId="{AF5FFD94-1775-4BAB-893F-4689AF53CF2D}" type="pres">
      <dgm:prSet presAssocID="{EF2C99F3-C0F2-4929-A47C-2A323BFF6920}" presName="parentTextArrow" presStyleLbl="node1" presStyleIdx="8" presStyleCnt="13"/>
      <dgm:spPr/>
      <dgm:t>
        <a:bodyPr/>
        <a:lstStyle/>
        <a:p>
          <a:endParaRPr lang="en-US"/>
        </a:p>
      </dgm:t>
    </dgm:pt>
    <dgm:pt modelId="{01609A96-1FF7-4B20-82EE-7781C8CEBBE1}" type="pres">
      <dgm:prSet presAssocID="{4AC3FC30-6832-4F55-92D8-F65743CED481}" presName="sp" presStyleCnt="0"/>
      <dgm:spPr/>
    </dgm:pt>
    <dgm:pt modelId="{A19A7884-5732-4CCD-88FB-1DDC56D0B2E0}" type="pres">
      <dgm:prSet presAssocID="{9036900C-BC77-45DA-BF4D-1A8A4A71548C}" presName="arrowAndChildren" presStyleCnt="0"/>
      <dgm:spPr/>
    </dgm:pt>
    <dgm:pt modelId="{B4EC45A1-5C53-43E8-86FF-0A3B14471755}" type="pres">
      <dgm:prSet presAssocID="{9036900C-BC77-45DA-BF4D-1A8A4A71548C}" presName="parentTextArrow" presStyleLbl="node1" presStyleIdx="9" presStyleCnt="13"/>
      <dgm:spPr/>
      <dgm:t>
        <a:bodyPr/>
        <a:lstStyle/>
        <a:p>
          <a:endParaRPr lang="en-US"/>
        </a:p>
      </dgm:t>
    </dgm:pt>
    <dgm:pt modelId="{09A67494-FA03-4D4A-8F40-3C18B9D44E95}" type="pres">
      <dgm:prSet presAssocID="{CDB65E77-7308-4660-BA2C-A4E3F881825E}" presName="sp" presStyleCnt="0"/>
      <dgm:spPr/>
    </dgm:pt>
    <dgm:pt modelId="{5A368E11-B064-4EDA-B294-F7CB3305E023}" type="pres">
      <dgm:prSet presAssocID="{16B77C5B-05AD-46F9-8EEF-207F021304EB}" presName="arrowAndChildren" presStyleCnt="0"/>
      <dgm:spPr/>
    </dgm:pt>
    <dgm:pt modelId="{B2FE94E3-A9D3-406F-90D5-ECF43DD61A0B}" type="pres">
      <dgm:prSet presAssocID="{16B77C5B-05AD-46F9-8EEF-207F021304EB}" presName="parentTextArrow" presStyleLbl="node1" presStyleIdx="10" presStyleCnt="13"/>
      <dgm:spPr/>
      <dgm:t>
        <a:bodyPr/>
        <a:lstStyle/>
        <a:p>
          <a:endParaRPr lang="en-US"/>
        </a:p>
      </dgm:t>
    </dgm:pt>
    <dgm:pt modelId="{D904EDC7-2F09-4C38-8348-6295565D67CA}" type="pres">
      <dgm:prSet presAssocID="{F11A2B02-05C5-440A-9322-60BF4A472BE7}" presName="sp" presStyleCnt="0"/>
      <dgm:spPr/>
    </dgm:pt>
    <dgm:pt modelId="{C74A4AC4-2508-4931-89C9-3CD20A951297}" type="pres">
      <dgm:prSet presAssocID="{E5200D58-EF94-4B1A-90D7-376799366B70}" presName="arrowAndChildren" presStyleCnt="0"/>
      <dgm:spPr/>
    </dgm:pt>
    <dgm:pt modelId="{72D6ED18-1BA0-4BFE-ACE7-7F3C7E399828}" type="pres">
      <dgm:prSet presAssocID="{E5200D58-EF94-4B1A-90D7-376799366B70}" presName="parentTextArrow" presStyleLbl="node1" presStyleIdx="11" presStyleCnt="13"/>
      <dgm:spPr/>
      <dgm:t>
        <a:bodyPr/>
        <a:lstStyle/>
        <a:p>
          <a:endParaRPr lang="en-US"/>
        </a:p>
      </dgm:t>
    </dgm:pt>
    <dgm:pt modelId="{9B477010-EA3A-42DD-ABBF-C5F609ABEE89}" type="pres">
      <dgm:prSet presAssocID="{E7B33C01-EB63-4076-A3CC-F27E60746795}" presName="sp" presStyleCnt="0"/>
      <dgm:spPr/>
    </dgm:pt>
    <dgm:pt modelId="{92A2B9FE-615D-4556-8484-E8010C2560C8}" type="pres">
      <dgm:prSet presAssocID="{A0ACF91D-8DB3-4611-8A41-0B25D93DEB9C}" presName="arrowAndChildren" presStyleCnt="0"/>
      <dgm:spPr/>
    </dgm:pt>
    <dgm:pt modelId="{E2F6C543-5501-4FD4-B421-992C332E0E59}" type="pres">
      <dgm:prSet presAssocID="{A0ACF91D-8DB3-4611-8A41-0B25D93DEB9C}" presName="parentTextArrow" presStyleLbl="node1" presStyleIdx="12" presStyleCnt="13" custLinFactNeighborY="-3452"/>
      <dgm:spPr/>
      <dgm:t>
        <a:bodyPr/>
        <a:lstStyle/>
        <a:p>
          <a:endParaRPr lang="en-US"/>
        </a:p>
      </dgm:t>
    </dgm:pt>
  </dgm:ptLst>
  <dgm:cxnLst>
    <dgm:cxn modelId="{3FA6FA8F-C892-4208-B0D4-7FCE30E9CC08}" srcId="{F4E9FC83-02FC-41F3-B0D1-A4AE10C35FC0}" destId="{234EDC85-BFBE-48F9-A6F2-7CD095108AAF}" srcOrd="12" destOrd="0" parTransId="{290A281C-BE5C-4016-BB8B-502FCF999050}" sibTransId="{9CF3C422-9935-4370-A6D2-AFB4FC5DB435}"/>
    <dgm:cxn modelId="{EFD3C48C-58A9-411F-B7CE-007E7C348292}" type="presOf" srcId="{EF2C99F3-C0F2-4929-A47C-2A323BFF6920}" destId="{AF5FFD94-1775-4BAB-893F-4689AF53CF2D}" srcOrd="0" destOrd="0" presId="urn:microsoft.com/office/officeart/2005/8/layout/process4"/>
    <dgm:cxn modelId="{9A0F7825-4838-4AA4-8434-CF830CF19BAD}" type="presOf" srcId="{234EDC85-BFBE-48F9-A6F2-7CD095108AAF}" destId="{E1DBBE12-1A84-4E9C-B099-BFAB810BB47D}" srcOrd="0" destOrd="0" presId="urn:microsoft.com/office/officeart/2005/8/layout/process4"/>
    <dgm:cxn modelId="{70C31E9E-DDD1-4A98-A4A8-1C246615D800}" type="presOf" srcId="{6C654A70-E43F-4D45-A82C-C68E6F33BA79}" destId="{DD9EEE04-A463-44BF-B946-2BB31CE63798}" srcOrd="0" destOrd="0" presId="urn:microsoft.com/office/officeart/2005/8/layout/process4"/>
    <dgm:cxn modelId="{34464694-4BEE-4919-917A-56BC435037BA}" srcId="{F4E9FC83-02FC-41F3-B0D1-A4AE10C35FC0}" destId="{AA6A2AA6-2C94-44F9-A159-DCDE21B26FEC}" srcOrd="10" destOrd="0" parTransId="{08B5EA03-51DE-4396-AC42-7980AE330AEB}" sibTransId="{0F5A2106-B825-4734-9BFC-B43C1C30C94F}"/>
    <dgm:cxn modelId="{A01924EC-42A8-4FC8-A8EC-7C094E025DEB}" srcId="{F4E9FC83-02FC-41F3-B0D1-A4AE10C35FC0}" destId="{65AFC738-D1E8-4CC6-92A4-BCA82290B952}" srcOrd="8" destOrd="0" parTransId="{CD6FB6D5-4742-42F1-8E73-23B6CA1F17F7}" sibTransId="{3F48ED2E-21A6-4FEB-AF31-5087EB8A5975}"/>
    <dgm:cxn modelId="{F6884C82-AC7F-4D3F-948C-A57F82B8AF1B}" srcId="{F4E9FC83-02FC-41F3-B0D1-A4AE10C35FC0}" destId="{9036900C-BC77-45DA-BF4D-1A8A4A71548C}" srcOrd="3" destOrd="0" parTransId="{8A243605-1987-4BB7-8EAD-42E26EBA7A9F}" sibTransId="{4AC3FC30-6832-4F55-92D8-F65743CED481}"/>
    <dgm:cxn modelId="{AFF41176-B4FE-4F7C-8294-43130DBF209A}" srcId="{F4E9FC83-02FC-41F3-B0D1-A4AE10C35FC0}" destId="{EF2C99F3-C0F2-4929-A47C-2A323BFF6920}" srcOrd="4" destOrd="0" parTransId="{44723332-6E4B-4BC8-8C00-C5CD3BB01EAF}" sibTransId="{37C706D6-BB88-4586-B2A5-7761F45E494C}"/>
    <dgm:cxn modelId="{A54E0E07-0124-4B20-893D-559AFDD6AFD7}" srcId="{F4E9FC83-02FC-41F3-B0D1-A4AE10C35FC0}" destId="{6C654A70-E43F-4D45-A82C-C68E6F33BA79}" srcOrd="7" destOrd="0" parTransId="{57D93F12-5F2A-4F29-85B7-2116275529D2}" sibTransId="{B0867599-2DEF-4C63-A819-678093A5BDF8}"/>
    <dgm:cxn modelId="{FA1B5645-9C6E-4AAB-96BC-5DC5F7A086ED}" type="presOf" srcId="{9036900C-BC77-45DA-BF4D-1A8A4A71548C}" destId="{B4EC45A1-5C53-43E8-86FF-0A3B14471755}" srcOrd="0" destOrd="0" presId="urn:microsoft.com/office/officeart/2005/8/layout/process4"/>
    <dgm:cxn modelId="{0EB5EE16-BDDB-411D-A372-29499F37E71F}" type="presOf" srcId="{340417AE-2AF5-4058-86FC-8D9F03E62D5F}" destId="{B64E1D56-61D4-4BC4-BF82-3C19641F0AE2}" srcOrd="0" destOrd="0" presId="urn:microsoft.com/office/officeart/2005/8/layout/process4"/>
    <dgm:cxn modelId="{B3A73B33-FEB0-47FC-8F55-6EEB4CB1BCE1}" srcId="{F4E9FC83-02FC-41F3-B0D1-A4AE10C35FC0}" destId="{16B77C5B-05AD-46F9-8EEF-207F021304EB}" srcOrd="2" destOrd="0" parTransId="{7340A335-8819-40C1-97F7-897DB7B0895D}" sibTransId="{CDB65E77-7308-4660-BA2C-A4E3F881825E}"/>
    <dgm:cxn modelId="{D99C4233-C66B-41AD-9A7F-A39A14C00D45}" srcId="{F4E9FC83-02FC-41F3-B0D1-A4AE10C35FC0}" destId="{340417AE-2AF5-4058-86FC-8D9F03E62D5F}" srcOrd="6" destOrd="0" parTransId="{AD6CBFDF-1EBE-4D07-A28B-F9DE228B01D2}" sibTransId="{594F0F57-8F5D-4552-B74A-56813601E892}"/>
    <dgm:cxn modelId="{C0526C85-1E2C-4A23-A3D8-06E7BB92F79F}" srcId="{F4E9FC83-02FC-41F3-B0D1-A4AE10C35FC0}" destId="{A0ACF91D-8DB3-4611-8A41-0B25D93DEB9C}" srcOrd="0" destOrd="0" parTransId="{64378992-2615-48A1-88E1-B9368B92266C}" sibTransId="{E7B33C01-EB63-4076-A3CC-F27E60746795}"/>
    <dgm:cxn modelId="{CD54DCD3-79A1-4C3A-AEF1-BD9829A9B004}" srcId="{F4E9FC83-02FC-41F3-B0D1-A4AE10C35FC0}" destId="{477EAF7E-2F03-409F-AA2C-D1EE1FE71E11}" srcOrd="5" destOrd="0" parTransId="{C35CF0A8-292D-490D-A6ED-3FEE3BBB1073}" sibTransId="{334EA4CB-528B-43D5-99C9-039E28FA0BAC}"/>
    <dgm:cxn modelId="{24895E80-938A-4F8E-AC65-89D72CA4C3B3}" type="presOf" srcId="{0E6622D1-8FFE-4547-937D-E71A33DA1582}" destId="{18BAC106-B901-4164-92C4-260A636D7DC7}" srcOrd="0" destOrd="0" presId="urn:microsoft.com/office/officeart/2005/8/layout/process4"/>
    <dgm:cxn modelId="{CCC0BCA4-3218-4DAD-98F2-5946C47EFAE7}" srcId="{F4E9FC83-02FC-41F3-B0D1-A4AE10C35FC0}" destId="{E5200D58-EF94-4B1A-90D7-376799366B70}" srcOrd="1" destOrd="0" parTransId="{C71A00DC-F4CB-4313-80DA-E6C381B5D030}" sibTransId="{F11A2B02-05C5-440A-9322-60BF4A472BE7}"/>
    <dgm:cxn modelId="{78BCE99C-91B0-44D2-A272-198BC043FDFE}" type="presOf" srcId="{AA6A2AA6-2C94-44F9-A159-DCDE21B26FEC}" destId="{593618B5-B63A-4DB8-95E3-4414A834F293}" srcOrd="0" destOrd="0" presId="urn:microsoft.com/office/officeart/2005/8/layout/process4"/>
    <dgm:cxn modelId="{7CB3A20B-AD4C-4AF1-921B-32BF32037271}" type="presOf" srcId="{E5200D58-EF94-4B1A-90D7-376799366B70}" destId="{72D6ED18-1BA0-4BFE-ACE7-7F3C7E399828}" srcOrd="0" destOrd="0" presId="urn:microsoft.com/office/officeart/2005/8/layout/process4"/>
    <dgm:cxn modelId="{6B329062-988F-44EC-8E61-A0D512E70CCA}" type="presOf" srcId="{A0ACF91D-8DB3-4611-8A41-0B25D93DEB9C}" destId="{E2F6C543-5501-4FD4-B421-992C332E0E59}" srcOrd="0" destOrd="0" presId="urn:microsoft.com/office/officeart/2005/8/layout/process4"/>
    <dgm:cxn modelId="{A930FE18-5146-48CB-88C2-E282F5E8BF93}" type="presOf" srcId="{F4E9FC83-02FC-41F3-B0D1-A4AE10C35FC0}" destId="{B9567188-1E19-49A3-BE42-B36A3D684A5A}" srcOrd="0" destOrd="0" presId="urn:microsoft.com/office/officeart/2005/8/layout/process4"/>
    <dgm:cxn modelId="{F87B7220-042F-416B-B86A-44D5F0016791}" srcId="{F4E9FC83-02FC-41F3-B0D1-A4AE10C35FC0}" destId="{0E6622D1-8FFE-4547-937D-E71A33DA1582}" srcOrd="11" destOrd="0" parTransId="{BEFC6D93-9A30-425F-9684-C7715F141BAE}" sibTransId="{2957F152-D63B-4B57-A6DD-FB020E28A86E}"/>
    <dgm:cxn modelId="{97642D30-379F-4545-ADF2-66FD85975020}" type="presOf" srcId="{65AFC738-D1E8-4CC6-92A4-BCA82290B952}" destId="{DC677B98-7315-4DA1-9231-2DFA1563F9A1}" srcOrd="0" destOrd="0" presId="urn:microsoft.com/office/officeart/2005/8/layout/process4"/>
    <dgm:cxn modelId="{A039AD2B-00B8-479A-98E2-71805CE95E3C}" type="presOf" srcId="{477EAF7E-2F03-409F-AA2C-D1EE1FE71E11}" destId="{EEB88734-4E02-484E-ADEF-EE639F2A825D}" srcOrd="0" destOrd="0" presId="urn:microsoft.com/office/officeart/2005/8/layout/process4"/>
    <dgm:cxn modelId="{62E859C4-B35A-4669-B348-DB4824999E34}" srcId="{F4E9FC83-02FC-41F3-B0D1-A4AE10C35FC0}" destId="{0CEFD24B-8AA9-4DA5-ADB7-8C1D47977EFF}" srcOrd="9" destOrd="0" parTransId="{FC86201C-E6E6-415F-864D-7434DBEE2ECE}" sibTransId="{C914801F-F01C-45BE-8436-61EC06F8ACBE}"/>
    <dgm:cxn modelId="{4764E79A-902C-4705-A510-B155CB84CE62}" type="presOf" srcId="{0CEFD24B-8AA9-4DA5-ADB7-8C1D47977EFF}" destId="{A62A0F44-C954-4C2F-9EB8-CB9CFD54A0EA}" srcOrd="0" destOrd="0" presId="urn:microsoft.com/office/officeart/2005/8/layout/process4"/>
    <dgm:cxn modelId="{9DCC247B-482F-4547-84DE-8E082BE8E93F}" type="presOf" srcId="{16B77C5B-05AD-46F9-8EEF-207F021304EB}" destId="{B2FE94E3-A9D3-406F-90D5-ECF43DD61A0B}" srcOrd="0" destOrd="0" presId="urn:microsoft.com/office/officeart/2005/8/layout/process4"/>
    <dgm:cxn modelId="{FA0AC3B7-7A1A-4B6A-B8EA-52F7005A9AE9}" type="presParOf" srcId="{B9567188-1E19-49A3-BE42-B36A3D684A5A}" destId="{55A4AE94-762B-47A6-8583-71C1B1B7A856}" srcOrd="0" destOrd="0" presId="urn:microsoft.com/office/officeart/2005/8/layout/process4"/>
    <dgm:cxn modelId="{7406AF25-E816-4988-A784-635E036084A0}" type="presParOf" srcId="{55A4AE94-762B-47A6-8583-71C1B1B7A856}" destId="{E1DBBE12-1A84-4E9C-B099-BFAB810BB47D}" srcOrd="0" destOrd="0" presId="urn:microsoft.com/office/officeart/2005/8/layout/process4"/>
    <dgm:cxn modelId="{44700164-E600-4E09-943A-7174FAF9252B}" type="presParOf" srcId="{B9567188-1E19-49A3-BE42-B36A3D684A5A}" destId="{7BF0BC06-171F-4730-9260-96804D6A9BC4}" srcOrd="1" destOrd="0" presId="urn:microsoft.com/office/officeart/2005/8/layout/process4"/>
    <dgm:cxn modelId="{72E34E81-4BCE-42C6-93EC-6F4A5A9C4281}" type="presParOf" srcId="{B9567188-1E19-49A3-BE42-B36A3D684A5A}" destId="{F7C063EB-4BA7-49B6-A400-7625DA56C267}" srcOrd="2" destOrd="0" presId="urn:microsoft.com/office/officeart/2005/8/layout/process4"/>
    <dgm:cxn modelId="{D082A044-9073-4BC5-BC6B-A626ACE81FA9}" type="presParOf" srcId="{F7C063EB-4BA7-49B6-A400-7625DA56C267}" destId="{18BAC106-B901-4164-92C4-260A636D7DC7}" srcOrd="0" destOrd="0" presId="urn:microsoft.com/office/officeart/2005/8/layout/process4"/>
    <dgm:cxn modelId="{66FE62F5-A252-46B5-8AE5-BF23E0FDF42B}" type="presParOf" srcId="{B9567188-1E19-49A3-BE42-B36A3D684A5A}" destId="{ECA2B449-AD3B-466D-A791-8B8F3B21D12E}" srcOrd="3" destOrd="0" presId="urn:microsoft.com/office/officeart/2005/8/layout/process4"/>
    <dgm:cxn modelId="{E526E82A-5F4D-432A-9A7F-B7C449754CAC}" type="presParOf" srcId="{B9567188-1E19-49A3-BE42-B36A3D684A5A}" destId="{11B13CBA-68C4-4CBC-93E3-B2EE45CAD608}" srcOrd="4" destOrd="0" presId="urn:microsoft.com/office/officeart/2005/8/layout/process4"/>
    <dgm:cxn modelId="{DBBB4618-F6CA-477B-9E7F-D8B13BA10CF5}" type="presParOf" srcId="{11B13CBA-68C4-4CBC-93E3-B2EE45CAD608}" destId="{593618B5-B63A-4DB8-95E3-4414A834F293}" srcOrd="0" destOrd="0" presId="urn:microsoft.com/office/officeart/2005/8/layout/process4"/>
    <dgm:cxn modelId="{D083ECAF-D1C1-46A2-88D1-4DED314A1622}" type="presParOf" srcId="{B9567188-1E19-49A3-BE42-B36A3D684A5A}" destId="{357F5C37-DD48-47BF-B79B-951F55F0BDA4}" srcOrd="5" destOrd="0" presId="urn:microsoft.com/office/officeart/2005/8/layout/process4"/>
    <dgm:cxn modelId="{52CFE2E1-D968-419A-B377-03096BB63C80}" type="presParOf" srcId="{B9567188-1E19-49A3-BE42-B36A3D684A5A}" destId="{02D8FA29-0038-4197-86C3-8C4123BE7B98}" srcOrd="6" destOrd="0" presId="urn:microsoft.com/office/officeart/2005/8/layout/process4"/>
    <dgm:cxn modelId="{1DCBD200-8AF6-41EF-9493-582607B84D66}" type="presParOf" srcId="{02D8FA29-0038-4197-86C3-8C4123BE7B98}" destId="{A62A0F44-C954-4C2F-9EB8-CB9CFD54A0EA}" srcOrd="0" destOrd="0" presId="urn:microsoft.com/office/officeart/2005/8/layout/process4"/>
    <dgm:cxn modelId="{C4794747-6366-4EB7-8308-567E92643A23}" type="presParOf" srcId="{B9567188-1E19-49A3-BE42-B36A3D684A5A}" destId="{BA2D9801-E28F-41D5-989E-6059B698FA87}" srcOrd="7" destOrd="0" presId="urn:microsoft.com/office/officeart/2005/8/layout/process4"/>
    <dgm:cxn modelId="{7717E57B-9BFF-482A-876E-F87A179C8F21}" type="presParOf" srcId="{B9567188-1E19-49A3-BE42-B36A3D684A5A}" destId="{018A502A-78C0-459C-B597-B59F70F249C1}" srcOrd="8" destOrd="0" presId="urn:microsoft.com/office/officeart/2005/8/layout/process4"/>
    <dgm:cxn modelId="{9F64E3E9-266E-4E0E-BB92-FF679D0AA52A}" type="presParOf" srcId="{018A502A-78C0-459C-B597-B59F70F249C1}" destId="{DC677B98-7315-4DA1-9231-2DFA1563F9A1}" srcOrd="0" destOrd="0" presId="urn:microsoft.com/office/officeart/2005/8/layout/process4"/>
    <dgm:cxn modelId="{7389526F-A943-4EDB-B502-40B787F5457B}" type="presParOf" srcId="{B9567188-1E19-49A3-BE42-B36A3D684A5A}" destId="{89A0B862-119A-4C12-BE06-28D22521EB3A}" srcOrd="9" destOrd="0" presId="urn:microsoft.com/office/officeart/2005/8/layout/process4"/>
    <dgm:cxn modelId="{97B6858B-324D-493A-84B9-FC441D699A07}" type="presParOf" srcId="{B9567188-1E19-49A3-BE42-B36A3D684A5A}" destId="{248A3C33-4DB3-4BA5-9D59-3E5CD75CB419}" srcOrd="10" destOrd="0" presId="urn:microsoft.com/office/officeart/2005/8/layout/process4"/>
    <dgm:cxn modelId="{6E8EAACD-7B85-439E-85F4-84B89D7F8A17}" type="presParOf" srcId="{248A3C33-4DB3-4BA5-9D59-3E5CD75CB419}" destId="{DD9EEE04-A463-44BF-B946-2BB31CE63798}" srcOrd="0" destOrd="0" presId="urn:microsoft.com/office/officeart/2005/8/layout/process4"/>
    <dgm:cxn modelId="{DA477A87-4DC8-4710-9599-94EF89280839}" type="presParOf" srcId="{B9567188-1E19-49A3-BE42-B36A3D684A5A}" destId="{554794C0-BDD0-4162-8516-40C4BB1BA598}" srcOrd="11" destOrd="0" presId="urn:microsoft.com/office/officeart/2005/8/layout/process4"/>
    <dgm:cxn modelId="{3FE550FF-F9E4-4F5F-9425-B4B468093F98}" type="presParOf" srcId="{B9567188-1E19-49A3-BE42-B36A3D684A5A}" destId="{A6AA5842-E461-4314-8795-C745CCF26FBF}" srcOrd="12" destOrd="0" presId="urn:microsoft.com/office/officeart/2005/8/layout/process4"/>
    <dgm:cxn modelId="{9D3C82E7-5A7F-44E5-923F-B3CE81BD6F57}" type="presParOf" srcId="{A6AA5842-E461-4314-8795-C745CCF26FBF}" destId="{B64E1D56-61D4-4BC4-BF82-3C19641F0AE2}" srcOrd="0" destOrd="0" presId="urn:microsoft.com/office/officeart/2005/8/layout/process4"/>
    <dgm:cxn modelId="{FAF67569-5FF6-4042-97A2-8B66C38FBF84}" type="presParOf" srcId="{B9567188-1E19-49A3-BE42-B36A3D684A5A}" destId="{2D1C5D71-F78E-40DD-B87E-F3204745BF5D}" srcOrd="13" destOrd="0" presId="urn:microsoft.com/office/officeart/2005/8/layout/process4"/>
    <dgm:cxn modelId="{98F547BA-4462-4531-9FD7-B39BA0EC02F5}" type="presParOf" srcId="{B9567188-1E19-49A3-BE42-B36A3D684A5A}" destId="{3425CED5-7FDF-4913-B6B4-95D280981E06}" srcOrd="14" destOrd="0" presId="urn:microsoft.com/office/officeart/2005/8/layout/process4"/>
    <dgm:cxn modelId="{642A7734-675C-480D-991E-FBFD2FAD1B9D}" type="presParOf" srcId="{3425CED5-7FDF-4913-B6B4-95D280981E06}" destId="{EEB88734-4E02-484E-ADEF-EE639F2A825D}" srcOrd="0" destOrd="0" presId="urn:microsoft.com/office/officeart/2005/8/layout/process4"/>
    <dgm:cxn modelId="{76818595-73A7-43F6-BEE8-596322F8D63C}" type="presParOf" srcId="{B9567188-1E19-49A3-BE42-B36A3D684A5A}" destId="{99247837-3FEF-4A46-BAB2-F8EC688A2ED0}" srcOrd="15" destOrd="0" presId="urn:microsoft.com/office/officeart/2005/8/layout/process4"/>
    <dgm:cxn modelId="{D83078C7-A318-41B3-A7FC-EAE293BA1747}" type="presParOf" srcId="{B9567188-1E19-49A3-BE42-B36A3D684A5A}" destId="{0CB0C3C9-EFE7-41EB-ACD8-2EB3110D030D}" srcOrd="16" destOrd="0" presId="urn:microsoft.com/office/officeart/2005/8/layout/process4"/>
    <dgm:cxn modelId="{93BB35CF-1D8C-48FE-A00C-27A477F10CB2}" type="presParOf" srcId="{0CB0C3C9-EFE7-41EB-ACD8-2EB3110D030D}" destId="{AF5FFD94-1775-4BAB-893F-4689AF53CF2D}" srcOrd="0" destOrd="0" presId="urn:microsoft.com/office/officeart/2005/8/layout/process4"/>
    <dgm:cxn modelId="{8613B359-1CD9-4A88-9EDF-3462084E4973}" type="presParOf" srcId="{B9567188-1E19-49A3-BE42-B36A3D684A5A}" destId="{01609A96-1FF7-4B20-82EE-7781C8CEBBE1}" srcOrd="17" destOrd="0" presId="urn:microsoft.com/office/officeart/2005/8/layout/process4"/>
    <dgm:cxn modelId="{90EE4982-50CD-48D7-9391-82F3E9B6AA77}" type="presParOf" srcId="{B9567188-1E19-49A3-BE42-B36A3D684A5A}" destId="{A19A7884-5732-4CCD-88FB-1DDC56D0B2E0}" srcOrd="18" destOrd="0" presId="urn:microsoft.com/office/officeart/2005/8/layout/process4"/>
    <dgm:cxn modelId="{0B3DB717-EC6B-40CB-B072-838B7A5A24DE}" type="presParOf" srcId="{A19A7884-5732-4CCD-88FB-1DDC56D0B2E0}" destId="{B4EC45A1-5C53-43E8-86FF-0A3B14471755}" srcOrd="0" destOrd="0" presId="urn:microsoft.com/office/officeart/2005/8/layout/process4"/>
    <dgm:cxn modelId="{2B62E1C2-ACF0-4274-A5E1-C7DAA0F2C3D4}" type="presParOf" srcId="{B9567188-1E19-49A3-BE42-B36A3D684A5A}" destId="{09A67494-FA03-4D4A-8F40-3C18B9D44E95}" srcOrd="19" destOrd="0" presId="urn:microsoft.com/office/officeart/2005/8/layout/process4"/>
    <dgm:cxn modelId="{7F021851-5817-4AA8-BB67-A17A7C7FECB0}" type="presParOf" srcId="{B9567188-1E19-49A3-BE42-B36A3D684A5A}" destId="{5A368E11-B064-4EDA-B294-F7CB3305E023}" srcOrd="20" destOrd="0" presId="urn:microsoft.com/office/officeart/2005/8/layout/process4"/>
    <dgm:cxn modelId="{C02C3FAE-DA7C-4F66-BE3F-870C8F841648}" type="presParOf" srcId="{5A368E11-B064-4EDA-B294-F7CB3305E023}" destId="{B2FE94E3-A9D3-406F-90D5-ECF43DD61A0B}" srcOrd="0" destOrd="0" presId="urn:microsoft.com/office/officeart/2005/8/layout/process4"/>
    <dgm:cxn modelId="{B3BD0A41-3AD8-41B1-BC5F-A2A138D2EE46}" type="presParOf" srcId="{B9567188-1E19-49A3-BE42-B36A3D684A5A}" destId="{D904EDC7-2F09-4C38-8348-6295565D67CA}" srcOrd="21" destOrd="0" presId="urn:microsoft.com/office/officeart/2005/8/layout/process4"/>
    <dgm:cxn modelId="{91B0B427-D11D-4F9C-9CFD-483E64E6D1F7}" type="presParOf" srcId="{B9567188-1E19-49A3-BE42-B36A3D684A5A}" destId="{C74A4AC4-2508-4931-89C9-3CD20A951297}" srcOrd="22" destOrd="0" presId="urn:microsoft.com/office/officeart/2005/8/layout/process4"/>
    <dgm:cxn modelId="{D36F1EB9-0A9E-4EAE-81FA-5714FB8CDFCF}" type="presParOf" srcId="{C74A4AC4-2508-4931-89C9-3CD20A951297}" destId="{72D6ED18-1BA0-4BFE-ACE7-7F3C7E399828}" srcOrd="0" destOrd="0" presId="urn:microsoft.com/office/officeart/2005/8/layout/process4"/>
    <dgm:cxn modelId="{992418D4-36C7-4260-A955-B3AA2C115166}" type="presParOf" srcId="{B9567188-1E19-49A3-BE42-B36A3D684A5A}" destId="{9B477010-EA3A-42DD-ABBF-C5F609ABEE89}" srcOrd="23" destOrd="0" presId="urn:microsoft.com/office/officeart/2005/8/layout/process4"/>
    <dgm:cxn modelId="{7438DD56-AB93-49E3-B2C0-5DEDB2EF3D0E}" type="presParOf" srcId="{B9567188-1E19-49A3-BE42-B36A3D684A5A}" destId="{92A2B9FE-615D-4556-8484-E8010C2560C8}" srcOrd="24" destOrd="0" presId="urn:microsoft.com/office/officeart/2005/8/layout/process4"/>
    <dgm:cxn modelId="{2AD5E5A7-BCE6-4603-9176-391508CA7BA5}" type="presParOf" srcId="{92A2B9FE-615D-4556-8484-E8010C2560C8}" destId="{E2F6C543-5501-4FD4-B421-992C332E0E59}"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BBE12-1A84-4E9C-B099-BFAB810BB47D}">
      <dsp:nvSpPr>
        <dsp:cNvPr id="0" name=""/>
        <dsp:cNvSpPr/>
      </dsp:nvSpPr>
      <dsp:spPr>
        <a:xfrm>
          <a:off x="0" y="5364021"/>
          <a:ext cx="7772400" cy="29332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ITU PLENIPOTENTIARY – October 2014</a:t>
          </a:r>
          <a:endParaRPr lang="en-US" sz="1200" b="1" kern="1200" dirty="0"/>
        </a:p>
      </dsp:txBody>
      <dsp:txXfrm>
        <a:off x="0" y="5364021"/>
        <a:ext cx="7772400" cy="293324"/>
      </dsp:txXfrm>
    </dsp:sp>
    <dsp:sp modelId="{18BAC106-B901-4164-92C4-260A636D7DC7}">
      <dsp:nvSpPr>
        <dsp:cNvPr id="0" name=""/>
        <dsp:cNvSpPr/>
      </dsp:nvSpPr>
      <dsp:spPr>
        <a:xfrm rot="10800000">
          <a:off x="0" y="4917288"/>
          <a:ext cx="7772400" cy="451132"/>
        </a:xfrm>
        <a:prstGeom prst="upArrowCallout">
          <a:avLst/>
        </a:prstGeom>
        <a:solidFill>
          <a:schemeClr val="lt1"/>
        </a:solidFill>
        <a:ln w="25400" cap="flat" cmpd="sng" algn="ctr">
          <a:solidFill>
            <a:schemeClr val="accent3">
              <a:lumMod val="60000"/>
              <a:lumOff val="40000"/>
            </a:schemeClr>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Telecommunication Development Advisory Group (TDAG) – September 2014</a:t>
          </a:r>
          <a:endParaRPr lang="en-US" sz="1000" kern="1200" dirty="0"/>
        </a:p>
      </dsp:txBody>
      <dsp:txXfrm rot="10800000">
        <a:off x="0" y="4917288"/>
        <a:ext cx="7772400" cy="293132"/>
      </dsp:txXfrm>
    </dsp:sp>
    <dsp:sp modelId="{593618B5-B63A-4DB8-95E3-4414A834F293}">
      <dsp:nvSpPr>
        <dsp:cNvPr id="0" name=""/>
        <dsp:cNvSpPr/>
      </dsp:nvSpPr>
      <dsp:spPr>
        <a:xfrm rot="10800000">
          <a:off x="0" y="4470555"/>
          <a:ext cx="7772400" cy="451132"/>
        </a:xfrm>
        <a:prstGeom prst="upArrowCallou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Radio Regulations Board (RRB) – July 2014</a:t>
          </a:r>
          <a:endParaRPr lang="en-US" sz="1000" kern="1200" dirty="0"/>
        </a:p>
      </dsp:txBody>
      <dsp:txXfrm rot="10800000">
        <a:off x="0" y="4470555"/>
        <a:ext cx="7772400" cy="293132"/>
      </dsp:txXfrm>
    </dsp:sp>
    <dsp:sp modelId="{A62A0F44-C954-4C2F-9EB8-CB9CFD54A0EA}">
      <dsp:nvSpPr>
        <dsp:cNvPr id="0" name=""/>
        <dsp:cNvSpPr/>
      </dsp:nvSpPr>
      <dsp:spPr>
        <a:xfrm rot="10800000">
          <a:off x="0" y="4023822"/>
          <a:ext cx="7772400" cy="451132"/>
        </a:xfrm>
        <a:prstGeom prst="upArrowCallou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err="1" smtClean="0"/>
            <a:t>Radiocommunication</a:t>
          </a:r>
          <a:r>
            <a:rPr lang="en-US" sz="1000" kern="1200" dirty="0" smtClean="0"/>
            <a:t> Advisory Group (RAG) – June 2014</a:t>
          </a:r>
          <a:endParaRPr lang="en-US" sz="1000" kern="1200" dirty="0"/>
        </a:p>
      </dsp:txBody>
      <dsp:txXfrm rot="10800000">
        <a:off x="0" y="4023822"/>
        <a:ext cx="7772400" cy="293132"/>
      </dsp:txXfrm>
    </dsp:sp>
    <dsp:sp modelId="{DC677B98-7315-4DA1-9231-2DFA1563F9A1}">
      <dsp:nvSpPr>
        <dsp:cNvPr id="0" name=""/>
        <dsp:cNvSpPr/>
      </dsp:nvSpPr>
      <dsp:spPr>
        <a:xfrm rot="10800000">
          <a:off x="0" y="3577089"/>
          <a:ext cx="7772400" cy="451132"/>
        </a:xfrm>
        <a:prstGeom prst="upArrowCallout">
          <a:avLst/>
        </a:prstGeom>
        <a:solidFill>
          <a:schemeClr val="lt1"/>
        </a:solidFill>
        <a:ln w="25400" cap="flat" cmpd="sng" algn="ctr">
          <a:solidFill>
            <a:schemeClr val="accent1">
              <a:lumMod val="60000"/>
              <a:lumOff val="40000"/>
            </a:schemeClr>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Telecommunication Standardization Advisory Group (TSAG) – June 2014</a:t>
          </a:r>
          <a:endParaRPr lang="en-US" sz="1000" kern="1200" dirty="0"/>
        </a:p>
      </dsp:txBody>
      <dsp:txXfrm rot="10800000">
        <a:off x="0" y="3577089"/>
        <a:ext cx="7772400" cy="293132"/>
      </dsp:txXfrm>
    </dsp:sp>
    <dsp:sp modelId="{DD9EEE04-A463-44BF-B946-2BB31CE63798}">
      <dsp:nvSpPr>
        <dsp:cNvPr id="0" name=""/>
        <dsp:cNvSpPr/>
      </dsp:nvSpPr>
      <dsp:spPr>
        <a:xfrm rot="10800000">
          <a:off x="0" y="3130356"/>
          <a:ext cx="7772400" cy="451132"/>
        </a:xfrm>
        <a:prstGeom prst="upArrowCallout">
          <a:avLst/>
        </a:prstGeom>
        <a:solidFill>
          <a:schemeClr val="lt1"/>
        </a:solidFill>
        <a:ln w="25400" cap="flat" cmpd="sng" algn="ctr">
          <a:solidFill>
            <a:schemeClr val="tx1"/>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World Summit on the Information Society (WSIS+10) – June 2014</a:t>
          </a:r>
          <a:endParaRPr lang="en-US" sz="1000" kern="1200" dirty="0"/>
        </a:p>
      </dsp:txBody>
      <dsp:txXfrm rot="10800000">
        <a:off x="0" y="3130356"/>
        <a:ext cx="7772400" cy="293132"/>
      </dsp:txXfrm>
    </dsp:sp>
    <dsp:sp modelId="{B64E1D56-61D4-4BC4-BF82-3C19641F0AE2}">
      <dsp:nvSpPr>
        <dsp:cNvPr id="0" name=""/>
        <dsp:cNvSpPr/>
      </dsp:nvSpPr>
      <dsp:spPr>
        <a:xfrm rot="10800000">
          <a:off x="0" y="2683623"/>
          <a:ext cx="7772400" cy="451132"/>
        </a:xfrm>
        <a:prstGeom prst="upArrowCallout">
          <a:avLst/>
        </a:prstGeom>
        <a:solidFill>
          <a:schemeClr val="lt1"/>
        </a:solidFill>
        <a:ln w="25400" cap="flat" cmpd="sng" algn="ctr">
          <a:solidFill>
            <a:schemeClr val="accent3">
              <a:lumMod val="60000"/>
              <a:lumOff val="40000"/>
            </a:schemeClr>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Global Symposium for Regulators (GSR) – June 2014</a:t>
          </a:r>
          <a:endParaRPr lang="en-US" sz="1000" kern="1200" dirty="0"/>
        </a:p>
      </dsp:txBody>
      <dsp:txXfrm rot="10800000">
        <a:off x="0" y="2683623"/>
        <a:ext cx="7772400" cy="293132"/>
      </dsp:txXfrm>
    </dsp:sp>
    <dsp:sp modelId="{EEB88734-4E02-484E-ADEF-EE639F2A825D}">
      <dsp:nvSpPr>
        <dsp:cNvPr id="0" name=""/>
        <dsp:cNvSpPr/>
      </dsp:nvSpPr>
      <dsp:spPr>
        <a:xfrm rot="10800000">
          <a:off x="0" y="2236890"/>
          <a:ext cx="7772400" cy="451132"/>
        </a:xfrm>
        <a:prstGeom prst="upArrowCallout">
          <a:avLst/>
        </a:prstGeom>
        <a:solidFill>
          <a:schemeClr val="lt1"/>
        </a:solidFill>
        <a:ln w="25400" cap="flat" cmpd="sng" algn="ctr">
          <a:solidFill>
            <a:schemeClr val="accent3">
              <a:lumMod val="60000"/>
              <a:lumOff val="40000"/>
            </a:schemeClr>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World Telecommunication Development Conference (WTDC) – April 2014</a:t>
          </a:r>
          <a:endParaRPr lang="en-US" sz="1000" kern="1200" dirty="0"/>
        </a:p>
      </dsp:txBody>
      <dsp:txXfrm rot="10800000">
        <a:off x="0" y="2236890"/>
        <a:ext cx="7772400" cy="293132"/>
      </dsp:txXfrm>
    </dsp:sp>
    <dsp:sp modelId="{AF5FFD94-1775-4BAB-893F-4689AF53CF2D}">
      <dsp:nvSpPr>
        <dsp:cNvPr id="0" name=""/>
        <dsp:cNvSpPr/>
      </dsp:nvSpPr>
      <dsp:spPr>
        <a:xfrm rot="10800000">
          <a:off x="0" y="1790157"/>
          <a:ext cx="7772400" cy="451132"/>
        </a:xfrm>
        <a:prstGeom prst="upArrowCallout">
          <a:avLst/>
        </a:prstGeom>
        <a:solidFill>
          <a:schemeClr val="lt1"/>
        </a:solidFill>
        <a:ln w="25400" cap="flat" cmpd="sng" algn="ctr">
          <a:solidFill>
            <a:schemeClr val="tx1"/>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World Telecommunication Policy Forum (WTPF) – May 2013</a:t>
          </a:r>
          <a:endParaRPr lang="en-US" sz="1000" kern="1200" dirty="0"/>
        </a:p>
      </dsp:txBody>
      <dsp:txXfrm rot="10800000">
        <a:off x="0" y="1790157"/>
        <a:ext cx="7772400" cy="293132"/>
      </dsp:txXfrm>
    </dsp:sp>
    <dsp:sp modelId="{B4EC45A1-5C53-43E8-86FF-0A3B14471755}">
      <dsp:nvSpPr>
        <dsp:cNvPr id="0" name=""/>
        <dsp:cNvSpPr/>
      </dsp:nvSpPr>
      <dsp:spPr>
        <a:xfrm rot="10800000">
          <a:off x="0" y="1343425"/>
          <a:ext cx="7772400" cy="451132"/>
        </a:xfrm>
        <a:prstGeom prst="upArrowCallout">
          <a:avLst/>
        </a:prstGeom>
        <a:solidFill>
          <a:schemeClr val="lt1"/>
        </a:solidFill>
        <a:ln w="25400" cap="flat" cmpd="sng" algn="ctr">
          <a:solidFill>
            <a:schemeClr val="tx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World Conference on International Telecommunications (WCIT) – December 2012</a:t>
          </a:r>
          <a:endParaRPr lang="en-US" sz="1000" kern="1200" dirty="0"/>
        </a:p>
      </dsp:txBody>
      <dsp:txXfrm rot="10800000">
        <a:off x="0" y="1343425"/>
        <a:ext cx="7772400" cy="293132"/>
      </dsp:txXfrm>
    </dsp:sp>
    <dsp:sp modelId="{B2FE94E3-A9D3-406F-90D5-ECF43DD61A0B}">
      <dsp:nvSpPr>
        <dsp:cNvPr id="0" name=""/>
        <dsp:cNvSpPr/>
      </dsp:nvSpPr>
      <dsp:spPr>
        <a:xfrm rot="10800000">
          <a:off x="0" y="896692"/>
          <a:ext cx="7772400" cy="451132"/>
        </a:xfrm>
        <a:prstGeom prst="upArrowCallout">
          <a:avLst/>
        </a:prstGeom>
        <a:solidFill>
          <a:schemeClr val="lt1"/>
        </a:solidFill>
        <a:ln w="25400" cap="flat" cmpd="sng" algn="ctr">
          <a:solidFill>
            <a:schemeClr val="accent1">
              <a:lumMod val="60000"/>
              <a:lumOff val="4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World Telecommunication Standardization Assembly (WTSA) – November 2012</a:t>
          </a:r>
          <a:endParaRPr lang="en-US" sz="1000" kern="1200" dirty="0"/>
        </a:p>
      </dsp:txBody>
      <dsp:txXfrm rot="10800000">
        <a:off x="0" y="896692"/>
        <a:ext cx="7772400" cy="293132"/>
      </dsp:txXfrm>
    </dsp:sp>
    <dsp:sp modelId="{72D6ED18-1BA0-4BFE-ACE7-7F3C7E399828}">
      <dsp:nvSpPr>
        <dsp:cNvPr id="0" name=""/>
        <dsp:cNvSpPr/>
      </dsp:nvSpPr>
      <dsp:spPr>
        <a:xfrm rot="10800000">
          <a:off x="0" y="449959"/>
          <a:ext cx="7772400" cy="451132"/>
        </a:xfrm>
        <a:prstGeom prst="upArrowCallout">
          <a:avLst/>
        </a:prstGeom>
        <a:solidFill>
          <a:schemeClr val="lt1"/>
        </a:solidFill>
        <a:ln w="25400" cap="flat" cmpd="sng" algn="ctr">
          <a:solidFill>
            <a:schemeClr val="accent6">
              <a:lumMod val="60000"/>
              <a:lumOff val="4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World </a:t>
          </a:r>
          <a:r>
            <a:rPr lang="en-US" sz="1000" kern="1200" dirty="0" err="1" smtClean="0"/>
            <a:t>Radiocommunication</a:t>
          </a:r>
          <a:r>
            <a:rPr lang="en-US" sz="1000" kern="1200" dirty="0" smtClean="0"/>
            <a:t> Conference (WRC) - January 2012</a:t>
          </a:r>
          <a:endParaRPr lang="en-US" sz="1000" kern="1200" dirty="0"/>
        </a:p>
      </dsp:txBody>
      <dsp:txXfrm rot="10800000">
        <a:off x="0" y="449959"/>
        <a:ext cx="7772400" cy="293132"/>
      </dsp:txXfrm>
    </dsp:sp>
    <dsp:sp modelId="{E2F6C543-5501-4FD4-B421-992C332E0E59}">
      <dsp:nvSpPr>
        <dsp:cNvPr id="0" name=""/>
        <dsp:cNvSpPr/>
      </dsp:nvSpPr>
      <dsp:spPr>
        <a:xfrm rot="10800000">
          <a:off x="0" y="0"/>
          <a:ext cx="7772400" cy="451132"/>
        </a:xfrm>
        <a:prstGeom prst="upArrowCallout">
          <a:avLst/>
        </a:prstGeom>
        <a:solidFill>
          <a:schemeClr val="lt1"/>
        </a:solidFill>
        <a:ln w="25400" cap="flat" cmpd="sng" algn="ctr">
          <a:solidFill>
            <a:schemeClr val="accent6">
              <a:lumMod val="60000"/>
              <a:lumOff val="4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err="1" smtClean="0"/>
            <a:t>Radiocommunication</a:t>
          </a:r>
          <a:r>
            <a:rPr lang="en-US" sz="1000" kern="1200" dirty="0" smtClean="0"/>
            <a:t> Assembly (RA) - January 2012</a:t>
          </a:r>
          <a:endParaRPr lang="en-US" sz="1000" kern="1200" dirty="0"/>
        </a:p>
      </dsp:txBody>
      <dsp:txXfrm rot="10800000">
        <a:off x="0" y="0"/>
        <a:ext cx="7772400" cy="29313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fld id="{B1938F04-46C4-4AB5-AF7D-370488700BBF}" type="slidenum">
              <a:rPr lang="en-US"/>
              <a:pPr>
                <a:defRPr/>
              </a:pPr>
              <a:t>‹#›</a:t>
            </a:fld>
            <a:endParaRPr lang="en-US"/>
          </a:p>
        </p:txBody>
      </p:sp>
    </p:spTree>
    <p:extLst>
      <p:ext uri="{BB962C8B-B14F-4D97-AF65-F5344CB8AC3E}">
        <p14:creationId xmlns:p14="http://schemas.microsoft.com/office/powerpoint/2010/main" val="696365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2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34" charset="-128"/>
                <a:cs typeface="+mn-cs"/>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eaLnBrk="0" hangingPunct="0">
              <a:defRPr sz="12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fld id="{AFBC40BF-5409-4F6B-9BE3-4BC1D2DAC77F}" type="slidenum">
              <a:rPr lang="en-US"/>
              <a:pPr>
                <a:defRPr/>
              </a:pPr>
              <a:t>‹#›</a:t>
            </a:fld>
            <a:endParaRPr lang="en-US"/>
          </a:p>
        </p:txBody>
      </p:sp>
    </p:spTree>
    <p:extLst>
      <p:ext uri="{BB962C8B-B14F-4D97-AF65-F5344CB8AC3E}">
        <p14:creationId xmlns:p14="http://schemas.microsoft.com/office/powerpoint/2010/main" val="16347050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1</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dirty="0">
              <a:ea typeface="Geneva" pitchFamily="34" charset="0"/>
              <a:cs typeface="Geneva" pitchFamily="34" charset="0"/>
            </a:endParaRPr>
          </a:p>
        </p:txBody>
      </p:sp>
    </p:spTree>
    <p:extLst>
      <p:ext uri="{BB962C8B-B14F-4D97-AF65-F5344CB8AC3E}">
        <p14:creationId xmlns:p14="http://schemas.microsoft.com/office/powerpoint/2010/main" val="1409022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p:txBody>
          <a:bodyPr/>
          <a:lstStyle/>
          <a:p>
            <a:pPr>
              <a:defRPr/>
            </a:pPr>
            <a:fld id="{08DE6AFF-2CB3-4244-BF39-2479CCE0AD70}" type="slidenum">
              <a:rPr lang="en-US" smtClean="0">
                <a:ea typeface="MS PGothic" pitchFamily="34" charset="-128"/>
              </a:rPr>
              <a:pPr>
                <a:defRPr/>
              </a:pPr>
              <a:t>2</a:t>
            </a:fld>
            <a:endParaRPr lang="en-US" smtClean="0">
              <a:ea typeface="MS PGothic" pitchFamily="34"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ea typeface="Geneva"/>
              <a:cs typeface="Genev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Radiocommunication</a:t>
            </a:r>
            <a:r>
              <a:rPr lang="en-US" baseline="0" dirty="0" smtClean="0"/>
              <a:t> Assembly – further information:</a:t>
            </a:r>
          </a:p>
          <a:p>
            <a:pPr lvl="0"/>
            <a:r>
              <a:rPr lang="en-US" sz="1200" kern="1200" dirty="0" smtClean="0">
                <a:solidFill>
                  <a:schemeClr val="tx1"/>
                </a:solidFill>
                <a:effectLst/>
                <a:latin typeface="Arial" charset="0"/>
                <a:ea typeface="Geneva" charset="-128"/>
                <a:cs typeface="Geneva" charset="-128"/>
              </a:rPr>
              <a:t>- Assign conference preparatory work and other questions to the Study Groups;</a:t>
            </a:r>
          </a:p>
          <a:p>
            <a:pPr lvl="0"/>
            <a:r>
              <a:rPr lang="en-US" sz="1200" kern="1200" dirty="0" smtClean="0">
                <a:solidFill>
                  <a:schemeClr val="tx1"/>
                </a:solidFill>
                <a:effectLst/>
                <a:latin typeface="Arial" charset="0"/>
                <a:ea typeface="Geneva" charset="-128"/>
                <a:cs typeface="Geneva" charset="-128"/>
              </a:rPr>
              <a:t>- Respond to other requests from ITU conferences;</a:t>
            </a:r>
          </a:p>
          <a:p>
            <a:pPr lvl="0"/>
            <a:r>
              <a:rPr lang="en-US" sz="1200" kern="1200" dirty="0" smtClean="0">
                <a:solidFill>
                  <a:schemeClr val="tx1"/>
                </a:solidFill>
                <a:effectLst/>
                <a:latin typeface="Arial" charset="0"/>
                <a:ea typeface="Geneva" charset="-128"/>
                <a:cs typeface="Geneva" charset="-128"/>
              </a:rPr>
              <a:t>- Suggest suitable topics for the agenda of future WRCs;</a:t>
            </a:r>
          </a:p>
          <a:p>
            <a:pPr lvl="0"/>
            <a:r>
              <a:rPr lang="en-US" sz="1200" kern="1200" dirty="0" smtClean="0">
                <a:solidFill>
                  <a:schemeClr val="tx1"/>
                </a:solidFill>
                <a:effectLst/>
                <a:latin typeface="Arial" charset="0"/>
                <a:ea typeface="Geneva" charset="-128"/>
                <a:cs typeface="Geneva" charset="-128"/>
              </a:rPr>
              <a:t>- Approve and issue ITU-R Recommendations and ITU-R Questions developed by the Study Groups;</a:t>
            </a:r>
          </a:p>
          <a:p>
            <a:pPr lvl="0"/>
            <a:r>
              <a:rPr lang="en-US" sz="1200" kern="1200" dirty="0" smtClean="0">
                <a:solidFill>
                  <a:schemeClr val="tx1"/>
                </a:solidFill>
                <a:effectLst/>
                <a:latin typeface="Arial" charset="0"/>
                <a:ea typeface="Geneva" charset="-128"/>
                <a:cs typeface="Geneva" charset="-128"/>
              </a:rPr>
              <a:t>- Set the program for Study Groups, and disband or establish Study Groups according to need.</a:t>
            </a:r>
          </a:p>
          <a:p>
            <a:endParaRPr lang="en-US" dirty="0"/>
          </a:p>
        </p:txBody>
      </p:sp>
      <p:sp>
        <p:nvSpPr>
          <p:cNvPr id="4" name="Slide Number Placeholder 3"/>
          <p:cNvSpPr>
            <a:spLocks noGrp="1"/>
          </p:cNvSpPr>
          <p:nvPr>
            <p:ph type="sldNum" sz="quarter" idx="10"/>
          </p:nvPr>
        </p:nvSpPr>
        <p:spPr/>
        <p:txBody>
          <a:bodyPr/>
          <a:lstStyle/>
          <a:p>
            <a:pPr>
              <a:defRPr/>
            </a:pPr>
            <a:fld id="{AFBC40BF-5409-4F6B-9BE3-4BC1D2DAC77F}" type="slidenum">
              <a:rPr lang="en-US" smtClean="0"/>
              <a:pPr>
                <a:defRPr/>
              </a:pPr>
              <a:t>3</a:t>
            </a:fld>
            <a:endParaRPr lang="en-US"/>
          </a:p>
        </p:txBody>
      </p:sp>
    </p:spTree>
    <p:extLst>
      <p:ext uri="{BB962C8B-B14F-4D97-AF65-F5344CB8AC3E}">
        <p14:creationId xmlns:p14="http://schemas.microsoft.com/office/powerpoint/2010/main" val="3827667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BC40BF-5409-4F6B-9BE3-4BC1D2DAC77F}" type="slidenum">
              <a:rPr lang="en-US" smtClean="0"/>
              <a:pPr>
                <a:defRPr/>
              </a:pPr>
              <a:t>7</a:t>
            </a:fld>
            <a:endParaRPr lang="en-US"/>
          </a:p>
        </p:txBody>
      </p:sp>
    </p:spTree>
    <p:extLst>
      <p:ext uri="{BB962C8B-B14F-4D97-AF65-F5344CB8AC3E}">
        <p14:creationId xmlns:p14="http://schemas.microsoft.com/office/powerpoint/2010/main" val="2935384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BC40BF-5409-4F6B-9BE3-4BC1D2DAC77F}" type="slidenum">
              <a:rPr lang="en-US" smtClean="0"/>
              <a:pPr>
                <a:defRPr/>
              </a:pPr>
              <a:t>12</a:t>
            </a:fld>
            <a:endParaRPr lang="en-US"/>
          </a:p>
        </p:txBody>
      </p:sp>
    </p:spTree>
    <p:extLst>
      <p:ext uri="{BB962C8B-B14F-4D97-AF65-F5344CB8AC3E}">
        <p14:creationId xmlns:p14="http://schemas.microsoft.com/office/powerpoint/2010/main" val="744839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IEEE-SA BoG Confidential</a:t>
            </a:r>
          </a:p>
        </p:txBody>
      </p:sp>
      <p:sp>
        <p:nvSpPr>
          <p:cNvPr id="6" name="Rectangle 6"/>
          <p:cNvSpPr>
            <a:spLocks noGrp="1" noChangeArrowheads="1"/>
          </p:cNvSpPr>
          <p:nvPr>
            <p:ph type="sldNum" sz="quarter" idx="12"/>
          </p:nvPr>
        </p:nvSpPr>
        <p:spPr/>
        <p:txBody>
          <a:bodyPr/>
          <a:lstStyle>
            <a:lvl1pPr>
              <a:defRPr/>
            </a:lvl1pPr>
          </a:lstStyle>
          <a:p>
            <a:pPr>
              <a:defRPr/>
            </a:pPr>
            <a:fld id="{505C621F-C4C2-4B7E-A7D6-BE2C6A117FF3}" type="slidenum">
              <a:rPr lang="en-US"/>
              <a:pPr>
                <a:defRPr/>
              </a:pPr>
              <a:t>‹#›</a:t>
            </a:fld>
            <a:endParaRPr lang="en-US" sz="1400">
              <a:latin typeface="Myriad Pro"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1DFBC820-DEFA-45F0-9ACB-D079E20768C5}" type="slidenum">
              <a:rPr lang="en-US"/>
              <a:pPr>
                <a:defRPr/>
              </a:pPr>
              <a:t>‹#›</a:t>
            </a:fld>
            <a:endParaRPr lang="en-US" sz="1400">
              <a:latin typeface="Myriad Pro" charset="0"/>
            </a:endParaRPr>
          </a:p>
        </p:txBody>
      </p:sp>
    </p:spTree>
    <p:extLst>
      <p:ext uri="{BB962C8B-B14F-4D97-AF65-F5344CB8AC3E}">
        <p14:creationId xmlns:p14="http://schemas.microsoft.com/office/powerpoint/2010/main" val="209886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43237993-7EBE-4D6E-B53B-C83FE6205BC0}" type="slidenum">
              <a:rPr lang="en-US"/>
              <a:pPr>
                <a:defRPr/>
              </a:pPr>
              <a:t>‹#›</a:t>
            </a:fld>
            <a:endParaRPr lang="en-US" sz="1400">
              <a:latin typeface="Myriad Pro" charset="0"/>
            </a:endParaRPr>
          </a:p>
        </p:txBody>
      </p:sp>
    </p:spTree>
    <p:extLst>
      <p:ext uri="{BB962C8B-B14F-4D97-AF65-F5344CB8AC3E}">
        <p14:creationId xmlns:p14="http://schemas.microsoft.com/office/powerpoint/2010/main" val="744035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9" name="Rectangle 6"/>
          <p:cNvSpPr>
            <a:spLocks noGrp="1" noChangeArrowheads="1"/>
          </p:cNvSpPr>
          <p:nvPr>
            <p:ph type="sldNum" sz="quarter" idx="12"/>
          </p:nvPr>
        </p:nvSpPr>
        <p:spPr>
          <a:ln/>
        </p:spPr>
        <p:txBody>
          <a:bodyPr/>
          <a:lstStyle>
            <a:lvl1pPr>
              <a:defRPr/>
            </a:lvl1pPr>
          </a:lstStyle>
          <a:p>
            <a:pPr>
              <a:defRPr/>
            </a:pPr>
            <a:fld id="{B41AB7C3-52AF-4146-A78F-009982862471}" type="slidenum">
              <a:rPr lang="en-US"/>
              <a:pPr>
                <a:defRPr/>
              </a:pPr>
              <a:t>‹#›</a:t>
            </a:fld>
            <a:endParaRPr lang="en-US" sz="1400">
              <a:latin typeface="Myriad Pro" charset="0"/>
            </a:endParaRPr>
          </a:p>
        </p:txBody>
      </p:sp>
    </p:spTree>
    <p:extLst>
      <p:ext uri="{BB962C8B-B14F-4D97-AF65-F5344CB8AC3E}">
        <p14:creationId xmlns:p14="http://schemas.microsoft.com/office/powerpoint/2010/main" val="3235062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a:ln/>
        </p:spPr>
        <p:txBody>
          <a:bodyPr/>
          <a:lstStyle>
            <a:lvl1pPr>
              <a:defRPr/>
            </a:lvl1pPr>
          </a:lstStyle>
          <a:p>
            <a:pPr>
              <a:defRPr/>
            </a:pPr>
            <a:fld id="{48220B71-89A2-4CC4-9A04-CD925160C666}" type="slidenum">
              <a:rPr lang="en-US"/>
              <a:pPr>
                <a:defRPr/>
              </a:pPr>
              <a:t>‹#›</a:t>
            </a:fld>
            <a:endParaRPr lang="en-US" sz="1400">
              <a:latin typeface="Myriad Pro" charset="0"/>
            </a:endParaRPr>
          </a:p>
        </p:txBody>
      </p:sp>
    </p:spTree>
    <p:extLst>
      <p:ext uri="{BB962C8B-B14F-4D97-AF65-F5344CB8AC3E}">
        <p14:creationId xmlns:p14="http://schemas.microsoft.com/office/powerpoint/2010/main" val="3862485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a:ln/>
        </p:spPr>
        <p:txBody>
          <a:bodyPr/>
          <a:lstStyle>
            <a:lvl1pPr>
              <a:defRPr/>
            </a:lvl1pPr>
          </a:lstStyle>
          <a:p>
            <a:pPr>
              <a:defRPr/>
            </a:pPr>
            <a:fld id="{89973E67-103A-46FD-905C-335EDEE71F5B}" type="slidenum">
              <a:rPr lang="en-US"/>
              <a:pPr>
                <a:defRPr/>
              </a:pPr>
              <a:t>‹#›</a:t>
            </a:fld>
            <a:endParaRPr lang="en-US" sz="1400">
              <a:latin typeface="Myriad Pro" charset="0"/>
            </a:endParaRPr>
          </a:p>
        </p:txBody>
      </p:sp>
    </p:spTree>
    <p:extLst>
      <p:ext uri="{BB962C8B-B14F-4D97-AF65-F5344CB8AC3E}">
        <p14:creationId xmlns:p14="http://schemas.microsoft.com/office/powerpoint/2010/main" val="3387672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8739B350-1DFC-4EE7-A0A1-0368545334C3}" type="slidenum">
              <a:rPr lang="en-US"/>
              <a:pPr>
                <a:defRPr/>
              </a:pPr>
              <a:t>‹#›</a:t>
            </a:fld>
            <a:endParaRPr lang="en-US" sz="1400">
              <a:latin typeface="Myriad Pro" charset="0"/>
            </a:endParaRPr>
          </a:p>
        </p:txBody>
      </p:sp>
    </p:spTree>
    <p:extLst>
      <p:ext uri="{BB962C8B-B14F-4D97-AF65-F5344CB8AC3E}">
        <p14:creationId xmlns:p14="http://schemas.microsoft.com/office/powerpoint/2010/main" val="658901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727F5029-910B-4427-A2CD-71CFC218031C}" type="slidenum">
              <a:rPr lang="en-US"/>
              <a:pPr>
                <a:defRPr/>
              </a:pPr>
              <a:t>‹#›</a:t>
            </a:fld>
            <a:endParaRPr lang="en-US" sz="1400">
              <a:latin typeface="Myriad Pro" charset="0"/>
            </a:endParaRPr>
          </a:p>
        </p:txBody>
      </p:sp>
    </p:spTree>
    <p:extLst>
      <p:ext uri="{BB962C8B-B14F-4D97-AF65-F5344CB8AC3E}">
        <p14:creationId xmlns:p14="http://schemas.microsoft.com/office/powerpoint/2010/main" val="2325038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CABAB382-575F-426C-A5ED-98267D866315}" type="slidenum">
              <a:rPr lang="en-US"/>
              <a:pPr>
                <a:defRPr/>
              </a:pPr>
              <a:t>‹#›</a:t>
            </a:fld>
            <a:endParaRPr lang="en-US" sz="1400">
              <a:latin typeface="Myriad Pro" charset="0"/>
            </a:endParaRPr>
          </a:p>
        </p:txBody>
      </p:sp>
    </p:spTree>
    <p:extLst>
      <p:ext uri="{BB962C8B-B14F-4D97-AF65-F5344CB8AC3E}">
        <p14:creationId xmlns:p14="http://schemas.microsoft.com/office/powerpoint/2010/main" val="2163820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5386BBF6-6D18-4052-8EDD-2BB5949B29F1}" type="slidenum">
              <a:rPr lang="en-US"/>
              <a:pPr>
                <a:defRPr/>
              </a:pPr>
              <a:t>‹#›</a:t>
            </a:fld>
            <a:endParaRPr lang="en-US" sz="1400">
              <a:latin typeface="Myriad Pro" charset="0"/>
            </a:endParaRPr>
          </a:p>
        </p:txBody>
      </p:sp>
    </p:spTree>
    <p:extLst>
      <p:ext uri="{BB962C8B-B14F-4D97-AF65-F5344CB8AC3E}">
        <p14:creationId xmlns:p14="http://schemas.microsoft.com/office/powerpoint/2010/main" val="249238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196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A6EE411-9CFA-417B-B94A-2A3A521945A5}" type="slidenum">
              <a:rPr lang="en-US"/>
              <a:pPr>
                <a:defRPr/>
              </a:pPr>
              <a:t>‹#›</a:t>
            </a:fld>
            <a:endParaRPr lang="en-US" sz="1400">
              <a:latin typeface="Myriad Pro"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3537974789"/>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6CFC1F96-5ED1-41A0-BC5E-E0FC0B2B84E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662796431"/>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463727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solidFill>
                  <a:srgbClr val="000000"/>
                </a:solidFill>
              </a:rPr>
              <a:t>Powerpoint</a:t>
            </a:r>
            <a:r>
              <a:rPr lang="en-US" dirty="0">
                <a:solidFill>
                  <a:srgbClr val="000000"/>
                </a:solidFill>
              </a:rPr>
              <a: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88CC3BDF-57CD-4DF0-939A-D0CDD094B824}" type="slidenum">
              <a:rPr lang="en-US">
                <a:solidFill>
                  <a:srgbClr val="000000"/>
                </a:solidFill>
              </a:rPr>
              <a:pPr>
                <a:defRPr/>
              </a:pPr>
              <a:t>‹#›</a:t>
            </a:fld>
            <a:endParaRPr lang="en-US" sz="1400">
              <a:solidFill>
                <a:srgbClr val="000000"/>
              </a:solidFill>
              <a:latin typeface="Myriad Pro" charset="0"/>
            </a:endParaRP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7239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Powerpoint Title would go here</a:t>
            </a:r>
          </a:p>
        </p:txBody>
      </p:sp>
      <p:sp>
        <p:nvSpPr>
          <p:cNvPr id="5" name="Rectangle 6"/>
          <p:cNvSpPr>
            <a:spLocks noGrp="1" noChangeArrowheads="1"/>
          </p:cNvSpPr>
          <p:nvPr>
            <p:ph type="sldNum" sz="quarter" idx="12"/>
          </p:nvPr>
        </p:nvSpPr>
        <p:spPr>
          <a:ln/>
        </p:spPr>
        <p:txBody>
          <a:bodyPr/>
          <a:lstStyle>
            <a:lvl1pPr>
              <a:defRPr/>
            </a:lvl1pPr>
          </a:lstStyle>
          <a:p>
            <a:pPr>
              <a:defRPr/>
            </a:pPr>
            <a:fld id="{D90BBFFD-5DB9-4833-91C0-BF3ECA505346}"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35179304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Powerpoint Title would go here</a:t>
            </a:r>
          </a:p>
        </p:txBody>
      </p:sp>
      <p:sp>
        <p:nvSpPr>
          <p:cNvPr id="4" name="Rectangle 6"/>
          <p:cNvSpPr>
            <a:spLocks noGrp="1" noChangeArrowheads="1"/>
          </p:cNvSpPr>
          <p:nvPr>
            <p:ph type="sldNum" sz="quarter" idx="12"/>
          </p:nvPr>
        </p:nvSpPr>
        <p:spPr>
          <a:ln/>
        </p:spPr>
        <p:txBody>
          <a:bodyPr/>
          <a:lstStyle>
            <a:lvl1pPr>
              <a:defRPr/>
            </a:lvl1pPr>
          </a:lstStyle>
          <a:p>
            <a:pPr>
              <a:defRPr/>
            </a:pPr>
            <a:fld id="{86355905-EE7D-4673-B5F4-2BF5096DB967}"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2410595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BoG Confidential</a:t>
            </a:r>
          </a:p>
        </p:txBody>
      </p:sp>
      <p:sp>
        <p:nvSpPr>
          <p:cNvPr id="6" name="Rectangle 6"/>
          <p:cNvSpPr>
            <a:spLocks noGrp="1" noChangeArrowheads="1"/>
          </p:cNvSpPr>
          <p:nvPr>
            <p:ph type="sldNum" sz="quarter" idx="12"/>
          </p:nvPr>
        </p:nvSpPr>
        <p:spPr/>
        <p:txBody>
          <a:bodyPr/>
          <a:lstStyle>
            <a:lvl1pPr>
              <a:defRPr/>
            </a:lvl1pPr>
          </a:lstStyle>
          <a:p>
            <a:pPr>
              <a:defRPr/>
            </a:pPr>
            <a:fld id="{505C621F-C4C2-4B7E-A7D6-BE2C6A117FF3}"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50413357"/>
      </p:ext>
    </p:extLst>
  </p:cSld>
  <p:clrMapOvr>
    <a:masterClrMapping/>
  </p:clrMapOvr>
  <p:timing>
    <p:tnLst>
      <p:par>
        <p:cTn xmlns:p14="http://schemas.microsoft.com/office/powerpoint/2010/mai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BoG Confidential</a:t>
            </a:r>
          </a:p>
        </p:txBody>
      </p:sp>
      <p:sp>
        <p:nvSpPr>
          <p:cNvPr id="6" name="Rectangle 6"/>
          <p:cNvSpPr>
            <a:spLocks noGrp="1" noChangeArrowheads="1"/>
          </p:cNvSpPr>
          <p:nvPr>
            <p:ph type="sldNum" sz="quarter" idx="12"/>
          </p:nvPr>
        </p:nvSpPr>
        <p:spPr/>
        <p:txBody>
          <a:bodyPr/>
          <a:lstStyle>
            <a:lvl1pPr>
              <a:defRPr/>
            </a:lvl1pPr>
          </a:lstStyle>
          <a:p>
            <a:pPr>
              <a:defRPr/>
            </a:pPr>
            <a:fld id="{3A6EE411-9CFA-417B-B94A-2A3A521945A5}"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3539360407"/>
      </p:ext>
    </p:extLst>
  </p:cSld>
  <p:clrMapOvr>
    <a:masterClrMapping/>
  </p:clrMapOvr>
  <p:timing>
    <p:tnLst>
      <p:par>
        <p:cTn xmlns:p14="http://schemas.microsoft.com/office/powerpoint/2010/mai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5"/>
          </p:nvPr>
        </p:nvSpPr>
        <p:spPr/>
        <p:txBody>
          <a:bodyPr/>
          <a:lstStyle>
            <a:lvl1pPr>
              <a:defRPr/>
            </a:lvl1pPr>
          </a:lstStyle>
          <a:p>
            <a:pPr>
              <a:defRPr/>
            </a:pPr>
            <a:r>
              <a:rPr lang="en-US">
                <a:solidFill>
                  <a:srgbClr val="000000"/>
                </a:solidFill>
              </a:rPr>
              <a:t>IEEE-SA BoG Confidential</a:t>
            </a:r>
            <a:endParaRPr lang="en-US" dirty="0">
              <a:solidFill>
                <a:srgbClr val="000000"/>
              </a:solidFill>
            </a:endParaRPr>
          </a:p>
        </p:txBody>
      </p:sp>
      <p:sp>
        <p:nvSpPr>
          <p:cNvPr id="7" name="Rectangle 6"/>
          <p:cNvSpPr>
            <a:spLocks noGrp="1" noChangeArrowheads="1"/>
          </p:cNvSpPr>
          <p:nvPr>
            <p:ph type="sldNum" sz="quarter" idx="16"/>
          </p:nvPr>
        </p:nvSpPr>
        <p:spPr/>
        <p:txBody>
          <a:bodyPr/>
          <a:lstStyle>
            <a:lvl1pPr>
              <a:defRPr/>
            </a:lvl1pPr>
          </a:lstStyle>
          <a:p>
            <a:pPr>
              <a:defRPr/>
            </a:pPr>
            <a:fld id="{C173E7BB-E9F0-4E32-84E0-43372FA460BE}"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787810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5"/>
          </p:nvPr>
        </p:nvSpPr>
        <p:spPr/>
        <p:txBody>
          <a:bodyPr/>
          <a:lstStyle>
            <a:lvl1pPr>
              <a:defRPr/>
            </a:lvl1pPr>
          </a:lstStyle>
          <a:p>
            <a:pPr>
              <a:defRPr/>
            </a:pPr>
            <a:r>
              <a:rPr lang="en-US">
                <a:solidFill>
                  <a:srgbClr val="000000"/>
                </a:solidFill>
              </a:rPr>
              <a:t>IEEE-SA BoG Confidential</a:t>
            </a:r>
            <a:endParaRPr lang="en-US" dirty="0">
              <a:solidFill>
                <a:srgbClr val="000000"/>
              </a:solidFill>
            </a:endParaRPr>
          </a:p>
        </p:txBody>
      </p:sp>
      <p:sp>
        <p:nvSpPr>
          <p:cNvPr id="7" name="Rectangle 6"/>
          <p:cNvSpPr>
            <a:spLocks noGrp="1" noChangeArrowheads="1"/>
          </p:cNvSpPr>
          <p:nvPr>
            <p:ph type="sldNum" sz="quarter" idx="16"/>
          </p:nvPr>
        </p:nvSpPr>
        <p:spPr/>
        <p:txBody>
          <a:bodyPr/>
          <a:lstStyle>
            <a:lvl1pPr>
              <a:defRPr/>
            </a:lvl1pPr>
          </a:lstStyle>
          <a:p>
            <a:pPr>
              <a:defRPr/>
            </a:pPr>
            <a:fld id="{A4F35940-F549-4B8C-AE0E-7FE9E0168885}"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58575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4"/>
          </p:nvPr>
        </p:nvSpPr>
        <p:spPr/>
        <p:txBody>
          <a:bodyPr/>
          <a:lstStyle>
            <a:lvl1pPr>
              <a:defRPr/>
            </a:lvl1pPr>
          </a:lstStyle>
          <a:p>
            <a:pPr>
              <a:defRPr/>
            </a:pPr>
            <a:endParaRPr lang="en-US"/>
          </a:p>
        </p:txBody>
      </p:sp>
      <p:sp>
        <p:nvSpPr>
          <p:cNvPr id="6" name="Rectangle 5"/>
          <p:cNvSpPr>
            <a:spLocks noGrp="1" noChangeArrowheads="1"/>
          </p:cNvSpPr>
          <p:nvPr>
            <p:ph type="ftr" sz="quarter" idx="15"/>
          </p:nvPr>
        </p:nvSpPr>
        <p:spPr/>
        <p:txBody>
          <a:bodyPr/>
          <a:lstStyle>
            <a:lvl1pPr>
              <a:defRPr/>
            </a:lvl1pPr>
          </a:lstStyle>
          <a:p>
            <a:pPr>
              <a:defRPr/>
            </a:pPr>
            <a:r>
              <a:rPr lang="en-US"/>
              <a:t>IEEE-SA BoG Confidential</a:t>
            </a:r>
            <a:endParaRPr lang="en-US" dirty="0"/>
          </a:p>
        </p:txBody>
      </p:sp>
      <p:sp>
        <p:nvSpPr>
          <p:cNvPr id="7" name="Rectangle 6"/>
          <p:cNvSpPr>
            <a:spLocks noGrp="1" noChangeArrowheads="1"/>
          </p:cNvSpPr>
          <p:nvPr>
            <p:ph type="sldNum" sz="quarter" idx="16"/>
          </p:nvPr>
        </p:nvSpPr>
        <p:spPr/>
        <p:txBody>
          <a:bodyPr/>
          <a:lstStyle>
            <a:lvl1pPr>
              <a:defRPr/>
            </a:lvl1pPr>
          </a:lstStyle>
          <a:p>
            <a:pPr>
              <a:defRPr/>
            </a:pPr>
            <a:fld id="{C173E7BB-E9F0-4E32-84E0-43372FA460BE}"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BoG Confidential</a:t>
            </a:r>
          </a:p>
        </p:txBody>
      </p:sp>
      <p:sp>
        <p:nvSpPr>
          <p:cNvPr id="5" name="Rectangle 6"/>
          <p:cNvSpPr>
            <a:spLocks noGrp="1" noChangeArrowheads="1"/>
          </p:cNvSpPr>
          <p:nvPr>
            <p:ph type="sldNum" sz="quarter" idx="12"/>
          </p:nvPr>
        </p:nvSpPr>
        <p:spPr/>
        <p:txBody>
          <a:bodyPr/>
          <a:lstStyle>
            <a:lvl1pPr>
              <a:defRPr/>
            </a:lvl1pPr>
          </a:lstStyle>
          <a:p>
            <a:pPr>
              <a:defRPr/>
            </a:pPr>
            <a:fld id="{931401C2-0572-45F1-8908-4853179C860C}"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5954178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BoG Confidential</a:t>
            </a:r>
          </a:p>
        </p:txBody>
      </p:sp>
      <p:sp>
        <p:nvSpPr>
          <p:cNvPr id="4" name="Rectangle 6"/>
          <p:cNvSpPr>
            <a:spLocks noGrp="1" noChangeArrowheads="1"/>
          </p:cNvSpPr>
          <p:nvPr>
            <p:ph type="sldNum" sz="quarter" idx="12"/>
          </p:nvPr>
        </p:nvSpPr>
        <p:spPr/>
        <p:txBody>
          <a:bodyPr/>
          <a:lstStyle>
            <a:lvl1pPr>
              <a:defRPr/>
            </a:lvl1pPr>
          </a:lstStyle>
          <a:p>
            <a:pPr>
              <a:defRPr/>
            </a:pPr>
            <a:fld id="{B4B7C0D2-D499-43E5-962A-9FA08AA083C2}"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6896012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Picture 8" descr="IEEE_SA_Bar_Graphic_long_lg"/>
          <p:cNvPicPr>
            <a:picLocks noChangeAspect="1" noChangeArrowheads="1"/>
          </p:cNvPicPr>
          <p:nvPr userDrawn="1"/>
        </p:nvPicPr>
        <p:blipFill>
          <a:blip r:embed="rId3" cstate="print"/>
          <a:srcRect/>
          <a:stretch>
            <a:fillRect/>
          </a:stretch>
        </p:blipFill>
        <p:spPr bwMode="auto">
          <a:xfrm>
            <a:off x="0" y="501650"/>
            <a:ext cx="9150350"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20664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Confidential </a:t>
            </a:r>
          </a:p>
        </p:txBody>
      </p:sp>
      <p:sp>
        <p:nvSpPr>
          <p:cNvPr id="6" name="Rectangle 6"/>
          <p:cNvSpPr>
            <a:spLocks noGrp="1" noChangeArrowheads="1"/>
          </p:cNvSpPr>
          <p:nvPr>
            <p:ph type="sldNum" sz="quarter" idx="12"/>
          </p:nvPr>
        </p:nvSpPr>
        <p:spPr/>
        <p:txBody>
          <a:bodyPr/>
          <a:lstStyle>
            <a:lvl1pPr>
              <a:defRPr/>
            </a:lvl1pPr>
          </a:lstStyle>
          <a:p>
            <a:pPr>
              <a:defRPr/>
            </a:pPr>
            <a:fld id="{49EDEAD3-5954-4125-B0D9-A53C8ADEEA45}"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42713692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Confidential </a:t>
            </a:r>
          </a:p>
        </p:txBody>
      </p:sp>
      <p:sp>
        <p:nvSpPr>
          <p:cNvPr id="6" name="Rectangle 6"/>
          <p:cNvSpPr>
            <a:spLocks noGrp="1" noChangeArrowheads="1"/>
          </p:cNvSpPr>
          <p:nvPr>
            <p:ph type="sldNum" sz="quarter" idx="12"/>
          </p:nvPr>
        </p:nvSpPr>
        <p:spPr/>
        <p:txBody>
          <a:bodyPr/>
          <a:lstStyle>
            <a:lvl1pPr>
              <a:defRPr/>
            </a:lvl1pPr>
          </a:lstStyle>
          <a:p>
            <a:pPr>
              <a:defRPr/>
            </a:pPr>
            <a:fld id="{20681EB8-C577-4ADA-BD88-5B5B77E72ABE}"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37317933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5"/>
          </p:nvPr>
        </p:nvSpPr>
        <p:spPr/>
        <p:txBody>
          <a:bodyPr/>
          <a:lstStyle>
            <a:lvl1pPr>
              <a:defRPr/>
            </a:lvl1pPr>
          </a:lstStyle>
          <a:p>
            <a:pPr>
              <a:defRPr/>
            </a:pPr>
            <a:r>
              <a:rPr lang="en-US">
                <a:solidFill>
                  <a:srgbClr val="000000"/>
                </a:solidFill>
              </a:rPr>
              <a:t>IEEE-SA Confidential </a:t>
            </a:r>
          </a:p>
        </p:txBody>
      </p:sp>
      <p:sp>
        <p:nvSpPr>
          <p:cNvPr id="7" name="Rectangle 6"/>
          <p:cNvSpPr>
            <a:spLocks noGrp="1" noChangeArrowheads="1"/>
          </p:cNvSpPr>
          <p:nvPr>
            <p:ph type="sldNum" sz="quarter" idx="16"/>
          </p:nvPr>
        </p:nvSpPr>
        <p:spPr/>
        <p:txBody>
          <a:bodyPr/>
          <a:lstStyle>
            <a:lvl1pPr>
              <a:defRPr/>
            </a:lvl1pPr>
          </a:lstStyle>
          <a:p>
            <a:pPr>
              <a:defRPr/>
            </a:pPr>
            <a:fld id="{D490AD06-2A9E-4398-B7B7-9F927536A19B}"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37537104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5"/>
          </p:nvPr>
        </p:nvSpPr>
        <p:spPr/>
        <p:txBody>
          <a:bodyPr/>
          <a:lstStyle>
            <a:lvl1pPr>
              <a:defRPr/>
            </a:lvl1pPr>
          </a:lstStyle>
          <a:p>
            <a:pPr>
              <a:defRPr/>
            </a:pPr>
            <a:r>
              <a:rPr lang="en-US">
                <a:solidFill>
                  <a:srgbClr val="000000"/>
                </a:solidFill>
              </a:rPr>
              <a:t>IEEE-SA Confidential </a:t>
            </a:r>
          </a:p>
        </p:txBody>
      </p:sp>
      <p:sp>
        <p:nvSpPr>
          <p:cNvPr id="7" name="Rectangle 6"/>
          <p:cNvSpPr>
            <a:spLocks noGrp="1" noChangeArrowheads="1"/>
          </p:cNvSpPr>
          <p:nvPr>
            <p:ph type="sldNum" sz="quarter" idx="16"/>
          </p:nvPr>
        </p:nvSpPr>
        <p:spPr/>
        <p:txBody>
          <a:bodyPr/>
          <a:lstStyle>
            <a:lvl1pPr>
              <a:defRPr/>
            </a:lvl1pPr>
          </a:lstStyle>
          <a:p>
            <a:pPr>
              <a:defRPr/>
            </a:pPr>
            <a:fld id="{DF45DE36-7FF7-4B62-991B-A04C1E351371}"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2853061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Confidential </a:t>
            </a:r>
          </a:p>
        </p:txBody>
      </p:sp>
      <p:sp>
        <p:nvSpPr>
          <p:cNvPr id="5" name="Rectangle 6"/>
          <p:cNvSpPr>
            <a:spLocks noGrp="1" noChangeArrowheads="1"/>
          </p:cNvSpPr>
          <p:nvPr>
            <p:ph type="sldNum" sz="quarter" idx="12"/>
          </p:nvPr>
        </p:nvSpPr>
        <p:spPr/>
        <p:txBody>
          <a:bodyPr/>
          <a:lstStyle>
            <a:lvl1pPr>
              <a:defRPr/>
            </a:lvl1pPr>
          </a:lstStyle>
          <a:p>
            <a:pPr>
              <a:defRPr/>
            </a:pPr>
            <a:fld id="{4FC445F6-A1C2-4068-B002-52DEC99091D8}"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1414562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a:solidFill>
                  <a:srgbClr val="000000"/>
                </a:solidFill>
              </a:rPr>
              <a:t>IEEE-SA Confidential </a:t>
            </a:r>
          </a:p>
        </p:txBody>
      </p:sp>
      <p:sp>
        <p:nvSpPr>
          <p:cNvPr id="4" name="Rectangle 6"/>
          <p:cNvSpPr>
            <a:spLocks noGrp="1" noChangeArrowheads="1"/>
          </p:cNvSpPr>
          <p:nvPr>
            <p:ph type="sldNum" sz="quarter" idx="12"/>
          </p:nvPr>
        </p:nvSpPr>
        <p:spPr/>
        <p:txBody>
          <a:bodyPr/>
          <a:lstStyle>
            <a:lvl1pPr>
              <a:defRPr/>
            </a:lvl1pPr>
          </a:lstStyle>
          <a:p>
            <a:pPr>
              <a:defRPr/>
            </a:pPr>
            <a:fld id="{E0D6F0F6-B7A7-4423-BBF2-BEBD4CF52C53}" type="slidenum">
              <a:rPr lang="en-US">
                <a:solidFill>
                  <a:srgbClr val="000000"/>
                </a:solidFill>
              </a:rPr>
              <a:pPr>
                <a:defRPr/>
              </a:pPr>
              <a:t>‹#›</a:t>
            </a:fld>
            <a:endParaRPr lang="en-US" sz="1400">
              <a:solidFill>
                <a:srgbClr val="000000"/>
              </a:solidFill>
              <a:latin typeface="Myriad Pro" charset="0"/>
            </a:endParaRPr>
          </a:p>
        </p:txBody>
      </p:sp>
    </p:spTree>
    <p:extLst>
      <p:ext uri="{BB962C8B-B14F-4D97-AF65-F5344CB8AC3E}">
        <p14:creationId xmlns:p14="http://schemas.microsoft.com/office/powerpoint/2010/main" val="24578617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8" descr="IEEE_SA_Bar_Graphic_long_l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01650"/>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685800" y="1666875"/>
            <a:ext cx="7772400" cy="533400"/>
          </a:xfrm>
        </p:spPr>
        <p:txBody>
          <a:bodyPr/>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577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4"/>
          </p:nvPr>
        </p:nvSpPr>
        <p:spPr/>
        <p:txBody>
          <a:bodyPr/>
          <a:lstStyle>
            <a:lvl1pPr>
              <a:defRPr/>
            </a:lvl1pPr>
          </a:lstStyle>
          <a:p>
            <a:pPr>
              <a:defRPr/>
            </a:pPr>
            <a:endParaRPr lang="en-US"/>
          </a:p>
        </p:txBody>
      </p:sp>
      <p:sp>
        <p:nvSpPr>
          <p:cNvPr id="6" name="Rectangle 5"/>
          <p:cNvSpPr>
            <a:spLocks noGrp="1" noChangeArrowheads="1"/>
          </p:cNvSpPr>
          <p:nvPr>
            <p:ph type="ftr" sz="quarter" idx="15"/>
          </p:nvPr>
        </p:nvSpPr>
        <p:spPr/>
        <p:txBody>
          <a:bodyPr/>
          <a:lstStyle>
            <a:lvl1pPr>
              <a:defRPr/>
            </a:lvl1pPr>
          </a:lstStyle>
          <a:p>
            <a:pPr>
              <a:defRPr/>
            </a:pPr>
            <a:r>
              <a:rPr lang="en-US"/>
              <a:t>IEEE-SA BoG Confidential</a:t>
            </a:r>
            <a:endParaRPr lang="en-US" dirty="0"/>
          </a:p>
        </p:txBody>
      </p:sp>
      <p:sp>
        <p:nvSpPr>
          <p:cNvPr id="7" name="Rectangle 6"/>
          <p:cNvSpPr>
            <a:spLocks noGrp="1" noChangeArrowheads="1"/>
          </p:cNvSpPr>
          <p:nvPr>
            <p:ph type="sldNum" sz="quarter" idx="16"/>
          </p:nvPr>
        </p:nvSpPr>
        <p:spPr/>
        <p:txBody>
          <a:bodyPr/>
          <a:lstStyle>
            <a:lvl1pPr>
              <a:defRPr/>
            </a:lvl1pPr>
          </a:lstStyle>
          <a:p>
            <a:pPr>
              <a:defRPr/>
            </a:pPr>
            <a:fld id="{A4F35940-F549-4B8C-AE0E-7FE9E0168885}"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IEEE-SA BoG Confidential</a:t>
            </a:r>
          </a:p>
        </p:txBody>
      </p:sp>
      <p:sp>
        <p:nvSpPr>
          <p:cNvPr id="5" name="Rectangle 6"/>
          <p:cNvSpPr>
            <a:spLocks noGrp="1" noChangeArrowheads="1"/>
          </p:cNvSpPr>
          <p:nvPr>
            <p:ph type="sldNum" sz="quarter" idx="12"/>
          </p:nvPr>
        </p:nvSpPr>
        <p:spPr/>
        <p:txBody>
          <a:bodyPr/>
          <a:lstStyle>
            <a:lvl1pPr>
              <a:defRPr/>
            </a:lvl1pPr>
          </a:lstStyle>
          <a:p>
            <a:pPr>
              <a:defRPr/>
            </a:pPr>
            <a:fld id="{931401C2-0572-45F1-8908-4853179C860C}"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IEEE-SA BoG Confidential</a:t>
            </a:r>
          </a:p>
        </p:txBody>
      </p:sp>
      <p:sp>
        <p:nvSpPr>
          <p:cNvPr id="4" name="Rectangle 6"/>
          <p:cNvSpPr>
            <a:spLocks noGrp="1" noChangeArrowheads="1"/>
          </p:cNvSpPr>
          <p:nvPr>
            <p:ph type="sldNum" sz="quarter" idx="12"/>
          </p:nvPr>
        </p:nvSpPr>
        <p:spPr/>
        <p:txBody>
          <a:bodyPr/>
          <a:lstStyle>
            <a:lvl1pPr>
              <a:defRPr/>
            </a:lvl1pPr>
          </a:lstStyle>
          <a:p>
            <a:pPr>
              <a:defRPr/>
            </a:pPr>
            <a:fld id="{B4B7C0D2-D499-43E5-962A-9FA08AA083C2}"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Picture 8" descr="IEEE_SA_Bar_Graphic_long_lg"/>
          <p:cNvPicPr>
            <a:picLocks noChangeAspect="1" noChangeArrowheads="1"/>
          </p:cNvPicPr>
          <p:nvPr userDrawn="1"/>
        </p:nvPicPr>
        <p:blipFill>
          <a:blip r:embed="rId3" cstate="print"/>
          <a:srcRect/>
          <a:stretch>
            <a:fillRect/>
          </a:stretch>
        </p:blipFill>
        <p:spPr bwMode="auto">
          <a:xfrm>
            <a:off x="0" y="501650"/>
            <a:ext cx="9150350"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lstStyle>
            <a:lvl1pPr>
              <a:defRPr sz="2400">
                <a:solidFill>
                  <a:schemeClr val="bg1"/>
                </a:solidFill>
              </a:defRPr>
            </a:lvl1pPr>
          </a:lstStyle>
          <a:p>
            <a:r>
              <a:rPr lang="en-US" dirty="0" smtClean="0"/>
              <a:t>Click to edit Master subtitle style</a:t>
            </a:r>
            <a:endParaRPr lang="en-US" dirty="0"/>
          </a:p>
        </p:txBody>
      </p:sp>
      <p:sp>
        <p:nvSpPr>
          <p:cNvPr id="240643" name="Rectangle 3"/>
          <p:cNvSpPr>
            <a:spLocks noGrp="1" noChangeArrowheads="1"/>
          </p:cNvSpPr>
          <p:nvPr>
            <p:ph type="ctrTitle"/>
          </p:nvPr>
        </p:nvSpPr>
        <p:spPr>
          <a:xfrm>
            <a:off x="685800" y="1209675"/>
            <a:ext cx="7772400" cy="533400"/>
          </a:xfrm>
        </p:spPr>
        <p:txBody>
          <a:bodyPr/>
          <a:lstStyle>
            <a:lvl1pPr>
              <a:defRPr>
                <a:solidFill>
                  <a:schemeClr val="bg1"/>
                </a:solidFill>
              </a:defRPr>
            </a:lvl1pPr>
          </a:lstStyle>
          <a:p>
            <a:r>
              <a:rPr lang="en-US" dirty="0" smtClean="0"/>
              <a:t>Click to edit Master title style</a:t>
            </a:r>
            <a:endParaRPr lang="en-US" dirty="0"/>
          </a:p>
        </p:txBody>
      </p:sp>
      <p:sp>
        <p:nvSpPr>
          <p:cNvPr id="7" name="Text Placeholder 5"/>
          <p:cNvSpPr>
            <a:spLocks noGrp="1"/>
          </p:cNvSpPr>
          <p:nvPr>
            <p:ph type="body" sz="quarter" idx="10"/>
          </p:nvPr>
        </p:nvSpPr>
        <p:spPr>
          <a:xfrm>
            <a:off x="685800" y="3014663"/>
            <a:ext cx="3886200" cy="828675"/>
          </a:xfrm>
        </p:spPr>
        <p:txBody>
          <a:bodyPr anchor="ctr"/>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IEEE_SA_Bar_Graphic_long_rgb"/>
          <p:cNvPicPr>
            <a:picLocks noChangeAspect="1" noChangeArrowheads="1"/>
          </p:cNvPicPr>
          <p:nvPr/>
        </p:nvPicPr>
        <p:blipFill>
          <a:blip r:embed="rId2" cstate="print"/>
          <a:srcRect/>
          <a:stretch>
            <a:fillRect/>
          </a:stretch>
        </p:blipFill>
        <p:spPr bwMode="auto">
          <a:xfrm>
            <a:off x="0" y="501650"/>
            <a:ext cx="9144000" cy="436563"/>
          </a:xfrm>
          <a:prstGeom prst="rect">
            <a:avLst/>
          </a:prstGeom>
          <a:noFill/>
          <a:ln w="9525">
            <a:noFill/>
            <a:miter lim="800000"/>
            <a:headEnd/>
            <a:tailEnd/>
          </a:ln>
        </p:spPr>
      </p:pic>
      <p:pic>
        <p:nvPicPr>
          <p:cNvPr id="5" name="Picture 24" descr="IEEE_white"/>
          <p:cNvPicPr>
            <a:picLocks noChangeAspect="1" noChangeArrowheads="1"/>
          </p:cNvPicPr>
          <p:nvPr/>
        </p:nvPicPr>
        <p:blipFill>
          <a:blip r:embed="rId3" cstate="print"/>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smtClean="0"/>
              <a:t>Click to edit Master subtitle style</a:t>
            </a:r>
            <a:endParaRPr lang="en-US"/>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smtClean="0"/>
              <a:t>Click to edit Master title style</a:t>
            </a:r>
            <a:endParaRPr lang="en-US"/>
          </a:p>
        </p:txBody>
      </p:sp>
      <p:sp>
        <p:nvSpPr>
          <p:cNvPr id="6" name="Rectangle 6"/>
          <p:cNvSpPr>
            <a:spLocks noGrp="1" noChangeArrowheads="1"/>
          </p:cNvSpPr>
          <p:nvPr>
            <p:ph type="ftr" sz="quarter" idx="10"/>
          </p:nvPr>
        </p:nvSpPr>
        <p:spPr>
          <a:xfrm>
            <a:off x="3124200" y="6248400"/>
            <a:ext cx="2895600" cy="476250"/>
          </a:xfrm>
        </p:spPr>
        <p:txBody>
          <a:bodyPr/>
          <a:lstStyle>
            <a:lvl1pPr>
              <a:defRPr>
                <a:solidFill>
                  <a:srgbClr val="000000"/>
                </a:solidFill>
              </a:defRPr>
            </a:lvl1pPr>
          </a:lstStyle>
          <a:p>
            <a:pPr>
              <a:defRPr/>
            </a:pPr>
            <a:r>
              <a:rPr lang="en-US"/>
              <a:t>Powerpoint Title would go here</a:t>
            </a:r>
          </a:p>
        </p:txBody>
      </p:sp>
      <p:sp>
        <p:nvSpPr>
          <p:cNvPr id="7" name="Rectangle 7"/>
          <p:cNvSpPr>
            <a:spLocks noGrp="1" noChangeArrowheads="1"/>
          </p:cNvSpPr>
          <p:nvPr>
            <p:ph type="sldNum" sz="quarter" idx="11"/>
          </p:nvPr>
        </p:nvSpPr>
        <p:spPr>
          <a:xfrm>
            <a:off x="6553200" y="6248400"/>
            <a:ext cx="2133600" cy="476250"/>
          </a:xfrm>
        </p:spPr>
        <p:txBody>
          <a:bodyPr/>
          <a:lstStyle>
            <a:lvl1pPr>
              <a:defRPr>
                <a:solidFill>
                  <a:srgbClr val="000000"/>
                </a:solidFill>
              </a:defRPr>
            </a:lvl1pPr>
          </a:lstStyle>
          <a:p>
            <a:pPr>
              <a:defRPr/>
            </a:pPr>
            <a:fld id="{24AB8EE0-ABA2-414B-82E2-0B14F0A8390E}" type="slidenum">
              <a:rPr lang="en-US"/>
              <a:pPr>
                <a:defRPr/>
              </a:pPr>
              <a:t>‹#›</a:t>
            </a:fld>
            <a:endParaRPr lang="en-US" sz="1400">
              <a:latin typeface="Myriad Pro" charset="0"/>
            </a:endParaRPr>
          </a:p>
        </p:txBody>
      </p:sp>
    </p:spTree>
    <p:extLst>
      <p:ext uri="{BB962C8B-B14F-4D97-AF65-F5344CB8AC3E}">
        <p14:creationId xmlns:p14="http://schemas.microsoft.com/office/powerpoint/2010/main" val="28131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A6B5606D-42E6-410A-99C3-32E0306545BF}" type="slidenum">
              <a:rPr lang="en-US"/>
              <a:pPr>
                <a:defRPr/>
              </a:pPr>
              <a:t>‹#›</a:t>
            </a:fld>
            <a:endParaRPr lang="en-US" sz="1400">
              <a:latin typeface="Myriad Pro" charset="0"/>
            </a:endParaRPr>
          </a:p>
        </p:txBody>
      </p:sp>
    </p:spTree>
    <p:extLst>
      <p:ext uri="{BB962C8B-B14F-4D97-AF65-F5344CB8AC3E}">
        <p14:creationId xmlns:p14="http://schemas.microsoft.com/office/powerpoint/2010/main" val="3822895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8.xml"/><Relationship Id="rId12" Type="http://schemas.openxmlformats.org/officeDocument/2006/relationships/slideLayout" Target="../slideLayouts/slideLayout19.xml"/><Relationship Id="rId13" Type="http://schemas.openxmlformats.org/officeDocument/2006/relationships/theme" Target="../theme/theme2.xml"/><Relationship Id="rId14" Type="http://schemas.openxmlformats.org/officeDocument/2006/relationships/image" Target="../media/image3.png"/><Relationship Id="rId15" Type="http://schemas.openxmlformats.org/officeDocument/2006/relationships/image" Target="../media/image4.png"/><Relationship Id="rId1" Type="http://schemas.openxmlformats.org/officeDocument/2006/relationships/slideLayout" Target="../slideLayouts/slideLayout8.xml"/><Relationship Id="rId2" Type="http://schemas.openxmlformats.org/officeDocument/2006/relationships/slideLayout" Target="../slideLayouts/slideLayout9.xml"/><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slideLayout" Target="../slideLayouts/slideLayout14.xml"/><Relationship Id="rId8" Type="http://schemas.openxmlformats.org/officeDocument/2006/relationships/slideLayout" Target="../slideLayouts/slideLayout15.xml"/><Relationship Id="rId9" Type="http://schemas.openxmlformats.org/officeDocument/2006/relationships/slideLayout" Target="../slideLayouts/slideLayout16.xml"/><Relationship Id="rId10"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2.xml"/><Relationship Id="rId4" Type="http://schemas.openxmlformats.org/officeDocument/2006/relationships/slideLayout" Target="../slideLayouts/slideLayout23.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theme" Target="../theme/theme3.xml"/><Relationship Id="rId8" Type="http://schemas.openxmlformats.org/officeDocument/2006/relationships/image" Target="../media/image1.png"/><Relationship Id="rId1" Type="http://schemas.openxmlformats.org/officeDocument/2006/relationships/slideLayout" Target="../slideLayouts/slideLayout20.xml"/><Relationship Id="rId2"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8.xml"/><Relationship Id="rId4" Type="http://schemas.openxmlformats.org/officeDocument/2006/relationships/slideLayout" Target="../slideLayouts/slideLayout29.xml"/><Relationship Id="rId5" Type="http://schemas.openxmlformats.org/officeDocument/2006/relationships/slideLayout" Target="../slideLayouts/slideLayout30.xml"/><Relationship Id="rId6" Type="http://schemas.openxmlformats.org/officeDocument/2006/relationships/slideLayout" Target="../slideLayouts/slideLayout31.xml"/><Relationship Id="rId7" Type="http://schemas.openxmlformats.org/officeDocument/2006/relationships/slideLayout" Target="../slideLayouts/slideLayout32.xml"/><Relationship Id="rId8" Type="http://schemas.openxmlformats.org/officeDocument/2006/relationships/theme" Target="../theme/theme4.xml"/><Relationship Id="rId9" Type="http://schemas.openxmlformats.org/officeDocument/2006/relationships/image" Target="../media/image1.png"/><Relationship Id="rId1" Type="http://schemas.openxmlformats.org/officeDocument/2006/relationships/slideLayout" Target="../slideLayouts/slideLayout26.xml"/><Relationship Id="rId2" Type="http://schemas.openxmlformats.org/officeDocument/2006/relationships/slideLayout" Target="../slideLayouts/slideLayout2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5.xml"/><Relationship Id="rId4" Type="http://schemas.openxmlformats.org/officeDocument/2006/relationships/slideLayout" Target="../slideLayouts/slideLayout36.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theme" Target="../theme/theme5.xml"/><Relationship Id="rId9" Type="http://schemas.openxmlformats.org/officeDocument/2006/relationships/image" Target="../media/image1.png"/><Relationship Id="rId1" Type="http://schemas.openxmlformats.org/officeDocument/2006/relationships/slideLayout" Target="../slideLayouts/slideLayout33.xml"/><Relationship Id="rId2"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42888"/>
            <a:ext cx="7772400" cy="766762"/>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cs typeface="+mn-cs"/>
              </a:defRPr>
            </a:lvl1pPr>
          </a:lstStyle>
          <a:p>
            <a:pPr>
              <a:defRPr/>
            </a:pPr>
            <a:r>
              <a:rPr lang="en-US"/>
              <a:t>IEEE-SA BoG Confidential</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cs typeface="+mn-cs"/>
              </a:defRPr>
            </a:lvl1pPr>
          </a:lstStyle>
          <a:p>
            <a:pPr>
              <a:defRPr/>
            </a:pPr>
            <a:fld id="{01F9664E-1D1D-44F7-A8EF-46BE2C1309C4}" type="slidenum">
              <a:rPr lang="en-US"/>
              <a:pPr>
                <a:defRPr/>
              </a:pPr>
              <a:t>‹#›</a:t>
            </a:fld>
            <a:endParaRPr lang="en-US" sz="1400"/>
          </a:p>
        </p:txBody>
      </p:sp>
      <p:pic>
        <p:nvPicPr>
          <p:cNvPr id="1031" name="Picture 10" descr="IEEE_SA_Bar_Graphic_long_lg"/>
          <p:cNvPicPr>
            <a:picLocks noChangeAspect="1" noChangeArrowheads="1"/>
          </p:cNvPicPr>
          <p:nvPr userDrawn="1"/>
        </p:nvPicPr>
        <p:blipFill>
          <a:blip r:embed="rId9" cstate="print"/>
          <a:srcRect/>
          <a:stretch>
            <a:fillRect/>
          </a:stretch>
        </p:blipFill>
        <p:spPr bwMode="auto">
          <a:xfrm>
            <a:off x="0" y="6194425"/>
            <a:ext cx="9150350" cy="415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Lst>
  <p:hf hd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itchFamily="18" charset="2"/>
        <a:buChar char=""/>
        <a:defRPr sz="1600">
          <a:solidFill>
            <a:schemeClr val="tx1"/>
          </a:solidFill>
          <a:latin typeface="+mn-lt"/>
          <a:ea typeface="MS PGothic"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itchFamily="34" charset="-128"/>
          <a:cs typeface="ＭＳ Ｐゴシック" pitchFamily="-112" charset="-128"/>
        </a:defRPr>
      </a:lvl3pPr>
      <a:lvl4pPr marL="1028700" indent="-171450" algn="l" rtl="0" eaLnBrk="0" fontAlgn="base" hangingPunct="0">
        <a:spcBef>
          <a:spcPts val="400"/>
        </a:spcBef>
        <a:spcAft>
          <a:spcPct val="0"/>
        </a:spcAft>
        <a:buFont typeface="Arial" charset="0"/>
        <a:buChar char="-"/>
        <a:defRPr sz="1200">
          <a:solidFill>
            <a:schemeClr val="tx1"/>
          </a:solidFill>
          <a:latin typeface="+mn-lt"/>
          <a:ea typeface="MS PGothic" pitchFamily="34" charset="-128"/>
          <a:cs typeface="ＭＳ Ｐゴシック" pitchFamily="-112" charset="-128"/>
        </a:defRPr>
      </a:lvl4pPr>
      <a:lvl5pPr marL="1200150" indent="-171450" algn="l" rtl="0" eaLnBrk="0" fontAlgn="base" hangingPunct="0">
        <a:spcBef>
          <a:spcPts val="400"/>
        </a:spcBef>
        <a:spcAft>
          <a:spcPct val="0"/>
        </a:spcAft>
        <a:buFont typeface="Arial" charset="0"/>
        <a:buChar char="•"/>
        <a:defRPr sz="1200">
          <a:solidFill>
            <a:schemeClr val="tx1"/>
          </a:solidFill>
          <a:latin typeface="+mn-lt"/>
          <a:ea typeface="MS PGothic"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23" descr="IEEE_SA_Bar_Graphic_long_rgb"/>
          <p:cNvPicPr>
            <a:picLocks noChangeAspect="1" noChangeArrowheads="1"/>
          </p:cNvPicPr>
          <p:nvPr/>
        </p:nvPicPr>
        <p:blipFill>
          <a:blip r:embed="rId14" cstate="print"/>
          <a:srcRect/>
          <a:stretch>
            <a:fillRect/>
          </a:stretch>
        </p:blipFill>
        <p:spPr bwMode="auto">
          <a:xfrm>
            <a:off x="0" y="6172200"/>
            <a:ext cx="9190038" cy="438150"/>
          </a:xfrm>
          <a:prstGeom prst="rect">
            <a:avLst/>
          </a:prstGeom>
          <a:noFill/>
          <a:ln w="9525">
            <a:noFill/>
            <a:miter lim="800000"/>
            <a:headEnd/>
            <a:tailEnd/>
          </a:ln>
        </p:spPr>
      </p:pic>
      <p:sp>
        <p:nvSpPr>
          <p:cNvPr id="7171"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Powerpoint Title would go here</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fld id="{84FAAADD-45B1-4837-91DA-B7D2B26DDEA3}" type="slidenum">
              <a:rPr lang="en-US"/>
              <a:pPr>
                <a:defRPr/>
              </a:pPr>
              <a:t>‹#›</a:t>
            </a:fld>
            <a:endParaRPr lang="en-US" sz="1400">
              <a:latin typeface="Myriad Pro" charset="0"/>
            </a:endParaRPr>
          </a:p>
        </p:txBody>
      </p:sp>
      <p:pic>
        <p:nvPicPr>
          <p:cNvPr id="7176" name="Picture 24" descr="IEEE_white"/>
          <p:cNvPicPr>
            <a:picLocks noChangeAspect="1" noChangeArrowheads="1"/>
          </p:cNvPicPr>
          <p:nvPr/>
        </p:nvPicPr>
        <p:blipFill>
          <a:blip r:embed="rId15" cstate="print"/>
          <a:srcRect/>
          <a:stretch>
            <a:fillRect/>
          </a:stretch>
        </p:blipFill>
        <p:spPr bwMode="auto">
          <a:xfrm>
            <a:off x="8001000" y="6248400"/>
            <a:ext cx="901700" cy="265113"/>
          </a:xfrm>
          <a:prstGeom prst="rect">
            <a:avLst/>
          </a:prstGeom>
          <a:noFill/>
          <a:ln w="9525">
            <a:noFill/>
            <a:miter lim="800000"/>
            <a:headEnd/>
            <a:tailEnd/>
          </a:ln>
        </p:spPr>
      </p:pic>
    </p:spTree>
    <p:extLst>
      <p:ext uri="{BB962C8B-B14F-4D97-AF65-F5344CB8AC3E}">
        <p14:creationId xmlns:p14="http://schemas.microsoft.com/office/powerpoint/2010/main" val="161226494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l" rtl="0" eaLnBrk="0" fontAlgn="base" hangingPunct="0">
        <a:spcBef>
          <a:spcPct val="0"/>
        </a:spcBef>
        <a:spcAft>
          <a:spcPct val="0"/>
        </a:spcAft>
        <a:defRPr sz="2800" b="1">
          <a:solidFill>
            <a:schemeClr val="tx2"/>
          </a:solidFill>
          <a:latin typeface="+mj-lt"/>
          <a:ea typeface="ＭＳ Ｐゴシック" pitchFamily="34" charset="-128"/>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ＭＳ Ｐゴシック" pitchFamily="34" charset="-128"/>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ＭＳ Ｐゴシック" pitchFamily="34" charset="-128"/>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ＭＳ Ｐゴシック" pitchFamily="34" charset="-128"/>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ＭＳ Ｐゴシック"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242206"/>
            <a:ext cx="7772400" cy="76744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endParaRPr lang="en-US" dirty="0" smtClean="0"/>
          </a:p>
        </p:txBody>
      </p:sp>
      <p:sp>
        <p:nvSpPr>
          <p:cNvPr id="5123"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a:solidFill>
                  <a:schemeClr val="tx1"/>
                </a:solidFill>
                <a:latin typeface="+mj-lt"/>
                <a:ea typeface="ＭＳ Ｐゴシック" pitchFamily="-112" charset="-128"/>
                <a:cs typeface="ＭＳ Ｐゴシック" pitchFamily="-112" charset="-128"/>
              </a:defRPr>
            </a:lvl1pPr>
          </a:lstStyle>
          <a:p>
            <a:pPr eaLnBrk="0" hangingPunct="0">
              <a:defRPr/>
            </a:pPr>
            <a:endParaRPr lang="en-US">
              <a:solidFill>
                <a:srgbClr val="000000"/>
              </a:solidFill>
            </a:endParaRPr>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a:defRPr sz="800" b="1" smtClean="0">
                <a:solidFill>
                  <a:schemeClr val="tx1"/>
                </a:solidFill>
                <a:latin typeface="+mj-lt"/>
              </a:defRPr>
            </a:lvl1pPr>
          </a:lstStyle>
          <a:p>
            <a:pPr eaLnBrk="0" hangingPunct="0">
              <a:defRPr/>
            </a:pPr>
            <a:r>
              <a:rPr lang="en-US">
                <a:solidFill>
                  <a:srgbClr val="000000"/>
                </a:solidFill>
                <a:cs typeface="+mn-cs"/>
              </a:rPr>
              <a:t>PowerPoint Title would go here</a:t>
            </a:r>
            <a:endParaRPr lang="en-US" dirty="0">
              <a:solidFill>
                <a:srgbClr val="000000"/>
              </a:solidFill>
              <a:cs typeface="+mn-cs"/>
            </a:endParaRPr>
          </a:p>
        </p:txBody>
      </p:sp>
      <p:sp>
        <p:nvSpPr>
          <p:cNvPr id="1030" name="Rectangle 6"/>
          <p:cNvSpPr>
            <a:spLocks noGrp="1" noChangeArrowheads="1"/>
          </p:cNvSpPr>
          <p:nvPr>
            <p:ph type="sldNum" sz="quarter" idx="4"/>
          </p:nvPr>
        </p:nvSpPr>
        <p:spPr bwMode="auto">
          <a:xfrm>
            <a:off x="8458202" y="6629400"/>
            <a:ext cx="438151"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b="1" smtClean="0">
                <a:solidFill>
                  <a:schemeClr val="tx1"/>
                </a:solidFill>
                <a:latin typeface="+mj-lt"/>
              </a:defRPr>
            </a:lvl1pPr>
          </a:lstStyle>
          <a:p>
            <a:pPr eaLnBrk="0" hangingPunct="0">
              <a:defRPr/>
            </a:pPr>
            <a:fld id="{41D9BA1A-DCA0-4F42-B822-C546F63BDACE}" type="slidenum">
              <a:rPr lang="en-US">
                <a:solidFill>
                  <a:srgbClr val="000000"/>
                </a:solidFill>
                <a:cs typeface="+mn-cs"/>
              </a:rPr>
              <a:pPr eaLnBrk="0" hangingPunct="0">
                <a:defRPr/>
              </a:pPr>
              <a:t>‹#›</a:t>
            </a:fld>
            <a:endParaRPr lang="en-US" sz="1400">
              <a:solidFill>
                <a:srgbClr val="000000"/>
              </a:solidFill>
              <a:cs typeface="+mn-cs"/>
            </a:endParaRPr>
          </a:p>
        </p:txBody>
      </p:sp>
      <p:pic>
        <p:nvPicPr>
          <p:cNvPr id="65537" name="Picture 10" descr="IEEE_SA_Bar_Graphic_long_lg"/>
          <p:cNvPicPr>
            <a:picLocks noChangeAspect="1" noChangeArrowheads="1"/>
          </p:cNvPicPr>
          <p:nvPr userDrawn="1"/>
        </p:nvPicPr>
        <p:blipFill>
          <a:blip r:embed="rId8" cstate="print"/>
          <a:srcRect/>
          <a:stretch>
            <a:fillRect/>
          </a:stretch>
        </p:blipFill>
        <p:spPr bwMode="auto">
          <a:xfrm>
            <a:off x="0" y="6194427"/>
            <a:ext cx="9150351" cy="415925"/>
          </a:xfrm>
          <a:prstGeom prst="rect">
            <a:avLst/>
          </a:prstGeom>
          <a:noFill/>
          <a:ln w="9525">
            <a:noFill/>
            <a:miter lim="800000"/>
            <a:headEnd/>
            <a:tailEnd/>
          </a:ln>
        </p:spPr>
      </p:pic>
    </p:spTree>
    <p:extLst>
      <p:ext uri="{BB962C8B-B14F-4D97-AF65-F5344CB8AC3E}">
        <p14:creationId xmlns:p14="http://schemas.microsoft.com/office/powerpoint/2010/main" val="372736430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Lst>
  <p:hf hdr="0" ftr="0" dt="0"/>
  <p:txStyles>
    <p:titleStyle>
      <a:lvl1pPr algn="l" rtl="0" eaLnBrk="1" fontAlgn="base" hangingPunct="1">
        <a:spcBef>
          <a:spcPct val="0"/>
        </a:spcBef>
        <a:spcAft>
          <a:spcPct val="0"/>
        </a:spcAft>
        <a:defRPr sz="2800" b="1">
          <a:solidFill>
            <a:schemeClr val="tx1"/>
          </a:solidFill>
          <a:latin typeface="+mj-lt"/>
          <a:ea typeface="+mj-ea"/>
          <a:cs typeface="ＭＳ Ｐゴシック" pitchFamily="-112" charset="-128"/>
        </a:defRPr>
      </a:lvl1pPr>
      <a:lvl2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1" fontAlgn="base" hangingPunct="1">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42888"/>
            <a:ext cx="7772400" cy="766762"/>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cs typeface="+mn-cs"/>
              </a:defRPr>
            </a:lvl1pPr>
          </a:lstStyle>
          <a:p>
            <a:pPr>
              <a:defRPr/>
            </a:pPr>
            <a:r>
              <a:rPr lang="en-US">
                <a:solidFill>
                  <a:srgbClr val="000000"/>
                </a:solidFill>
              </a:rPr>
              <a:t>IEEE-SA BoG Confidential</a:t>
            </a:r>
            <a:endParaRPr lang="en-US" dirty="0">
              <a:solidFill>
                <a:srgbClr val="000000"/>
              </a:solidFill>
            </a:endParaRPr>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cs typeface="+mn-cs"/>
              </a:defRPr>
            </a:lvl1pPr>
          </a:lstStyle>
          <a:p>
            <a:pPr>
              <a:defRPr/>
            </a:pPr>
            <a:fld id="{01F9664E-1D1D-44F7-A8EF-46BE2C1309C4}" type="slidenum">
              <a:rPr lang="en-US">
                <a:solidFill>
                  <a:srgbClr val="000000"/>
                </a:solidFill>
              </a:rPr>
              <a:pPr>
                <a:defRPr/>
              </a:pPr>
              <a:t>‹#›</a:t>
            </a:fld>
            <a:endParaRPr lang="en-US" sz="1400">
              <a:solidFill>
                <a:srgbClr val="000000"/>
              </a:solidFill>
            </a:endParaRPr>
          </a:p>
        </p:txBody>
      </p:sp>
      <p:pic>
        <p:nvPicPr>
          <p:cNvPr id="1031" name="Picture 10" descr="IEEE_SA_Bar_Graphic_long_lg"/>
          <p:cNvPicPr>
            <a:picLocks noChangeAspect="1" noChangeArrowheads="1"/>
          </p:cNvPicPr>
          <p:nvPr userDrawn="1"/>
        </p:nvPicPr>
        <p:blipFill>
          <a:blip r:embed="rId9" cstate="print"/>
          <a:srcRect/>
          <a:stretch>
            <a:fillRect/>
          </a:stretch>
        </p:blipFill>
        <p:spPr bwMode="auto">
          <a:xfrm>
            <a:off x="0" y="6194425"/>
            <a:ext cx="9150350" cy="415925"/>
          </a:xfrm>
          <a:prstGeom prst="rect">
            <a:avLst/>
          </a:prstGeom>
          <a:noFill/>
          <a:ln w="9525">
            <a:noFill/>
            <a:miter lim="800000"/>
            <a:headEnd/>
            <a:tailEnd/>
          </a:ln>
        </p:spPr>
      </p:pic>
    </p:spTree>
    <p:extLst>
      <p:ext uri="{BB962C8B-B14F-4D97-AF65-F5344CB8AC3E}">
        <p14:creationId xmlns:p14="http://schemas.microsoft.com/office/powerpoint/2010/main" val="340638949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Lst>
  <p:hf hd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itchFamily="18" charset="2"/>
        <a:buChar char=""/>
        <a:defRPr sz="1600">
          <a:solidFill>
            <a:schemeClr val="tx1"/>
          </a:solidFill>
          <a:latin typeface="+mn-lt"/>
          <a:ea typeface="MS PGothic"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itchFamily="34" charset="-128"/>
          <a:cs typeface="ＭＳ Ｐゴシック" pitchFamily="-112" charset="-128"/>
        </a:defRPr>
      </a:lvl3pPr>
      <a:lvl4pPr marL="1028700" indent="-171450" algn="l" rtl="0" eaLnBrk="0" fontAlgn="base" hangingPunct="0">
        <a:spcBef>
          <a:spcPts val="400"/>
        </a:spcBef>
        <a:spcAft>
          <a:spcPct val="0"/>
        </a:spcAft>
        <a:buFont typeface="Arial" charset="0"/>
        <a:buChar char="-"/>
        <a:defRPr sz="1200">
          <a:solidFill>
            <a:schemeClr val="tx1"/>
          </a:solidFill>
          <a:latin typeface="+mn-lt"/>
          <a:ea typeface="MS PGothic" pitchFamily="34" charset="-128"/>
          <a:cs typeface="ＭＳ Ｐゴシック" pitchFamily="-112" charset="-128"/>
        </a:defRPr>
      </a:lvl4pPr>
      <a:lvl5pPr marL="1200150" indent="-171450" algn="l" rtl="0" eaLnBrk="0" fontAlgn="base" hangingPunct="0">
        <a:spcBef>
          <a:spcPts val="400"/>
        </a:spcBef>
        <a:spcAft>
          <a:spcPct val="0"/>
        </a:spcAft>
        <a:buFont typeface="Arial" charset="0"/>
        <a:buChar char="•"/>
        <a:defRPr sz="1200">
          <a:solidFill>
            <a:schemeClr val="tx1"/>
          </a:solidFill>
          <a:latin typeface="+mn-lt"/>
          <a:ea typeface="MS PGothic"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42888"/>
            <a:ext cx="77724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solidFill>
                  <a:srgbClr val="000000"/>
                </a:solidFill>
              </a:rPr>
              <a:t>IEEE-SA Confidential </a:t>
            </a:r>
            <a:endParaRPr lang="en-US" dirty="0">
              <a:solidFill>
                <a:srgbClr val="000000"/>
              </a:solidFill>
            </a:endParaRPr>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fld id="{EC2067FA-5BF5-432D-A95D-CCAE67AD86E9}" type="slidenum">
              <a:rPr lang="en-US">
                <a:solidFill>
                  <a:srgbClr val="000000"/>
                </a:solidFill>
              </a:rPr>
              <a:pPr>
                <a:defRPr/>
              </a:pPr>
              <a:t>‹#›</a:t>
            </a:fld>
            <a:endParaRPr lang="en-US" sz="1400">
              <a:solidFill>
                <a:srgbClr val="000000"/>
              </a:solidFill>
            </a:endParaRPr>
          </a:p>
        </p:txBody>
      </p:sp>
      <p:pic>
        <p:nvPicPr>
          <p:cNvPr id="1031" name="Picture 10" descr="IEEE_SA_Bar_Graphic_long_l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6194425"/>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416863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Lst>
  <p:timing>
    <p:tnLst>
      <p:par>
        <p:cTn xmlns:p14="http://schemas.microsoft.com/office/powerpoint/2010/main" id="1" dur="indefinite" restart="never" nodeType="tmRoot"/>
      </p:par>
    </p:tnLst>
  </p:timing>
  <p:hf hd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itchFamily="18" charset="2"/>
        <a:buChar char=""/>
        <a:defRPr sz="1600">
          <a:solidFill>
            <a:schemeClr val="tx1"/>
          </a:solidFill>
          <a:latin typeface="+mn-lt"/>
          <a:ea typeface="MS PGothic"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itchFamily="34" charset="-128"/>
          <a:cs typeface="ＭＳ Ｐゴシック" pitchFamily="-112" charset="-128"/>
        </a:defRPr>
      </a:lvl3pPr>
      <a:lvl4pPr marL="1028700" indent="-171450" algn="l" rtl="0" eaLnBrk="0" fontAlgn="base" hangingPunct="0">
        <a:spcBef>
          <a:spcPts val="400"/>
        </a:spcBef>
        <a:spcAft>
          <a:spcPct val="0"/>
        </a:spcAft>
        <a:buFont typeface="Arial" pitchFamily="34" charset="0"/>
        <a:buChar char="-"/>
        <a:defRPr sz="1200">
          <a:solidFill>
            <a:schemeClr val="tx1"/>
          </a:solidFill>
          <a:latin typeface="+mn-lt"/>
          <a:ea typeface="MS PGothic" pitchFamily="34" charset="-128"/>
          <a:cs typeface="ＭＳ Ｐゴシック" pitchFamily="-112" charset="-128"/>
        </a:defRPr>
      </a:lvl4pPr>
      <a:lvl5pPr marL="1200150" indent="-171450" algn="l" rtl="0" eaLnBrk="0" fontAlgn="base" hangingPunct="0">
        <a:spcBef>
          <a:spcPts val="400"/>
        </a:spcBef>
        <a:spcAft>
          <a:spcPct val="0"/>
        </a:spcAft>
        <a:buFont typeface="Arial" pitchFamily="34" charset="0"/>
        <a:buChar char="•"/>
        <a:defRPr sz="1200">
          <a:solidFill>
            <a:schemeClr val="tx1"/>
          </a:solidFill>
          <a:latin typeface="+mn-lt"/>
          <a:ea typeface="MS PGothic"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hyperlink" Target="http://www.itu.int/en/ITU-R/conferences/rag/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10"/>
          <p:cNvSpPr>
            <a:spLocks noGrp="1" noChangeArrowheads="1"/>
          </p:cNvSpPr>
          <p:nvPr>
            <p:ph type="ctrTitle"/>
          </p:nvPr>
        </p:nvSpPr>
        <p:spPr>
          <a:xfrm>
            <a:off x="533400" y="1748970"/>
            <a:ext cx="8458200" cy="533400"/>
          </a:xfrm>
        </p:spPr>
        <p:txBody>
          <a:bodyPr/>
          <a:lstStyle/>
          <a:p>
            <a:pPr algn="ctr"/>
            <a:r>
              <a:rPr lang="en-US" dirty="0" smtClean="0"/>
              <a:t>Road to ITU Plenipotentiary</a:t>
            </a:r>
          </a:p>
        </p:txBody>
      </p:sp>
      <p:sp>
        <p:nvSpPr>
          <p:cNvPr id="7" name="Text Placeholder 6"/>
          <p:cNvSpPr>
            <a:spLocks noGrp="1"/>
          </p:cNvSpPr>
          <p:nvPr>
            <p:ph type="body" sz="quarter" idx="10"/>
          </p:nvPr>
        </p:nvSpPr>
        <p:spPr>
          <a:xfrm>
            <a:off x="577212" y="4599262"/>
            <a:ext cx="3994788" cy="1770427"/>
          </a:xfrm>
        </p:spPr>
        <p:txBody>
          <a:bodyPr/>
          <a:lstStyle/>
          <a:p>
            <a:pPr marL="0" indent="0">
              <a:buNone/>
            </a:pPr>
            <a:r>
              <a:rPr lang="en-US" dirty="0" smtClean="0"/>
              <a:t>Jodi </a:t>
            </a:r>
            <a:r>
              <a:rPr lang="en-US" dirty="0" err="1" smtClean="0"/>
              <a:t>Haasz</a:t>
            </a:r>
            <a:r>
              <a:rPr lang="en-US" dirty="0"/>
              <a:t>, Stakeholder Engagement Liaison</a:t>
            </a:r>
          </a:p>
          <a:p>
            <a:pPr marL="0" indent="0">
              <a:buNone/>
            </a:pPr>
            <a:endParaRPr lang="en-US" dirty="0" smtClean="0"/>
          </a:p>
          <a:p>
            <a:pPr marL="0" indent="0">
              <a:buNone/>
            </a:pPr>
            <a:r>
              <a:rPr lang="en-US" dirty="0" smtClean="0"/>
              <a:t>Karen McCabe, Senior Director, IEEE-SA Community</a:t>
            </a:r>
          </a:p>
        </p:txBody>
      </p:sp>
    </p:spTree>
    <p:extLst>
      <p:ext uri="{BB962C8B-B14F-4D97-AF65-F5344CB8AC3E}">
        <p14:creationId xmlns:p14="http://schemas.microsoft.com/office/powerpoint/2010/main" val="30275753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IEEE Contributions (1)</a:t>
            </a:r>
          </a:p>
        </p:txBody>
      </p:sp>
      <p:sp>
        <p:nvSpPr>
          <p:cNvPr id="10243" name="Content Placeholder 2"/>
          <p:cNvSpPr>
            <a:spLocks noGrp="1"/>
          </p:cNvSpPr>
          <p:nvPr>
            <p:ph idx="1"/>
          </p:nvPr>
        </p:nvSpPr>
        <p:spPr>
          <a:xfrm>
            <a:off x="391132" y="1185147"/>
            <a:ext cx="8102600" cy="4868863"/>
          </a:xfrm>
        </p:spPr>
        <p:txBody>
          <a:bodyPr/>
          <a:lstStyle/>
          <a:p>
            <a:r>
              <a:rPr lang="en-US" sz="1800" dirty="0"/>
              <a:t>IEEE Response to Contribution 74 to the TSAG from Germany </a:t>
            </a:r>
            <a:r>
              <a:rPr lang="en-US" sz="1400" dirty="0"/>
              <a:t>(http://</a:t>
            </a:r>
            <a:r>
              <a:rPr lang="en-US" sz="1400" dirty="0" smtClean="0"/>
              <a:t>standards.ieee.org/develop/policies/reldoc_0512.pdf)</a:t>
            </a:r>
            <a:endParaRPr lang="en-US" sz="1400" dirty="0"/>
          </a:p>
          <a:p>
            <a:pPr lvl="1"/>
            <a:r>
              <a:rPr lang="en-US" dirty="0"/>
              <a:t>May 2012</a:t>
            </a:r>
          </a:p>
          <a:p>
            <a:pPr lvl="1"/>
            <a:r>
              <a:rPr lang="en-US" dirty="0"/>
              <a:t>Proposal from Germany to allow ITU-T to autonomously change the </a:t>
            </a:r>
            <a:r>
              <a:rPr lang="en-US" dirty="0" smtClean="0"/>
              <a:t>meaning </a:t>
            </a:r>
            <a:r>
              <a:rPr lang="en-US" dirty="0"/>
              <a:t>of normatively referenced standards from other </a:t>
            </a:r>
            <a:r>
              <a:rPr lang="en-US" dirty="0" smtClean="0"/>
              <a:t>SDOs</a:t>
            </a:r>
          </a:p>
          <a:p>
            <a:pPr lvl="1"/>
            <a:r>
              <a:rPr lang="en-US" dirty="0" smtClean="0"/>
              <a:t>Result – Discussions were held between IEEE and the German authors of the proposal.  The proposal was not reintroduced into TSAG</a:t>
            </a:r>
          </a:p>
          <a:p>
            <a:r>
              <a:rPr lang="en-US" sz="1800" dirty="0" smtClean="0"/>
              <a:t>IEEE Statement on the World Conference on International Telecommunications (</a:t>
            </a:r>
            <a:r>
              <a:rPr lang="en-US" sz="1800" dirty="0"/>
              <a:t>WCIT) </a:t>
            </a:r>
            <a:r>
              <a:rPr lang="en-US" sz="1400" dirty="0"/>
              <a:t>(http://</a:t>
            </a:r>
            <a:r>
              <a:rPr lang="en-US" sz="1400" dirty="0" smtClean="0"/>
              <a:t>standards.ieee.org/develop/policies/position_0612.1.pdf)</a:t>
            </a:r>
            <a:endParaRPr lang="en-US" sz="1400" dirty="0"/>
          </a:p>
          <a:p>
            <a:pPr lvl="1"/>
            <a:r>
              <a:rPr lang="en-US" dirty="0" smtClean="0"/>
              <a:t>June 2012</a:t>
            </a:r>
          </a:p>
          <a:p>
            <a:pPr lvl="1"/>
            <a:r>
              <a:rPr lang="en-US" dirty="0" smtClean="0"/>
              <a:t>IEEE expressed concern on changing ITU-T Recommendations from voluntary to mandatory</a:t>
            </a:r>
          </a:p>
          <a:p>
            <a:pPr lvl="1"/>
            <a:r>
              <a:rPr lang="en-US" dirty="0" smtClean="0"/>
              <a:t>Result of WCIT – ITU-T Recommendations remain voluntary</a:t>
            </a:r>
            <a:endParaRPr lang="en-US" dirty="0"/>
          </a:p>
          <a:p>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10</a:t>
            </a:fld>
            <a:endParaRPr lang="en-US" sz="1400">
              <a:solidFill>
                <a:srgbClr val="000000"/>
              </a:solidFill>
              <a:latin typeface="Myriad Pro" charset="0"/>
            </a:endParaRPr>
          </a:p>
        </p:txBody>
      </p:sp>
    </p:spTree>
    <p:extLst>
      <p:ext uri="{BB962C8B-B14F-4D97-AF65-F5344CB8AC3E}">
        <p14:creationId xmlns:p14="http://schemas.microsoft.com/office/powerpoint/2010/main" val="290268132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IEEE Contributions (2)</a:t>
            </a:r>
          </a:p>
        </p:txBody>
      </p:sp>
      <p:sp>
        <p:nvSpPr>
          <p:cNvPr id="10243" name="Content Placeholder 2"/>
          <p:cNvSpPr>
            <a:spLocks noGrp="1"/>
          </p:cNvSpPr>
          <p:nvPr>
            <p:ph idx="1"/>
          </p:nvPr>
        </p:nvSpPr>
        <p:spPr>
          <a:xfrm>
            <a:off x="391132" y="1185147"/>
            <a:ext cx="8102600" cy="4868863"/>
          </a:xfrm>
        </p:spPr>
        <p:txBody>
          <a:bodyPr/>
          <a:lstStyle/>
          <a:p>
            <a:r>
              <a:rPr lang="en-US" dirty="0" smtClean="0"/>
              <a:t>IEEE Contribution on the Public </a:t>
            </a:r>
            <a:r>
              <a:rPr lang="en-US" dirty="0"/>
              <a:t>Consultation on the proposed draft text of the ITU 2016-2019 Strategic Plan </a:t>
            </a:r>
            <a:r>
              <a:rPr lang="en-US" sz="1200" dirty="0"/>
              <a:t>(http://www.itu.int/en/Lists/CWGContributionSPdrafttext/Attachments/8//</a:t>
            </a:r>
            <a:r>
              <a:rPr lang="en-US" sz="1200" dirty="0" smtClean="0"/>
              <a:t>IEEE-SA%20Response_ITU%20Strategic%20Plan_25Apr14.pdf)</a:t>
            </a:r>
          </a:p>
          <a:p>
            <a:pPr lvl="1"/>
            <a:r>
              <a:rPr lang="en-US" sz="1400" dirty="0" smtClean="0"/>
              <a:t>April 2014</a:t>
            </a:r>
          </a:p>
          <a:p>
            <a:pPr lvl="1"/>
            <a:r>
              <a:rPr lang="en-US" sz="1400" dirty="0" smtClean="0"/>
              <a:t>Objective </a:t>
            </a:r>
            <a:r>
              <a:rPr lang="en-US" sz="1400" dirty="0"/>
              <a:t>T-2 (</a:t>
            </a:r>
            <a:r>
              <a:rPr lang="en-US" sz="1400" dirty="0" smtClean="0"/>
              <a:t>Promote </a:t>
            </a:r>
            <a:r>
              <a:rPr lang="en-US" sz="1400" dirty="0"/>
              <a:t>the active participation of </a:t>
            </a:r>
            <a:r>
              <a:rPr lang="en-US" sz="1400" dirty="0" smtClean="0"/>
              <a:t>the </a:t>
            </a:r>
            <a:r>
              <a:rPr lang="en-US" sz="1400" dirty="0"/>
              <a:t>membership, in particular developing </a:t>
            </a:r>
            <a:r>
              <a:rPr lang="en-US" sz="1400" dirty="0" smtClean="0"/>
              <a:t>countries </a:t>
            </a:r>
            <a:r>
              <a:rPr lang="en-US" sz="1400" dirty="0"/>
              <a:t>in the definition and adoption </a:t>
            </a:r>
            <a:r>
              <a:rPr lang="en-US" sz="1400" dirty="0" smtClean="0"/>
              <a:t>of </a:t>
            </a:r>
            <a:r>
              <a:rPr lang="en-US" sz="1400" dirty="0"/>
              <a:t>telecommunication/ICT standards </a:t>
            </a:r>
            <a:r>
              <a:rPr lang="en-US" sz="1400" dirty="0" smtClean="0"/>
              <a:t>(</a:t>
            </a:r>
            <a:r>
              <a:rPr lang="en-US" sz="1400" dirty="0"/>
              <a:t>ITU-T Recommendations</a:t>
            </a:r>
            <a:r>
              <a:rPr lang="en-US" sz="1400" dirty="0" smtClean="0"/>
              <a:t>))</a:t>
            </a:r>
            <a:endParaRPr lang="en-US" sz="1400" dirty="0"/>
          </a:p>
          <a:p>
            <a:pPr lvl="2"/>
            <a:r>
              <a:rPr lang="en-US" sz="1200" dirty="0" smtClean="0"/>
              <a:t>“</a:t>
            </a:r>
            <a:r>
              <a:rPr lang="en-US" sz="1200" dirty="0"/>
              <a:t>ITU would potentially be duplicating efforts of organizations that are already engaged in this space.”</a:t>
            </a:r>
          </a:p>
          <a:p>
            <a:pPr lvl="1"/>
            <a:r>
              <a:rPr lang="en-US" sz="1400" dirty="0" smtClean="0"/>
              <a:t>Objective T-5 (Extend </a:t>
            </a:r>
            <a:r>
              <a:rPr lang="en-US" sz="1400" dirty="0"/>
              <a:t>and facilitate international cooperation among international and </a:t>
            </a:r>
            <a:r>
              <a:rPr lang="en-US" sz="1400" dirty="0" smtClean="0"/>
              <a:t>regional standardization bodies)</a:t>
            </a:r>
          </a:p>
          <a:p>
            <a:pPr lvl="2"/>
            <a:r>
              <a:rPr lang="en-US" sz="1200" dirty="0" smtClean="0"/>
              <a:t>IEEE suggests ITU-T focus “inward to analyze the criteria by which it decides to engage.”</a:t>
            </a:r>
          </a:p>
          <a:p>
            <a:pPr lvl="2"/>
            <a:r>
              <a:rPr lang="en-US" sz="1200" dirty="0" smtClean="0"/>
              <a:t>Suggest that ITU-T leverage WTSA Resolution 81 “as it encourages “ITU-T and other SDOs to work more collaboratively and/or cooperatively in a reciprocal manner based on mutual respect””</a:t>
            </a:r>
          </a:p>
          <a:p>
            <a:pPr lvl="1"/>
            <a:r>
              <a:rPr lang="en-US" sz="1400" dirty="0" smtClean="0"/>
              <a:t>Objective T-5, Outcome T-5.1 </a:t>
            </a:r>
            <a:r>
              <a:rPr lang="en-US" sz="1400" dirty="0"/>
              <a:t>(Increased number of common texts with </a:t>
            </a:r>
            <a:r>
              <a:rPr lang="en-US" sz="1400" dirty="0" smtClean="0"/>
              <a:t>other standards organizations)</a:t>
            </a:r>
          </a:p>
          <a:p>
            <a:pPr lvl="2"/>
            <a:r>
              <a:rPr lang="en-US" sz="1200" dirty="0" smtClean="0"/>
              <a:t>“…propose </a:t>
            </a:r>
            <a:r>
              <a:rPr lang="en-US" sz="1200" dirty="0"/>
              <a:t>that this be changed to “Increased collaboration, working </a:t>
            </a:r>
            <a:r>
              <a:rPr lang="en-US" sz="1200" dirty="0" smtClean="0"/>
              <a:t>with other </a:t>
            </a:r>
            <a:r>
              <a:rPr lang="en-US" sz="1200" dirty="0"/>
              <a:t>standards development bodies in the context of respectful cooperation, whereby each respects </a:t>
            </a:r>
            <a:r>
              <a:rPr lang="en-US" sz="1200" dirty="0" smtClean="0"/>
              <a:t>the autonomy</a:t>
            </a:r>
            <a:r>
              <a:rPr lang="en-US" sz="1200" dirty="0"/>
              <a:t>, integrity, processes, and intellectual property rules of the others</a:t>
            </a:r>
            <a:r>
              <a:rPr lang="en-US" sz="1200" dirty="0" smtClean="0"/>
              <a:t>.””</a:t>
            </a:r>
          </a:p>
          <a:p>
            <a:endParaRPr lang="en-US" dirty="0"/>
          </a:p>
          <a:p>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11</a:t>
            </a:fld>
            <a:endParaRPr lang="en-US" sz="1400">
              <a:solidFill>
                <a:srgbClr val="000000"/>
              </a:solidFill>
              <a:latin typeface="Myriad Pro" charset="0"/>
            </a:endParaRPr>
          </a:p>
        </p:txBody>
      </p:sp>
    </p:spTree>
    <p:extLst>
      <p:ext uri="{BB962C8B-B14F-4D97-AF65-F5344CB8AC3E}">
        <p14:creationId xmlns:p14="http://schemas.microsoft.com/office/powerpoint/2010/main" val="7773412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Regional Preparatory Meetings for ITU Plenipotentiary</a:t>
            </a:r>
          </a:p>
        </p:txBody>
      </p:sp>
      <p:sp>
        <p:nvSpPr>
          <p:cNvPr id="10243" name="Content Placeholder 2"/>
          <p:cNvSpPr>
            <a:spLocks noGrp="1"/>
          </p:cNvSpPr>
          <p:nvPr>
            <p:ph idx="1"/>
          </p:nvPr>
        </p:nvSpPr>
        <p:spPr>
          <a:xfrm>
            <a:off x="391132" y="1185147"/>
            <a:ext cx="8102600" cy="4868863"/>
          </a:xfrm>
        </p:spPr>
        <p:txBody>
          <a:bodyPr/>
          <a:lstStyle/>
          <a:p>
            <a:r>
              <a:rPr lang="en-US" sz="1800" dirty="0" smtClean="0"/>
              <a:t>Each of the six regions have regional meetings scheduled throughout the remainder of 2014 to prepare for PP14</a:t>
            </a:r>
          </a:p>
          <a:p>
            <a:pPr lvl="1"/>
            <a:r>
              <a:rPr lang="en-US" dirty="0" smtClean="0"/>
              <a:t>Africa</a:t>
            </a:r>
          </a:p>
          <a:p>
            <a:pPr lvl="1"/>
            <a:r>
              <a:rPr lang="en-US" dirty="0" smtClean="0"/>
              <a:t>Americas</a:t>
            </a:r>
          </a:p>
          <a:p>
            <a:pPr lvl="1"/>
            <a:r>
              <a:rPr lang="en-US" dirty="0" smtClean="0"/>
              <a:t>Arab States</a:t>
            </a:r>
          </a:p>
          <a:p>
            <a:pPr lvl="1"/>
            <a:r>
              <a:rPr lang="en-US" dirty="0" smtClean="0"/>
              <a:t>Asia-Pacific</a:t>
            </a:r>
          </a:p>
          <a:p>
            <a:pPr lvl="1"/>
            <a:r>
              <a:rPr lang="en-US" dirty="0" smtClean="0"/>
              <a:t>Commonwealth of Independent States</a:t>
            </a:r>
          </a:p>
          <a:p>
            <a:pPr lvl="1"/>
            <a:r>
              <a:rPr lang="en-US" dirty="0" smtClean="0"/>
              <a:t>Europe</a:t>
            </a:r>
          </a:p>
          <a:p>
            <a:pPr lvl="1"/>
            <a:endParaRPr lang="en-US" dirty="0" smtClean="0"/>
          </a:p>
          <a:p>
            <a:pPr lvl="1"/>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12</a:t>
            </a:fld>
            <a:endParaRPr lang="en-US" sz="1400">
              <a:solidFill>
                <a:srgbClr val="000000"/>
              </a:solidFill>
              <a:latin typeface="Myriad Pro" charset="0"/>
            </a:endParaRPr>
          </a:p>
        </p:txBody>
      </p:sp>
    </p:spTree>
    <p:extLst>
      <p:ext uri="{BB962C8B-B14F-4D97-AF65-F5344CB8AC3E}">
        <p14:creationId xmlns:p14="http://schemas.microsoft.com/office/powerpoint/2010/main" val="3761582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685800" y="-246738"/>
            <a:ext cx="7772400" cy="766763"/>
          </a:xfrm>
        </p:spPr>
        <p:txBody>
          <a:bodyPr/>
          <a:lstStyle/>
          <a:p>
            <a:r>
              <a:rPr lang="en-US" dirty="0" smtClean="0"/>
              <a:t>Pictorial View</a:t>
            </a:r>
            <a:endParaRPr lang="en-US" sz="1800" dirty="0" smtClean="0"/>
          </a:p>
        </p:txBody>
      </p:sp>
      <p:sp>
        <p:nvSpPr>
          <p:cNvPr id="17412" name="Slide Number Placeholder 5"/>
          <p:cNvSpPr>
            <a:spLocks noGrp="1"/>
          </p:cNvSpPr>
          <p:nvPr>
            <p:ph type="sldNum" sz="quarter" idx="12"/>
          </p:nvPr>
        </p:nvSpPr>
        <p:spPr/>
        <p:txBody>
          <a:bodyPr/>
          <a:lstStyle/>
          <a:p>
            <a:pPr>
              <a:defRPr/>
            </a:pPr>
            <a:fld id="{F5AC179F-91B1-4A7B-B710-FC6C8D60EB82}" type="slidenum">
              <a:rPr lang="en-US" smtClean="0"/>
              <a:pPr>
                <a:defRPr/>
              </a:pPr>
              <a:t>2</a:t>
            </a:fld>
            <a:endParaRPr lang="en-US"/>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35579328"/>
              </p:ext>
            </p:extLst>
          </p:nvPr>
        </p:nvGraphicFramePr>
        <p:xfrm>
          <a:off x="685800" y="580571"/>
          <a:ext cx="7772400" cy="5660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388855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Details (1)</a:t>
            </a:r>
          </a:p>
        </p:txBody>
      </p:sp>
      <p:sp>
        <p:nvSpPr>
          <p:cNvPr id="10243" name="Content Placeholder 2"/>
          <p:cNvSpPr>
            <a:spLocks noGrp="1"/>
          </p:cNvSpPr>
          <p:nvPr>
            <p:ph idx="1"/>
          </p:nvPr>
        </p:nvSpPr>
        <p:spPr>
          <a:xfrm>
            <a:off x="391132" y="1185147"/>
            <a:ext cx="8102600" cy="4868863"/>
          </a:xfrm>
        </p:spPr>
        <p:txBody>
          <a:bodyPr/>
          <a:lstStyle/>
          <a:p>
            <a:r>
              <a:rPr lang="en-US" dirty="0" err="1" smtClean="0"/>
              <a:t>Radiocommunication</a:t>
            </a:r>
            <a:r>
              <a:rPr lang="en-US" dirty="0" smtClean="0"/>
              <a:t> Assembly (RA) – ITU-R</a:t>
            </a:r>
          </a:p>
          <a:p>
            <a:pPr marL="298450" lvl="1" indent="0">
              <a:buNone/>
            </a:pPr>
            <a:r>
              <a:rPr lang="en-US" sz="1000" dirty="0"/>
              <a:t>http://www.itu.int/ITU-R/index.asp?category=conferences&amp;link=ra&amp;lang=en</a:t>
            </a:r>
            <a:endParaRPr lang="en-US" sz="1000" dirty="0" smtClean="0"/>
          </a:p>
          <a:p>
            <a:pPr lvl="1"/>
            <a:r>
              <a:rPr lang="en-US" sz="1400" dirty="0" smtClean="0"/>
              <a:t>January 2012</a:t>
            </a:r>
          </a:p>
          <a:p>
            <a:pPr lvl="1"/>
            <a:r>
              <a:rPr lang="en-US" sz="1400" dirty="0" smtClean="0"/>
              <a:t>Held every three to four years</a:t>
            </a:r>
          </a:p>
          <a:p>
            <a:pPr lvl="1"/>
            <a:r>
              <a:rPr lang="en-US" sz="1400" dirty="0" smtClean="0"/>
              <a:t>Responsible </a:t>
            </a:r>
            <a:r>
              <a:rPr lang="en-US" sz="1400" dirty="0"/>
              <a:t>for the structure, program and approval of </a:t>
            </a:r>
            <a:r>
              <a:rPr lang="en-US" sz="1400" dirty="0" err="1"/>
              <a:t>radiocommunication</a:t>
            </a:r>
            <a:r>
              <a:rPr lang="en-US" sz="1400" dirty="0"/>
              <a:t> studies</a:t>
            </a:r>
            <a:endParaRPr lang="en-US" sz="1400" dirty="0" smtClean="0"/>
          </a:p>
          <a:p>
            <a:r>
              <a:rPr lang="en-US" dirty="0" smtClean="0"/>
              <a:t>World </a:t>
            </a:r>
            <a:r>
              <a:rPr lang="en-US" dirty="0" err="1" smtClean="0"/>
              <a:t>Radiocommunication</a:t>
            </a:r>
            <a:r>
              <a:rPr lang="en-US" dirty="0" smtClean="0"/>
              <a:t> Conference (WRC) – ITU-R</a:t>
            </a:r>
          </a:p>
          <a:p>
            <a:pPr marL="298450" lvl="1" indent="0">
              <a:buNone/>
            </a:pPr>
            <a:r>
              <a:rPr lang="en-US" sz="1000" dirty="0"/>
              <a:t>http://www.itu.int/ITU-R/index.asp?category=conferences&amp;rlink=wrc&amp;lang=en</a:t>
            </a:r>
            <a:endParaRPr lang="en-US" sz="1000" dirty="0" smtClean="0"/>
          </a:p>
          <a:p>
            <a:pPr lvl="1"/>
            <a:r>
              <a:rPr lang="en-US" sz="1400" dirty="0" smtClean="0"/>
              <a:t>January 2012</a:t>
            </a:r>
          </a:p>
          <a:p>
            <a:pPr lvl="1"/>
            <a:r>
              <a:rPr lang="en-US" sz="1400" dirty="0" smtClean="0"/>
              <a:t>Held every three to four years</a:t>
            </a:r>
          </a:p>
          <a:p>
            <a:pPr lvl="1"/>
            <a:r>
              <a:rPr lang="en-US" sz="1400" dirty="0"/>
              <a:t>R</a:t>
            </a:r>
            <a:r>
              <a:rPr lang="en-US" sz="1400" dirty="0" smtClean="0"/>
              <a:t>eview</a:t>
            </a:r>
            <a:r>
              <a:rPr lang="en-US" sz="1400" dirty="0"/>
              <a:t>, and, if necessary, revise the Radio </a:t>
            </a:r>
            <a:r>
              <a:rPr lang="en-US" sz="1400" dirty="0" smtClean="0"/>
              <a:t>Regulations</a:t>
            </a:r>
          </a:p>
          <a:p>
            <a:pPr lvl="1"/>
            <a:r>
              <a:rPr lang="en-US" sz="1400" dirty="0" smtClean="0"/>
              <a:t>Final agenda set by ITU Council two years in advance</a:t>
            </a:r>
          </a:p>
          <a:p>
            <a:r>
              <a:rPr lang="en-US" dirty="0" smtClean="0"/>
              <a:t>World Telecommunication Standardization Assembly (WTSA) – ITU-T</a:t>
            </a:r>
          </a:p>
          <a:p>
            <a:pPr marL="298450" lvl="1" indent="0">
              <a:buNone/>
            </a:pPr>
            <a:r>
              <a:rPr lang="en-US" sz="1000" dirty="0"/>
              <a:t>http://www.itu.int/en/ITU-T/wtsa12/Pages/default.aspx</a:t>
            </a:r>
            <a:endParaRPr lang="en-US" sz="1000" dirty="0" smtClean="0"/>
          </a:p>
          <a:p>
            <a:pPr lvl="1"/>
            <a:r>
              <a:rPr lang="en-US" sz="1400" dirty="0" smtClean="0"/>
              <a:t>November 2012</a:t>
            </a:r>
          </a:p>
          <a:p>
            <a:pPr lvl="1"/>
            <a:r>
              <a:rPr lang="en-US" sz="1400" dirty="0"/>
              <a:t>IEEE Staff (Bob LaBelle) </a:t>
            </a:r>
            <a:r>
              <a:rPr lang="en-US" sz="1400" dirty="0" smtClean="0"/>
              <a:t>attended</a:t>
            </a:r>
          </a:p>
          <a:p>
            <a:pPr lvl="1"/>
            <a:r>
              <a:rPr lang="en-US" sz="1400" dirty="0" smtClean="0"/>
              <a:t>Held every four years</a:t>
            </a:r>
          </a:p>
          <a:p>
            <a:pPr lvl="1"/>
            <a:r>
              <a:rPr lang="en-US" sz="1400" dirty="0" smtClean="0"/>
              <a:t>Sets the overall direction and structure for the ITU-T, as well as defines general policy for the Sector and established Study Groups (including work programs, Chairs, and Vice Chairs)</a:t>
            </a:r>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3</a:t>
            </a:fld>
            <a:endParaRPr lang="en-US" sz="1400">
              <a:solidFill>
                <a:srgbClr val="000000"/>
              </a:solidFill>
              <a:latin typeface="Myriad Pro" charset="0"/>
            </a:endParaRPr>
          </a:p>
        </p:txBody>
      </p:sp>
    </p:spTree>
    <p:extLst>
      <p:ext uri="{BB962C8B-B14F-4D97-AF65-F5344CB8AC3E}">
        <p14:creationId xmlns:p14="http://schemas.microsoft.com/office/powerpoint/2010/main" val="27333600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Details (2)</a:t>
            </a:r>
          </a:p>
        </p:txBody>
      </p:sp>
      <p:sp>
        <p:nvSpPr>
          <p:cNvPr id="10243" name="Content Placeholder 2"/>
          <p:cNvSpPr>
            <a:spLocks noGrp="1"/>
          </p:cNvSpPr>
          <p:nvPr>
            <p:ph idx="1"/>
          </p:nvPr>
        </p:nvSpPr>
        <p:spPr>
          <a:xfrm>
            <a:off x="391132" y="1185147"/>
            <a:ext cx="8102600" cy="4868863"/>
          </a:xfrm>
        </p:spPr>
        <p:txBody>
          <a:bodyPr/>
          <a:lstStyle/>
          <a:p>
            <a:r>
              <a:rPr lang="en-US" sz="1800" dirty="0"/>
              <a:t>World Conference on International Telecommunications (WCIT</a:t>
            </a:r>
            <a:r>
              <a:rPr lang="en-US" sz="1800" dirty="0" smtClean="0"/>
              <a:t>)</a:t>
            </a:r>
          </a:p>
          <a:p>
            <a:pPr marL="298450" lvl="1" indent="0">
              <a:buNone/>
            </a:pPr>
            <a:r>
              <a:rPr lang="en-US" sz="1000" dirty="0"/>
              <a:t>http://www.itu.int/en/wcit-12/Pages/default.aspx</a:t>
            </a:r>
          </a:p>
          <a:p>
            <a:pPr lvl="1"/>
            <a:r>
              <a:rPr lang="en-US" dirty="0"/>
              <a:t>December 2012</a:t>
            </a:r>
          </a:p>
          <a:p>
            <a:pPr lvl="1"/>
            <a:r>
              <a:rPr lang="en-US" dirty="0"/>
              <a:t>Glenn Parsons represented IEEE</a:t>
            </a:r>
          </a:p>
          <a:p>
            <a:pPr lvl="1"/>
            <a:r>
              <a:rPr lang="en-US" dirty="0"/>
              <a:t>Conference reviewed the International Telecommunication Regulations (ITRs)</a:t>
            </a:r>
          </a:p>
          <a:p>
            <a:pPr lvl="1"/>
            <a:r>
              <a:rPr lang="en-GB" dirty="0"/>
              <a:t>A resolution on Internet (“To foster an enabling environment for the greater growth of the Internet”) was added.  This is non-binding (not a part of treaty text) </a:t>
            </a:r>
          </a:p>
          <a:p>
            <a:pPr lvl="1"/>
            <a:r>
              <a:rPr lang="en-GB" dirty="0"/>
              <a:t>L</a:t>
            </a:r>
            <a:r>
              <a:rPr lang="en-GB" dirty="0" smtClean="0"/>
              <a:t>ed </a:t>
            </a:r>
            <a:r>
              <a:rPr lang="en-GB" dirty="0"/>
              <a:t>to Internet Governance becoming a key component for the ITU </a:t>
            </a:r>
            <a:r>
              <a:rPr lang="en-GB" dirty="0" smtClean="0"/>
              <a:t>Plenipotentiary</a:t>
            </a:r>
            <a:endParaRPr lang="en-GB" dirty="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4</a:t>
            </a:fld>
            <a:endParaRPr lang="en-US" sz="1400">
              <a:solidFill>
                <a:srgbClr val="000000"/>
              </a:solidFill>
              <a:latin typeface="Myriad Pro" charset="0"/>
            </a:endParaRPr>
          </a:p>
        </p:txBody>
      </p:sp>
    </p:spTree>
    <p:extLst>
      <p:ext uri="{BB962C8B-B14F-4D97-AF65-F5344CB8AC3E}">
        <p14:creationId xmlns:p14="http://schemas.microsoft.com/office/powerpoint/2010/main" val="13035754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Details (3)</a:t>
            </a:r>
          </a:p>
        </p:txBody>
      </p:sp>
      <p:sp>
        <p:nvSpPr>
          <p:cNvPr id="10243" name="Content Placeholder 2"/>
          <p:cNvSpPr>
            <a:spLocks noGrp="1"/>
          </p:cNvSpPr>
          <p:nvPr>
            <p:ph idx="1"/>
          </p:nvPr>
        </p:nvSpPr>
        <p:spPr>
          <a:xfrm>
            <a:off x="391132" y="1185147"/>
            <a:ext cx="8102600" cy="4868863"/>
          </a:xfrm>
        </p:spPr>
        <p:txBody>
          <a:bodyPr/>
          <a:lstStyle/>
          <a:p>
            <a:r>
              <a:rPr lang="en-US" sz="1800" dirty="0" smtClean="0"/>
              <a:t>World Telecommunications Policy Forum (WTPF)</a:t>
            </a:r>
          </a:p>
          <a:p>
            <a:pPr marL="298450" lvl="1" indent="0">
              <a:buNone/>
            </a:pPr>
            <a:r>
              <a:rPr lang="en-US" sz="1000" dirty="0"/>
              <a:t>http://www.itu.int/en/wcit-12/Pages/default.aspx</a:t>
            </a:r>
            <a:endParaRPr lang="en-US" sz="1000" dirty="0" smtClean="0"/>
          </a:p>
          <a:p>
            <a:pPr lvl="1"/>
            <a:r>
              <a:rPr lang="en-US" dirty="0" smtClean="0"/>
              <a:t>May 2013</a:t>
            </a:r>
          </a:p>
          <a:p>
            <a:pPr lvl="1"/>
            <a:r>
              <a:rPr lang="en-US" dirty="0" smtClean="0"/>
              <a:t>IEEE </a:t>
            </a:r>
            <a:r>
              <a:rPr lang="en-US" dirty="0"/>
              <a:t>Staff (Karen McCabe and Sue Vogel) </a:t>
            </a:r>
            <a:r>
              <a:rPr lang="en-US" dirty="0" smtClean="0"/>
              <a:t>attended</a:t>
            </a:r>
          </a:p>
          <a:p>
            <a:pPr lvl="1"/>
            <a:r>
              <a:rPr lang="en-US" dirty="0"/>
              <a:t>B</a:t>
            </a:r>
            <a:r>
              <a:rPr lang="en-US" dirty="0" smtClean="0"/>
              <a:t>illed as </a:t>
            </a:r>
            <a:r>
              <a:rPr lang="en-US" dirty="0"/>
              <a:t>"a </a:t>
            </a:r>
            <a:r>
              <a:rPr lang="en-US" dirty="0" smtClean="0"/>
              <a:t>high-level international event to exchange </a:t>
            </a:r>
            <a:r>
              <a:rPr lang="en-US" dirty="0"/>
              <a:t>of views </a:t>
            </a:r>
            <a:r>
              <a:rPr lang="en-US" dirty="0" smtClean="0"/>
              <a:t>on the key policy issues arising from today’s fast changing information and communication technology (ICT) environment.”</a:t>
            </a:r>
            <a:r>
              <a:rPr lang="en-US" baseline="30000" dirty="0" smtClean="0"/>
              <a:t>1</a:t>
            </a:r>
          </a:p>
          <a:p>
            <a:pPr lvl="1"/>
            <a:r>
              <a:rPr lang="en-US" dirty="0" smtClean="0"/>
              <a:t>Six opinions were adopted by the full Plenary:</a:t>
            </a:r>
          </a:p>
          <a:p>
            <a:pPr lvl="2"/>
            <a:r>
              <a:rPr lang="en-US" dirty="0" smtClean="0"/>
              <a:t>Opinion </a:t>
            </a:r>
            <a:r>
              <a:rPr lang="en-US" dirty="0"/>
              <a:t>1 Promoting Internet Exchange Points (IXPs) as a long-term solution to advance </a:t>
            </a:r>
            <a:r>
              <a:rPr lang="en-US" dirty="0" smtClean="0"/>
              <a:t>connectivity</a:t>
            </a:r>
          </a:p>
          <a:p>
            <a:pPr lvl="2"/>
            <a:r>
              <a:rPr lang="en-US" dirty="0" smtClean="0"/>
              <a:t>Opinion </a:t>
            </a:r>
            <a:r>
              <a:rPr lang="en-US" dirty="0"/>
              <a:t>2 Fostering an enabling environment for the greater growth and development of broadband connectivity </a:t>
            </a:r>
            <a:endParaRPr lang="en-US" dirty="0" smtClean="0"/>
          </a:p>
          <a:p>
            <a:pPr lvl="2"/>
            <a:r>
              <a:rPr lang="en-US" dirty="0" smtClean="0"/>
              <a:t>Opinion </a:t>
            </a:r>
            <a:r>
              <a:rPr lang="en-US" dirty="0"/>
              <a:t>3 Supporting Capacity Building for the deployment of </a:t>
            </a:r>
            <a:r>
              <a:rPr lang="en-US" dirty="0" smtClean="0"/>
              <a:t>IPv6</a:t>
            </a:r>
          </a:p>
          <a:p>
            <a:pPr lvl="2"/>
            <a:r>
              <a:rPr lang="en-US" dirty="0" smtClean="0"/>
              <a:t>Opinion </a:t>
            </a:r>
            <a:r>
              <a:rPr lang="en-US" dirty="0"/>
              <a:t>4 In Support of IPv6 Adoption and Transition from IPv4 </a:t>
            </a:r>
            <a:endParaRPr lang="en-US" dirty="0" smtClean="0"/>
          </a:p>
          <a:p>
            <a:pPr lvl="2"/>
            <a:r>
              <a:rPr lang="en-US" dirty="0" smtClean="0"/>
              <a:t>Opinion </a:t>
            </a:r>
            <a:r>
              <a:rPr lang="en-US" dirty="0"/>
              <a:t>5 Supporting </a:t>
            </a:r>
            <a:r>
              <a:rPr lang="en-US" dirty="0" err="1"/>
              <a:t>Multistakeholderism</a:t>
            </a:r>
            <a:r>
              <a:rPr lang="en-US" dirty="0"/>
              <a:t> in Internet Governance </a:t>
            </a:r>
            <a:endParaRPr lang="en-US" dirty="0" smtClean="0"/>
          </a:p>
          <a:p>
            <a:pPr lvl="2"/>
            <a:r>
              <a:rPr lang="en-US" dirty="0" smtClean="0"/>
              <a:t>Opinion </a:t>
            </a:r>
            <a:r>
              <a:rPr lang="en-US" dirty="0"/>
              <a:t>6 On supporting operationalizing the Enhanced Cooperation </a:t>
            </a:r>
            <a:r>
              <a:rPr lang="en-US" dirty="0" smtClean="0"/>
              <a:t>Process</a:t>
            </a:r>
          </a:p>
          <a:p>
            <a:pPr marL="295275" lvl="1"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5</a:t>
            </a:fld>
            <a:endParaRPr lang="en-US" sz="1400">
              <a:solidFill>
                <a:srgbClr val="000000"/>
              </a:solidFill>
              <a:latin typeface="Myriad Pro" charset="0"/>
            </a:endParaRPr>
          </a:p>
        </p:txBody>
      </p:sp>
    </p:spTree>
    <p:extLst>
      <p:ext uri="{BB962C8B-B14F-4D97-AF65-F5344CB8AC3E}">
        <p14:creationId xmlns:p14="http://schemas.microsoft.com/office/powerpoint/2010/main" val="18437115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818"/>
            <a:ext cx="8366125" cy="766763"/>
          </a:xfrm>
        </p:spPr>
        <p:txBody>
          <a:bodyPr/>
          <a:lstStyle/>
          <a:p>
            <a:pPr eaLnBrk="1" hangingPunct="1"/>
            <a:r>
              <a:rPr lang="en-US" dirty="0" smtClean="0"/>
              <a:t>Details (4)</a:t>
            </a:r>
          </a:p>
        </p:txBody>
      </p:sp>
      <p:sp>
        <p:nvSpPr>
          <p:cNvPr id="10243" name="Content Placeholder 2"/>
          <p:cNvSpPr>
            <a:spLocks noGrp="1"/>
          </p:cNvSpPr>
          <p:nvPr>
            <p:ph idx="1"/>
          </p:nvPr>
        </p:nvSpPr>
        <p:spPr>
          <a:xfrm>
            <a:off x="391131" y="894867"/>
            <a:ext cx="8273897" cy="4868863"/>
          </a:xfrm>
        </p:spPr>
        <p:txBody>
          <a:bodyPr/>
          <a:lstStyle/>
          <a:p>
            <a:r>
              <a:rPr lang="en-US" sz="1800" dirty="0" smtClean="0"/>
              <a:t>World Telecommunication Development Conference (WTDC) – ITU-D</a:t>
            </a:r>
          </a:p>
          <a:p>
            <a:pPr marL="298450" lvl="1" indent="0">
              <a:buNone/>
            </a:pPr>
            <a:r>
              <a:rPr lang="en-US" sz="1000" dirty="0"/>
              <a:t>http://www.itu.int/en/ITU-D/Conferences/WTDC/Pages/default.aspx</a:t>
            </a:r>
            <a:endParaRPr lang="en-US" sz="1000" dirty="0" smtClean="0"/>
          </a:p>
          <a:p>
            <a:pPr lvl="1"/>
            <a:r>
              <a:rPr lang="en-US" dirty="0" smtClean="0"/>
              <a:t>April 2014 (held every four years)</a:t>
            </a:r>
          </a:p>
          <a:p>
            <a:pPr lvl="1"/>
            <a:r>
              <a:rPr lang="en-US" dirty="0" smtClean="0"/>
              <a:t>“The objective of WTDC-14 is to establish work </a:t>
            </a:r>
            <a:r>
              <a:rPr lang="en-US" dirty="0" err="1" smtClean="0"/>
              <a:t>programmes</a:t>
            </a:r>
            <a:r>
              <a:rPr lang="en-US" dirty="0" smtClean="0"/>
              <a:t> and guidelines for defining telecommunication development questions and priorities and to provide direction and guidance for the work </a:t>
            </a:r>
            <a:r>
              <a:rPr lang="en-US" dirty="0" err="1" smtClean="0"/>
              <a:t>programme</a:t>
            </a:r>
            <a:r>
              <a:rPr lang="en-US" dirty="0" smtClean="0"/>
              <a:t> of the Telecommunication Development Sector (ITU-D) over the next four-year period.”</a:t>
            </a:r>
          </a:p>
          <a:p>
            <a:r>
              <a:rPr lang="en-US" sz="1800" dirty="0" smtClean="0"/>
              <a:t>Global Symposium for Regulators (GSR) – ITU-D</a:t>
            </a:r>
          </a:p>
          <a:p>
            <a:pPr marL="298450" lvl="1" indent="0">
              <a:buNone/>
            </a:pPr>
            <a:r>
              <a:rPr lang="en-US" sz="1000" dirty="0"/>
              <a:t>http://www.itu.int/en/ITU-D/Conferences/GSR/Pages/gsr2014/default.aspx</a:t>
            </a:r>
            <a:endParaRPr lang="en-US" sz="1000" dirty="0" smtClean="0"/>
          </a:p>
          <a:p>
            <a:pPr lvl="1"/>
            <a:r>
              <a:rPr lang="en-US" dirty="0"/>
              <a:t>June </a:t>
            </a:r>
            <a:r>
              <a:rPr lang="en-US" dirty="0" smtClean="0"/>
              <a:t>2014 (held annually)</a:t>
            </a:r>
          </a:p>
          <a:p>
            <a:pPr lvl="1"/>
            <a:r>
              <a:rPr lang="en-US" dirty="0" smtClean="0"/>
              <a:t>“Brings </a:t>
            </a:r>
            <a:r>
              <a:rPr lang="en-US" dirty="0"/>
              <a:t>together heads of national telecom/ICT regulatory authorities from around the world and has earned a reputation as the global annual venue for regulators to share their views and experiences on the most pressing regulatory issues they have </a:t>
            </a:r>
            <a:r>
              <a:rPr lang="en-US" dirty="0" smtClean="0"/>
              <a:t>identified.”</a:t>
            </a:r>
            <a:endParaRPr lang="en-US" dirty="0"/>
          </a:p>
          <a:p>
            <a:pPr lvl="2"/>
            <a:r>
              <a:rPr lang="en-US" dirty="0" smtClean="0"/>
              <a:t>“Under </a:t>
            </a:r>
            <a:r>
              <a:rPr lang="en-US" dirty="0"/>
              <a:t>the overarching theme of “Capitalizing on the potential of the digital world</a:t>
            </a:r>
            <a:r>
              <a:rPr lang="en-US" dirty="0" smtClean="0"/>
              <a:t>“ participants examined </a:t>
            </a:r>
            <a:r>
              <a:rPr lang="en-US" dirty="0"/>
              <a:t>ways to ensure that the full array of benefits of the digital world is brought to all citizens of the world in an informed, responsive and safe manner. Undoubtedly, this can be achieved only through effective and smart regulation targeted at empowering consumers, redefining responsibilities and creating the conditions for a data driven economy to flourish</a:t>
            </a:r>
            <a:r>
              <a:rPr lang="en-US" dirty="0" smtClean="0"/>
              <a:t>.”</a:t>
            </a:r>
            <a:endParaRPr lang="en-US" baseline="30000" dirty="0" smtClean="0"/>
          </a:p>
          <a:p>
            <a:pPr lvl="2"/>
            <a:endParaRPr lang="en-US" baseline="30000" dirty="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6</a:t>
            </a:fld>
            <a:endParaRPr lang="en-US" sz="1400">
              <a:solidFill>
                <a:srgbClr val="000000"/>
              </a:solidFill>
              <a:latin typeface="Myriad Pro" charset="0"/>
            </a:endParaRPr>
          </a:p>
        </p:txBody>
      </p:sp>
    </p:spTree>
    <p:extLst>
      <p:ext uri="{BB962C8B-B14F-4D97-AF65-F5344CB8AC3E}">
        <p14:creationId xmlns:p14="http://schemas.microsoft.com/office/powerpoint/2010/main" val="28526804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190500"/>
            <a:ext cx="8366125" cy="766763"/>
          </a:xfrm>
        </p:spPr>
        <p:txBody>
          <a:bodyPr/>
          <a:lstStyle/>
          <a:p>
            <a:pPr eaLnBrk="1" hangingPunct="1"/>
            <a:r>
              <a:rPr lang="en-US" dirty="0" smtClean="0"/>
              <a:t>Details (5)</a:t>
            </a:r>
          </a:p>
        </p:txBody>
      </p:sp>
      <p:sp>
        <p:nvSpPr>
          <p:cNvPr id="10243" name="Content Placeholder 2"/>
          <p:cNvSpPr>
            <a:spLocks noGrp="1"/>
          </p:cNvSpPr>
          <p:nvPr>
            <p:ph idx="1"/>
          </p:nvPr>
        </p:nvSpPr>
        <p:spPr>
          <a:xfrm>
            <a:off x="391132" y="1185147"/>
            <a:ext cx="8102600" cy="5128567"/>
          </a:xfrm>
        </p:spPr>
        <p:txBody>
          <a:bodyPr/>
          <a:lstStyle/>
          <a:p>
            <a:r>
              <a:rPr lang="en-US" sz="1800" dirty="0" smtClean="0"/>
              <a:t>World Summit on the Information Society (WSIS)</a:t>
            </a:r>
          </a:p>
          <a:p>
            <a:pPr lvl="1"/>
            <a:r>
              <a:rPr lang="en-US" dirty="0" smtClean="0"/>
              <a:t>WSIS originally held in two phases</a:t>
            </a:r>
          </a:p>
          <a:p>
            <a:pPr lvl="2"/>
            <a:r>
              <a:rPr lang="en-US" dirty="0" smtClean="0"/>
              <a:t>Geneva Phase: December 2003</a:t>
            </a:r>
          </a:p>
          <a:p>
            <a:pPr lvl="3"/>
            <a:r>
              <a:rPr lang="en-US" dirty="0" smtClean="0"/>
              <a:t>“Develop and foster a clear statement of political will and take concrete steps to establish the foundation for an Information Society for all, reflecting all the different interests at stake”</a:t>
            </a:r>
            <a:r>
              <a:rPr lang="en-US" baseline="30000" dirty="0"/>
              <a:t>1</a:t>
            </a:r>
            <a:endParaRPr lang="en-US" baseline="30000" dirty="0" smtClean="0"/>
          </a:p>
          <a:p>
            <a:pPr lvl="2"/>
            <a:r>
              <a:rPr lang="en-US" dirty="0" smtClean="0"/>
              <a:t>Tunis Phase: November 2005</a:t>
            </a:r>
          </a:p>
          <a:p>
            <a:pPr lvl="3"/>
            <a:r>
              <a:rPr lang="en-US" dirty="0" smtClean="0"/>
              <a:t>“Put Geneva’s Plan of Action into motion as well as to find solutions and reach agreements in the fields of Internet governance, financing mechanisms, and follow-up and implementation of the Geneva and Tunis documents.”</a:t>
            </a:r>
            <a:r>
              <a:rPr lang="en-US" baseline="30000" dirty="0"/>
              <a:t>2</a:t>
            </a:r>
            <a:endParaRPr lang="en-US" baseline="30000" dirty="0" smtClean="0"/>
          </a:p>
          <a:p>
            <a:pPr lvl="1"/>
            <a:r>
              <a:rPr lang="en-US" dirty="0" smtClean="0"/>
              <a:t>WSIS+10 – June 2014</a:t>
            </a:r>
          </a:p>
          <a:p>
            <a:pPr lvl="2"/>
            <a:r>
              <a:rPr lang="en-US" dirty="0" smtClean="0"/>
              <a:t>“Review the WSIS Outcomes related to the WSIS Action Lines with the view of developing proposals on a new vision beyond 2015, potentially including new targets.”</a:t>
            </a:r>
            <a:r>
              <a:rPr lang="en-US" baseline="30000" dirty="0"/>
              <a:t>3</a:t>
            </a:r>
            <a:endParaRPr lang="en-US" baseline="30000" dirty="0" smtClean="0"/>
          </a:p>
          <a:p>
            <a:pPr lvl="1"/>
            <a:endParaRPr lang="en-US" dirty="0"/>
          </a:p>
          <a:p>
            <a:pPr marL="295275" lvl="1" indent="0">
              <a:buNone/>
            </a:pPr>
            <a:endParaRPr lang="en-US" dirty="0" smtClean="0"/>
          </a:p>
          <a:p>
            <a:pPr lvl="1"/>
            <a:endParaRPr lang="en-US" dirty="0"/>
          </a:p>
          <a:p>
            <a:pPr marL="295275" lvl="1" indent="0">
              <a:buNone/>
            </a:pPr>
            <a:r>
              <a:rPr lang="en-US" sz="1000" baseline="30000" dirty="0"/>
              <a:t>1</a:t>
            </a:r>
            <a:r>
              <a:rPr lang="en-US" sz="1000" dirty="0" smtClean="0"/>
              <a:t>http</a:t>
            </a:r>
            <a:r>
              <a:rPr lang="en-US" sz="1000" dirty="0"/>
              <a:t>://</a:t>
            </a:r>
            <a:r>
              <a:rPr lang="en-US" sz="1000" dirty="0" smtClean="0"/>
              <a:t>www.itu.int/wsis/basic/about.html</a:t>
            </a:r>
            <a:endParaRPr lang="en-US" sz="1000" dirty="0"/>
          </a:p>
          <a:p>
            <a:pPr marL="295275" lvl="1" indent="0">
              <a:buNone/>
            </a:pPr>
            <a:r>
              <a:rPr lang="en-US" sz="1000" baseline="30000" dirty="0"/>
              <a:t>2</a:t>
            </a:r>
            <a:r>
              <a:rPr lang="en-US" sz="1000" dirty="0" smtClean="0"/>
              <a:t>http</a:t>
            </a:r>
            <a:r>
              <a:rPr lang="en-US" sz="1000" dirty="0"/>
              <a:t>://www.itu.int/wsis/basic/about.html</a:t>
            </a:r>
          </a:p>
          <a:p>
            <a:pPr marL="295275" lvl="1" indent="0">
              <a:buNone/>
            </a:pPr>
            <a:r>
              <a:rPr lang="en-US" sz="1000" baseline="30000" dirty="0"/>
              <a:t>3</a:t>
            </a:r>
            <a:r>
              <a:rPr lang="en-US" sz="1000" dirty="0" smtClean="0"/>
              <a:t>http://www.itu.int/wsis/implementation/2014/forum</a:t>
            </a:r>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7</a:t>
            </a:fld>
            <a:endParaRPr lang="en-US" sz="1400">
              <a:solidFill>
                <a:srgbClr val="000000"/>
              </a:solidFill>
              <a:latin typeface="Myriad Pro" charset="0"/>
            </a:endParaRPr>
          </a:p>
        </p:txBody>
      </p:sp>
    </p:spTree>
    <p:extLst>
      <p:ext uri="{BB962C8B-B14F-4D97-AF65-F5344CB8AC3E}">
        <p14:creationId xmlns:p14="http://schemas.microsoft.com/office/powerpoint/2010/main" val="11915266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215892"/>
            <a:ext cx="8366125" cy="766763"/>
          </a:xfrm>
        </p:spPr>
        <p:txBody>
          <a:bodyPr/>
          <a:lstStyle/>
          <a:p>
            <a:pPr eaLnBrk="1" hangingPunct="1"/>
            <a:r>
              <a:rPr lang="en-US" dirty="0" smtClean="0"/>
              <a:t>Details (6)</a:t>
            </a:r>
          </a:p>
        </p:txBody>
      </p:sp>
      <p:sp>
        <p:nvSpPr>
          <p:cNvPr id="10243" name="Content Placeholder 2"/>
          <p:cNvSpPr>
            <a:spLocks noGrp="1"/>
          </p:cNvSpPr>
          <p:nvPr>
            <p:ph idx="1"/>
          </p:nvPr>
        </p:nvSpPr>
        <p:spPr>
          <a:xfrm>
            <a:off x="391132" y="706185"/>
            <a:ext cx="8244868" cy="4868863"/>
          </a:xfrm>
        </p:spPr>
        <p:txBody>
          <a:bodyPr/>
          <a:lstStyle/>
          <a:p>
            <a:r>
              <a:rPr lang="en-US" sz="1800" dirty="0"/>
              <a:t>Telecommunication Standardization Advisory Group (TSAG</a:t>
            </a:r>
            <a:r>
              <a:rPr lang="en-US" sz="1800" dirty="0" smtClean="0"/>
              <a:t>) – ITU-T</a:t>
            </a:r>
          </a:p>
          <a:p>
            <a:pPr marL="298450" lvl="1" indent="0">
              <a:buNone/>
            </a:pPr>
            <a:r>
              <a:rPr lang="en-US" sz="1000" dirty="0"/>
              <a:t>http://www.itu.int/en/ITU-T/tsag/2013-2016/Pages/default.aspx</a:t>
            </a:r>
          </a:p>
          <a:p>
            <a:pPr lvl="1"/>
            <a:r>
              <a:rPr lang="en-US" dirty="0"/>
              <a:t>June 2014 (held every </a:t>
            </a:r>
            <a:r>
              <a:rPr lang="en-US" dirty="0" smtClean="0"/>
              <a:t>nine months)</a:t>
            </a:r>
            <a:endParaRPr lang="en-US" dirty="0"/>
          </a:p>
          <a:p>
            <a:pPr lvl="1"/>
            <a:r>
              <a:rPr lang="en-US" dirty="0" smtClean="0"/>
              <a:t>Advisory body to the study groups, membership and staff of ITU-T.  Has oversight of:</a:t>
            </a:r>
          </a:p>
          <a:p>
            <a:pPr lvl="2"/>
            <a:r>
              <a:rPr lang="en-US" dirty="0" smtClean="0"/>
              <a:t>ITU-T A-series recommendations </a:t>
            </a:r>
          </a:p>
          <a:p>
            <a:pPr lvl="2"/>
            <a:r>
              <a:rPr lang="en-US" dirty="0" smtClean="0"/>
              <a:t>ITU-T work </a:t>
            </a:r>
            <a:r>
              <a:rPr lang="en-US" dirty="0" err="1" smtClean="0"/>
              <a:t>programme</a:t>
            </a:r>
            <a:endParaRPr lang="en-US" dirty="0" smtClean="0"/>
          </a:p>
          <a:p>
            <a:pPr lvl="2"/>
            <a:r>
              <a:rPr lang="en-US" dirty="0" smtClean="0"/>
              <a:t>Relationships with other standards bodies</a:t>
            </a:r>
          </a:p>
          <a:p>
            <a:pPr lvl="2"/>
            <a:r>
              <a:rPr lang="en-US" dirty="0" smtClean="0"/>
              <a:t>Responsible for the preparation of WTSA</a:t>
            </a:r>
          </a:p>
          <a:p>
            <a:r>
              <a:rPr lang="en-US" sz="1800" dirty="0" err="1"/>
              <a:t>Radiocommunication</a:t>
            </a:r>
            <a:r>
              <a:rPr lang="en-US" sz="1800" dirty="0"/>
              <a:t> Advisory Group </a:t>
            </a:r>
            <a:r>
              <a:rPr lang="en-US" sz="1800" dirty="0" smtClean="0"/>
              <a:t>(RAG) – ITU-R</a:t>
            </a:r>
          </a:p>
          <a:p>
            <a:pPr marL="298450" lvl="1" indent="0">
              <a:buNone/>
            </a:pPr>
            <a:r>
              <a:rPr lang="en-US" sz="1000" dirty="0"/>
              <a:t>http://www.itu.int/en/ITU-R/conferences/rag/Pages/default.aspx</a:t>
            </a:r>
          </a:p>
          <a:p>
            <a:pPr lvl="1"/>
            <a:r>
              <a:rPr lang="en-US" dirty="0" smtClean="0"/>
              <a:t>June 2014</a:t>
            </a:r>
          </a:p>
          <a:p>
            <a:pPr lvl="1"/>
            <a:r>
              <a:rPr lang="en-US" dirty="0" smtClean="0"/>
              <a:t>“Review </a:t>
            </a:r>
            <a:r>
              <a:rPr lang="en-US" dirty="0"/>
              <a:t>the priorities and strategies adopted in the Sector;</a:t>
            </a:r>
          </a:p>
          <a:p>
            <a:pPr lvl="1"/>
            <a:r>
              <a:rPr lang="en-US" dirty="0"/>
              <a:t>Provide guidance for the work of the Study Groups; and</a:t>
            </a:r>
          </a:p>
          <a:p>
            <a:pPr lvl="1"/>
            <a:r>
              <a:rPr lang="en-US" dirty="0"/>
              <a:t>Recommend measures to foster cooperation and coordination with other organizations with the Telecommunication Standardization Sector, the Telecommunication Development Sector and the General Secretariat</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8</a:t>
            </a:fld>
            <a:endParaRPr lang="en-US" sz="1400">
              <a:solidFill>
                <a:srgbClr val="000000"/>
              </a:solidFill>
              <a:latin typeface="Myriad Pro" charset="0"/>
            </a:endParaRPr>
          </a:p>
        </p:txBody>
      </p:sp>
    </p:spTree>
    <p:extLst>
      <p:ext uri="{BB962C8B-B14F-4D97-AF65-F5344CB8AC3E}">
        <p14:creationId xmlns:p14="http://schemas.microsoft.com/office/powerpoint/2010/main" val="216948898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4307" y="-215892"/>
            <a:ext cx="8366125" cy="766763"/>
          </a:xfrm>
        </p:spPr>
        <p:txBody>
          <a:bodyPr/>
          <a:lstStyle/>
          <a:p>
            <a:pPr eaLnBrk="1" hangingPunct="1"/>
            <a:r>
              <a:rPr lang="en-US" dirty="0" smtClean="0"/>
              <a:t>Details (7)</a:t>
            </a:r>
          </a:p>
        </p:txBody>
      </p:sp>
      <p:sp>
        <p:nvSpPr>
          <p:cNvPr id="10243" name="Content Placeholder 2"/>
          <p:cNvSpPr>
            <a:spLocks noGrp="1"/>
          </p:cNvSpPr>
          <p:nvPr>
            <p:ph idx="1"/>
          </p:nvPr>
        </p:nvSpPr>
        <p:spPr>
          <a:xfrm>
            <a:off x="391132" y="706185"/>
            <a:ext cx="8102600" cy="4868863"/>
          </a:xfrm>
        </p:spPr>
        <p:txBody>
          <a:bodyPr/>
          <a:lstStyle/>
          <a:p>
            <a:r>
              <a:rPr lang="en-US" dirty="0" smtClean="0"/>
              <a:t>Radio Regulations Board (RRB) – ITU-R </a:t>
            </a:r>
          </a:p>
          <a:p>
            <a:pPr marL="298450" lvl="1" indent="0">
              <a:buNone/>
            </a:pPr>
            <a:r>
              <a:rPr lang="en-US" sz="1000" dirty="0"/>
              <a:t>http://www.itu.int/en/ITU-R/conferences/RRB/Pages/default.aspx</a:t>
            </a:r>
          </a:p>
          <a:p>
            <a:pPr lvl="1"/>
            <a:r>
              <a:rPr lang="en-US" sz="1400" dirty="0" smtClean="0"/>
              <a:t>July 2014 (meet up to four times annually)</a:t>
            </a:r>
          </a:p>
          <a:p>
            <a:pPr lvl="1"/>
            <a:r>
              <a:rPr lang="en-US" sz="1400" dirty="0" smtClean="0"/>
              <a:t>Twelve members elected at the ITU Plenipotentiary Conference</a:t>
            </a:r>
          </a:p>
          <a:p>
            <a:pPr lvl="1"/>
            <a:r>
              <a:rPr lang="en-US" sz="1400" dirty="0" smtClean="0"/>
              <a:t>“Approves </a:t>
            </a:r>
            <a:r>
              <a:rPr lang="en-US" sz="1400" dirty="0"/>
              <a:t>Rules of Procedure, used by the </a:t>
            </a:r>
            <a:r>
              <a:rPr lang="en-US" sz="1400" dirty="0" err="1"/>
              <a:t>Radiocommunication</a:t>
            </a:r>
            <a:r>
              <a:rPr lang="en-US" sz="1400" dirty="0"/>
              <a:t> Bureau in applying the provisions of the Radio Regulations and registering frequency assignments made by the Member </a:t>
            </a:r>
            <a:r>
              <a:rPr lang="en-US" sz="1400" dirty="0" smtClean="0"/>
              <a:t>States</a:t>
            </a:r>
          </a:p>
          <a:p>
            <a:pPr lvl="1"/>
            <a:r>
              <a:rPr lang="en-US" sz="1400" dirty="0" smtClean="0"/>
              <a:t>Considers </a:t>
            </a:r>
            <a:r>
              <a:rPr lang="en-US" sz="1400" dirty="0"/>
              <a:t>reports of unresolved interference investigations carried out by the Bureau at the request of one or more administrations and formulates </a:t>
            </a:r>
            <a:r>
              <a:rPr lang="en-US" sz="1400" dirty="0" smtClean="0"/>
              <a:t>Recommendations</a:t>
            </a:r>
          </a:p>
          <a:p>
            <a:pPr lvl="1"/>
            <a:r>
              <a:rPr lang="en-US" sz="1400" dirty="0" smtClean="0"/>
              <a:t>Provides </a:t>
            </a:r>
            <a:r>
              <a:rPr lang="en-US" sz="1400" dirty="0"/>
              <a:t>advice to </a:t>
            </a:r>
            <a:r>
              <a:rPr lang="en-US" sz="1400" dirty="0" err="1"/>
              <a:t>Radiocommunication</a:t>
            </a:r>
            <a:r>
              <a:rPr lang="en-US" sz="1400" dirty="0"/>
              <a:t> Conferences and the </a:t>
            </a:r>
            <a:r>
              <a:rPr lang="en-US" sz="1400" dirty="0" err="1"/>
              <a:t>Radiocommunication</a:t>
            </a:r>
            <a:r>
              <a:rPr lang="en-US" sz="1400" dirty="0"/>
              <a:t> </a:t>
            </a:r>
            <a:r>
              <a:rPr lang="en-US" sz="1400" dirty="0" smtClean="0"/>
              <a:t>Assemblies</a:t>
            </a:r>
          </a:p>
          <a:p>
            <a:pPr lvl="1"/>
            <a:r>
              <a:rPr lang="en-US" sz="1400" dirty="0" smtClean="0"/>
              <a:t>Considers </a:t>
            </a:r>
            <a:r>
              <a:rPr lang="en-US" sz="1400" dirty="0"/>
              <a:t>appeals against decisions made by the </a:t>
            </a:r>
            <a:r>
              <a:rPr lang="en-US" sz="1400" dirty="0" err="1"/>
              <a:t>Radiocommunication</a:t>
            </a:r>
            <a:r>
              <a:rPr lang="en-US" sz="1400" dirty="0"/>
              <a:t> Bureau regarding frequency </a:t>
            </a:r>
            <a:r>
              <a:rPr lang="en-US" sz="1400" dirty="0" smtClean="0"/>
              <a:t>assignments”</a:t>
            </a:r>
          </a:p>
          <a:p>
            <a:r>
              <a:rPr lang="en-US" dirty="0"/>
              <a:t>Telecommunication Development Advisory </a:t>
            </a:r>
            <a:r>
              <a:rPr lang="en-US" dirty="0" smtClean="0"/>
              <a:t>Group (TDAG) – ITU-D</a:t>
            </a:r>
          </a:p>
          <a:p>
            <a:pPr marL="298450" lvl="1" indent="0">
              <a:buNone/>
            </a:pPr>
            <a:r>
              <a:rPr lang="en-US" sz="1000" dirty="0"/>
              <a:t>http://www.itu.int/en/ITU-D/Conferences/TDAG/Pages/default.aspx</a:t>
            </a:r>
          </a:p>
          <a:p>
            <a:pPr lvl="1"/>
            <a:r>
              <a:rPr lang="en-US" sz="1400" dirty="0"/>
              <a:t>29 September – 1 October 2014</a:t>
            </a:r>
          </a:p>
          <a:p>
            <a:pPr lvl="1"/>
            <a:r>
              <a:rPr lang="en-US" sz="1400" dirty="0" smtClean="0"/>
              <a:t>“Advise </a:t>
            </a:r>
            <a:r>
              <a:rPr lang="en-US" sz="1400" dirty="0"/>
              <a:t>the Director of the Telecommunication Development Bureau (BDT) on the implementation of the WTDC Action Plan, including issues relating to the budget and the operational plan of the ITU-D</a:t>
            </a:r>
            <a:r>
              <a:rPr lang="en-US" sz="1400" dirty="0" smtClean="0"/>
              <a:t>.”</a:t>
            </a:r>
            <a:endParaRPr lang="en-US" sz="1400" dirty="0"/>
          </a:p>
          <a:p>
            <a:pPr marL="295275" lvl="1" indent="0">
              <a:buNone/>
            </a:pPr>
            <a:endParaRPr lang="en-US" sz="1000" dirty="0" smtClean="0">
              <a:hlinkClick r:id="rId2"/>
            </a:endParaRPr>
          </a:p>
        </p:txBody>
      </p:sp>
      <p:sp>
        <p:nvSpPr>
          <p:cNvPr id="4" name="Slide Number Placeholder 3"/>
          <p:cNvSpPr>
            <a:spLocks noGrp="1"/>
          </p:cNvSpPr>
          <p:nvPr>
            <p:ph type="sldNum" sz="quarter" idx="12"/>
          </p:nvPr>
        </p:nvSpPr>
        <p:spPr/>
        <p:txBody>
          <a:bodyPr/>
          <a:lstStyle/>
          <a:p>
            <a:pPr>
              <a:defRPr/>
            </a:pPr>
            <a:fld id="{3306CC7F-BF1E-4607-86E7-AB94DAF05A7C}" type="slidenum">
              <a:rPr lang="en-US" smtClean="0">
                <a:solidFill>
                  <a:srgbClr val="000000"/>
                </a:solidFill>
              </a:rPr>
              <a:pPr>
                <a:defRPr/>
              </a:pPr>
              <a:t>9</a:t>
            </a:fld>
            <a:endParaRPr lang="en-US" sz="1400">
              <a:solidFill>
                <a:srgbClr val="000000"/>
              </a:solidFill>
              <a:latin typeface="Myriad Pro" charset="0"/>
            </a:endParaRPr>
          </a:p>
        </p:txBody>
      </p:sp>
    </p:spTree>
    <p:extLst>
      <p:ext uri="{BB962C8B-B14F-4D97-AF65-F5344CB8AC3E}">
        <p14:creationId xmlns:p14="http://schemas.microsoft.com/office/powerpoint/2010/main" val="36343453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 PP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IEEE-SA_PowerPoint_Template">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IEEE-SA_PowerPoint_Template2007">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3161</TotalTime>
  <Words>1803</Words>
  <Application>Microsoft Macintosh PowerPoint</Application>
  <PresentationFormat>On-screen Show (4:3)</PresentationFormat>
  <Paragraphs>161</Paragraphs>
  <Slides>12</Slides>
  <Notes>5</Notes>
  <HiddenSlides>0</HiddenSlides>
  <MMClips>0</MMClips>
  <ScaleCrop>false</ScaleCrop>
  <HeadingPairs>
    <vt:vector size="4" baseType="variant">
      <vt:variant>
        <vt:lpstr>Theme</vt:lpstr>
      </vt:variant>
      <vt:variant>
        <vt:i4>5</vt:i4>
      </vt:variant>
      <vt:variant>
        <vt:lpstr>Slide Titles</vt:lpstr>
      </vt:variant>
      <vt:variant>
        <vt:i4>12</vt:i4>
      </vt:variant>
    </vt:vector>
  </HeadingPairs>
  <TitlesOfParts>
    <vt:vector size="17" baseType="lpstr">
      <vt:lpstr>IEEE-SA_PowerPoint_Template</vt:lpstr>
      <vt:lpstr>IEEE-SA PPT Template</vt:lpstr>
      <vt:lpstr>1_IEEE-SA_PowerPoint_Template</vt:lpstr>
      <vt:lpstr>2_IEEE-SA_PowerPoint_Template</vt:lpstr>
      <vt:lpstr>IEEE-SA_PowerPoint_Template2007</vt:lpstr>
      <vt:lpstr>Road to ITU Plenipotentiary</vt:lpstr>
      <vt:lpstr>Pictorial View</vt:lpstr>
      <vt:lpstr>Details (1)</vt:lpstr>
      <vt:lpstr>Details (2)</vt:lpstr>
      <vt:lpstr>Details (3)</vt:lpstr>
      <vt:lpstr>Details (4)</vt:lpstr>
      <vt:lpstr>Details (5)</vt:lpstr>
      <vt:lpstr>Details (6)</vt:lpstr>
      <vt:lpstr>Details (7)</vt:lpstr>
      <vt:lpstr>IEEE Contributions (1)</vt:lpstr>
      <vt:lpstr>IEEE Contributions (2)</vt:lpstr>
      <vt:lpstr>Regional Preparatory Meetings for ITU Plenipotentiary</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IEEE-SA PPT Template</dc:title>
  <dc:creator>IEEE</dc:creator>
  <cp:lastModifiedBy>Karen</cp:lastModifiedBy>
  <cp:revision>300</cp:revision>
  <cp:lastPrinted>2013-11-20T15:20:14Z</cp:lastPrinted>
  <dcterms:created xsi:type="dcterms:W3CDTF">2009-12-29T14:27:24Z</dcterms:created>
  <dcterms:modified xsi:type="dcterms:W3CDTF">2014-07-15T00:58:27Z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FolderId">
    <vt:lpwstr/>
  </property>
  <property fmtid="{D5CDD505-2E9C-101B-9397-08002B2CF9AE}" pid="3" name="Offisync_SaveTime">
    <vt:lpwstr/>
  </property>
  <property fmtid="{D5CDD505-2E9C-101B-9397-08002B2CF9AE}" pid="4" name="Offisync_IsSaved">
    <vt:lpwstr>False</vt:lpwstr>
  </property>
  <property fmtid="{D5CDD505-2E9C-101B-9397-08002B2CF9AE}" pid="5" name="Offisync_UniqueId">
    <vt:lpwstr>296897;27993277</vt:lpwstr>
  </property>
  <property fmtid="{D5CDD505-2E9C-101B-9397-08002B2CF9AE}" pid="6" name="CentralDesktop_MDAdded">
    <vt:lpwstr>True</vt:lpwstr>
  </property>
  <property fmtid="{D5CDD505-2E9C-101B-9397-08002B2CF9AE}" pid="7" name="Offisync_FileTitle">
    <vt:lpwstr/>
  </property>
  <property fmtid="{D5CDD505-2E9C-101B-9397-08002B2CF9AE}" pid="8" name="Offisync_UpdateToken">
    <vt:lpwstr>2013-09-25T09:52:38-0400</vt:lpwstr>
  </property>
  <property fmtid="{D5CDD505-2E9C-101B-9397-08002B2CF9AE}" pid="9" name="Offisync_ProviderName">
    <vt:lpwstr>Central Desktop</vt:lpwstr>
  </property>
</Properties>
</file>