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1382" r:id="rId3"/>
    <p:sldId id="287" r:id="rId4"/>
    <p:sldId id="343" r:id="rId5"/>
    <p:sldId id="1101" r:id="rId6"/>
    <p:sldId id="1381" r:id="rId7"/>
    <p:sldId id="1167" r:id="rId8"/>
    <p:sldId id="1165" r:id="rId9"/>
    <p:sldId id="123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802.11-14/0795r0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069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802.11-14/0795r0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587071" y="363379"/>
            <a:ext cx="38584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 ec-14-0042-00-00EC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2014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IEEE 802 EC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14 July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+61 2 84461010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This document is an IEEE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802 JTC1 Standing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Committee opening status report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IEEE 802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EC</a:t>
            </a:r>
            <a:endParaRPr lang="en-AU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This report is a modified abstract of the agenda for the IEEE 802 JTC1 SC for the San Diego plenary meeting in July 2014</a:t>
            </a:r>
          </a:p>
          <a:p>
            <a:pPr lvl="1"/>
            <a:r>
              <a:rPr lang="en-AU" dirty="0" smtClean="0"/>
              <a:t>It has been abstracted for the purpose of reporting to the IEEE 802 EC during its opening session</a:t>
            </a:r>
          </a:p>
          <a:p>
            <a:pPr lvl="1"/>
            <a:r>
              <a:rPr lang="en-AU" dirty="0" smtClean="0"/>
              <a:t>The full agenda is available as 11-14/0795rX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9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Recess</a:t>
            </a:r>
          </a:p>
          <a:p>
            <a:pPr algn="ctr">
              <a:spcBef>
                <a:spcPts val="800"/>
              </a:spcBef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algn="ctr">
              <a:spcBef>
                <a:spcPts val="8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802.1/3/15/22 reps should attend this session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has three slots at the San Diego plenary meeting, but may only need </a:t>
            </a:r>
            <a:r>
              <a:rPr lang="en-US" dirty="0" smtClean="0"/>
              <a:t>1-2 slots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19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</a:t>
            </a:r>
            <a:r>
              <a:rPr lang="en-US" sz="1600" dirty="0" smtClean="0">
                <a:latin typeface="+mj-lt"/>
              </a:rPr>
              <a:t>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AU" sz="1600" dirty="0" smtClean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15 July, </a:t>
            </a:r>
            <a:r>
              <a:rPr lang="en-US" sz="1600" b="1" dirty="0">
                <a:latin typeface="+mj-lt"/>
              </a:rPr>
              <a:t>PM1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19800" y="1752600"/>
            <a:ext cx="2514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Thursday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17 July, </a:t>
            </a:r>
            <a:r>
              <a:rPr lang="en-US" sz="1600" b="1" dirty="0">
                <a:latin typeface="+mj-lt"/>
              </a:rPr>
              <a:t>PM1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2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Conduct 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Recess</a:t>
            </a:r>
            <a:endParaRPr lang="en-AU" sz="16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352800" y="1752600"/>
            <a:ext cx="2514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Wednesday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16 July, </a:t>
            </a:r>
            <a:r>
              <a:rPr lang="en-US" sz="1600" b="1" dirty="0">
                <a:latin typeface="+mj-lt"/>
              </a:rPr>
              <a:t>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The IEEE 802 JTC1 SC has a detailed list of agenda items to be </a:t>
            </a:r>
            <a:r>
              <a:rPr lang="en-US" dirty="0"/>
              <a:t>considered at </a:t>
            </a:r>
            <a:r>
              <a:rPr lang="en-US" dirty="0" smtClean="0"/>
              <a:t>the San </a:t>
            </a:r>
            <a:r>
              <a:rPr lang="en-US" dirty="0"/>
              <a:t>Diego plenary </a:t>
            </a:r>
            <a:r>
              <a:rPr lang="en-US" dirty="0" smtClean="0"/>
              <a:t>meeting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Abstract … i</a:t>
            </a:r>
            <a:r>
              <a:rPr lang="en-AU" dirty="0" smtClean="0"/>
              <a:t>n </a:t>
            </a:r>
            <a:r>
              <a:rPr lang="en-AU" dirty="0" smtClean="0"/>
              <a:t>no particular order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status of SC6 interactions</a:t>
            </a:r>
          </a:p>
          <a:p>
            <a:pPr lvl="2"/>
            <a:r>
              <a:rPr lang="en-AU" dirty="0" smtClean="0"/>
              <a:t>Review liaisons of drafts to </a:t>
            </a:r>
            <a:r>
              <a:rPr lang="en-AU" dirty="0" smtClean="0"/>
              <a:t>SC6</a:t>
            </a:r>
          </a:p>
          <a:p>
            <a:pPr lvl="3"/>
            <a:r>
              <a:rPr lang="en-AU" dirty="0" smtClean="0"/>
              <a:t>Should 802.1/3/22 send additional documents?</a:t>
            </a:r>
          </a:p>
          <a:p>
            <a:pPr lvl="3"/>
            <a:r>
              <a:rPr lang="en-AU" dirty="0" smtClean="0"/>
              <a:t>Should 802.15 use SC6?</a:t>
            </a:r>
            <a:endParaRPr lang="en-AU" dirty="0" smtClean="0"/>
          </a:p>
          <a:p>
            <a:pPr lvl="2"/>
            <a:r>
              <a:rPr lang="en-AU" dirty="0" smtClean="0"/>
              <a:t>Review notifications of projects to </a:t>
            </a:r>
            <a:r>
              <a:rPr lang="en-AU" dirty="0" smtClean="0"/>
              <a:t>SC6</a:t>
            </a:r>
          </a:p>
          <a:p>
            <a:pPr lvl="3"/>
            <a:r>
              <a:rPr lang="en-AU" dirty="0" smtClean="0"/>
              <a:t>Most recent notification in April</a:t>
            </a:r>
            <a:endParaRPr lang="en-AU" dirty="0" smtClean="0"/>
          </a:p>
          <a:p>
            <a:pPr lvl="2"/>
            <a:r>
              <a:rPr lang="en-AU" dirty="0" smtClean="0"/>
              <a:t>Review status of FDIS </a:t>
            </a:r>
            <a:r>
              <a:rPr lang="en-AU" dirty="0" smtClean="0"/>
              <a:t>ballots</a:t>
            </a:r>
          </a:p>
          <a:p>
            <a:pPr lvl="3"/>
            <a:r>
              <a:rPr lang="en-AU" dirty="0" smtClean="0"/>
              <a:t>Lots of success!</a:t>
            </a:r>
          </a:p>
          <a:p>
            <a:pPr lvl="3"/>
            <a:r>
              <a:rPr lang="en-AU" dirty="0" smtClean="0"/>
              <a:t>Need to obtain agreement from SC6 that 802.22 WG has responsibility for maintenance</a:t>
            </a:r>
            <a:endParaRPr lang="en-AU" dirty="0" smtClean="0"/>
          </a:p>
          <a:p>
            <a:pPr lvl="1"/>
            <a:r>
              <a:rPr lang="en-AU" dirty="0" smtClean="0"/>
              <a:t>Prepare for SC meeting in London in October </a:t>
            </a:r>
            <a:r>
              <a:rPr lang="en-AU" dirty="0" smtClean="0"/>
              <a:t>2014</a:t>
            </a:r>
          </a:p>
          <a:p>
            <a:pPr lvl="2"/>
            <a:r>
              <a:rPr lang="en-AU" dirty="0" smtClean="0"/>
              <a:t>Discuss WLAN cloud &amp; optimization proposals</a:t>
            </a:r>
          </a:p>
          <a:p>
            <a:pPr lvl="2"/>
            <a:r>
              <a:rPr lang="en-AU" dirty="0" smtClean="0"/>
              <a:t>Appoint delegation and organise materials</a:t>
            </a:r>
          </a:p>
          <a:p>
            <a:pPr lvl="2"/>
            <a:endParaRPr lang="en-AU" dirty="0" smtClean="0"/>
          </a:p>
          <a:p>
            <a:pPr lvl="1"/>
            <a:r>
              <a:rPr lang="en-AU" dirty="0" smtClean="0"/>
              <a:t>…</a:t>
            </a:r>
            <a:endParaRPr lang="en-AU" dirty="0"/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seven standards completely through the PSDO ratification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768520"/>
              </p:ext>
            </p:extLst>
          </p:nvPr>
        </p:nvGraphicFramePr>
        <p:xfrm>
          <a:off x="152399" y="1600200"/>
          <a:ext cx="8839200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</a:t>
                      </a:r>
                      <a:r>
                        <a:rPr lang="en-AU" sz="1600" dirty="0" err="1" smtClean="0"/>
                        <a:t>balllot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six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44545"/>
              </p:ext>
            </p:extLst>
          </p:nvPr>
        </p:nvGraphicFramePr>
        <p:xfrm>
          <a:off x="152399" y="1600200"/>
          <a:ext cx="8839200" cy="29685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</a:t>
                      </a:r>
                      <a:r>
                        <a:rPr lang="en-AU" sz="1600" dirty="0" err="1" smtClean="0"/>
                        <a:t>balllot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FDIS ballot comments to be approved</a:t>
                      </a:r>
                      <a:b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</a:b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by IEEE 802 EC </a:t>
                      </a:r>
                      <a:b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</a:b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in July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In 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5 month 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ballot soon</a:t>
                      </a:r>
                      <a:endParaRPr lang="en-AU" sz="1600" b="1" baseline="0" dirty="0" smtClean="0">
                        <a:solidFill>
                          <a:schemeClr val="accent2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In 5 month ballot soon</a:t>
                      </a:r>
                      <a:endParaRPr lang="en-AU" sz="1600" b="1" baseline="0" dirty="0" smtClean="0">
                        <a:solidFill>
                          <a:schemeClr val="accent2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 for comment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resolution</a:t>
                      </a: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Only recent activity related to </a:t>
            </a:r>
            <a:r>
              <a:rPr lang="en-AU" dirty="0" err="1" smtClean="0"/>
              <a:t>TePA</a:t>
            </a:r>
            <a:r>
              <a:rPr lang="en-AU" dirty="0" smtClean="0"/>
              <a:t>  proposals were failed attempts in SC6 &amp; SC27 to leverage Snowden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718184"/>
              </p:ext>
            </p:extLst>
          </p:nvPr>
        </p:nvGraphicFramePr>
        <p:xfrm>
          <a:off x="685800" y="1981200"/>
          <a:ext cx="7772400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/>
                <a:gridCol w="1524000"/>
                <a:gridCol w="1676400"/>
                <a:gridCol w="14478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Proposal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Equivalent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Chinese standard?</a:t>
                      </a:r>
                    </a:p>
                    <a:p>
                      <a:r>
                        <a:rPr lang="en-AU" sz="1600" dirty="0" smtClean="0"/>
                        <a:t>What</a:t>
                      </a:r>
                      <a:r>
                        <a:rPr lang="en-AU" sz="1600" baseline="0" dirty="0" smtClean="0"/>
                        <a:t> type?</a:t>
                      </a:r>
                      <a:endParaRPr lang="en-AU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NP proposal in WG1?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Implemented?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TEPA-AC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Subset</a:t>
                      </a:r>
                      <a:r>
                        <a:rPr lang="en-AU" sz="1600" baseline="0" dirty="0" smtClean="0"/>
                        <a:t> of </a:t>
                      </a:r>
                      <a:r>
                        <a:rPr lang="en-AU" sz="1600" dirty="0" smtClean="0"/>
                        <a:t> 802.1X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 yet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 known</a:t>
                      </a:r>
                      <a:r>
                        <a:rPr lang="en-AU" sz="1600" baseline="0" dirty="0" smtClean="0"/>
                        <a:t> 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TLSec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Subset</a:t>
                      </a:r>
                      <a:r>
                        <a:rPr lang="en-AU" sz="1600" baseline="0" dirty="0" smtClean="0"/>
                        <a:t> of </a:t>
                      </a:r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</a:t>
                      </a:r>
                      <a:r>
                        <a:rPr lang="en-AU" sz="1600" baseline="0" dirty="0" smtClean="0"/>
                        <a:t> yet</a:t>
                      </a:r>
                      <a:r>
                        <a:rPr lang="en-AU" sz="1600" dirty="0" smtClean="0"/>
                        <a:t>;</a:t>
                      </a:r>
                      <a:r>
                        <a:rPr lang="en-AU" sz="1600" baseline="0" dirty="0" smtClean="0"/>
                        <a:t> BWIPS driving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Not 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Yes,</a:t>
                      </a:r>
                      <a:r>
                        <a:rPr lang="en-AU" sz="1600" baseline="0" dirty="0" smtClean="0"/>
                        <a:t> in lab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TAAA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802.16</a:t>
                      </a:r>
                      <a:r>
                        <a:rPr lang="en-AU" sz="1600" baseline="0" dirty="0" smtClean="0"/>
                        <a:t> security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Not yet</a:t>
                      </a:r>
                    </a:p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Yes, in lab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WAPI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Subset</a:t>
                      </a:r>
                      <a:r>
                        <a:rPr lang="en-AU" sz="1600" baseline="0" dirty="0" smtClean="0"/>
                        <a:t> of </a:t>
                      </a:r>
                      <a:r>
                        <a:rPr lang="en-AU" sz="1600" dirty="0" smtClean="0"/>
                        <a:t>802.11i based security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Yes, passed,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but withdrawn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Yes, required in handsets</a:t>
                      </a:r>
                      <a:r>
                        <a:rPr lang="en-AU" sz="1600" baseline="0" dirty="0" smtClean="0"/>
                        <a:t> &amp; SP APs </a:t>
                      </a:r>
                      <a:r>
                        <a:rPr lang="en-AU" sz="1600" dirty="0" smtClean="0"/>
                        <a:t>but rarely used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TISec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Subset/copy of </a:t>
                      </a:r>
                      <a:r>
                        <a:rPr lang="en-AU" sz="1600" dirty="0" err="1" smtClean="0"/>
                        <a:t>IPSec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No?</a:t>
                      </a:r>
                      <a:endParaRPr lang="en-AU" sz="1600" baseline="0" dirty="0" smtClean="0"/>
                    </a:p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 yet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(in WG7)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Not known</a:t>
                      </a:r>
                      <a:r>
                        <a:rPr lang="en-AU" sz="1600" baseline="0" dirty="0" smtClean="0"/>
                        <a:t> </a:t>
                      </a: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is activity on WLAN </a:t>
            </a:r>
            <a:r>
              <a:rPr lang="en-AU" dirty="0"/>
              <a:t>cloud and </a:t>
            </a:r>
            <a:r>
              <a:rPr lang="en-AU" dirty="0" smtClean="0"/>
              <a:t>optimization </a:t>
            </a:r>
            <a:r>
              <a:rPr lang="en-AU" dirty="0"/>
              <a:t>technology </a:t>
            </a:r>
            <a:r>
              <a:rPr lang="en-AU" dirty="0" smtClean="0"/>
              <a:t>in WG7 that will be discussed this week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 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362137"/>
              </p:ext>
            </p:extLst>
          </p:nvPr>
        </p:nvGraphicFramePr>
        <p:xfrm>
          <a:off x="685800" y="1981200"/>
          <a:ext cx="7772400" cy="3906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2057400"/>
                <a:gridCol w="1295400"/>
                <a:gridCol w="14478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Proposal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Equivalent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Chinese standard?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NP proposal in WG1?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Implemented?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UHT</a:t>
                      </a:r>
                      <a:endParaRPr lang="en-A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802.11n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extension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 known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EUHT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802.11ac competitor – really</a:t>
                      </a:r>
                      <a:r>
                        <a:rPr lang="en-AU" sz="1600" baseline="0" dirty="0" smtClean="0"/>
                        <a:t> a LTE </a:t>
                      </a:r>
                      <a:r>
                        <a:rPr lang="en-AU" sz="1600" baseline="0" dirty="0" err="1" smtClean="0"/>
                        <a:t>lite</a:t>
                      </a:r>
                      <a:r>
                        <a:rPr lang="en-AU" sz="1600" baseline="0" dirty="0" smtClean="0"/>
                        <a:t> in unlicensed spectrum solution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Yes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Prototype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WLAN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Similar to existing functionality in APs or</a:t>
                      </a:r>
                      <a:r>
                        <a:rPr lang="en-AU" sz="1600" baseline="0" dirty="0" smtClean="0"/>
                        <a:t> using HS2.0</a:t>
                      </a:r>
                      <a:endParaRPr lang="en-A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PWI proposal in WG7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Not known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Optimization technology in WLAN</a:t>
                      </a:r>
                    </a:p>
                    <a:p>
                      <a:endParaRPr lang="en-AU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None obvious</a:t>
                      </a:r>
                      <a:r>
                        <a:rPr lang="en-AU" sz="1600" baseline="0" dirty="0" smtClean="0"/>
                        <a:t>; 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PWI proposal in WG7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Not known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</a:t>
            </a:r>
            <a:r>
              <a:rPr lang="en-AU" dirty="0" smtClean="0"/>
              <a:t>l be preparing for the next SC6 meeting in London in October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Meeting</a:t>
            </a:r>
          </a:p>
          <a:p>
            <a:pPr lvl="1"/>
            <a:r>
              <a:rPr lang="en-AU" dirty="0"/>
              <a:t>ISO/IEC JTC1/SC6</a:t>
            </a:r>
          </a:p>
          <a:p>
            <a:r>
              <a:rPr lang="en-AU" dirty="0" smtClean="0"/>
              <a:t>Host</a:t>
            </a:r>
          </a:p>
          <a:p>
            <a:pPr lvl="1"/>
            <a:r>
              <a:rPr lang="en-AU" dirty="0" smtClean="0"/>
              <a:t>BSI</a:t>
            </a:r>
          </a:p>
          <a:p>
            <a:r>
              <a:rPr lang="en-AU" dirty="0" smtClean="0"/>
              <a:t>Date</a:t>
            </a:r>
          </a:p>
          <a:p>
            <a:pPr lvl="1"/>
            <a:r>
              <a:rPr lang="en-AU" dirty="0" smtClean="0"/>
              <a:t>Week of 20-24 October 2014</a:t>
            </a:r>
            <a:br>
              <a:rPr lang="en-AU" dirty="0" smtClean="0"/>
            </a:br>
            <a:r>
              <a:rPr lang="en-AU" dirty="0" smtClean="0"/>
              <a:t>(week after WFA meeting in Berlin)</a:t>
            </a:r>
          </a:p>
          <a:p>
            <a:r>
              <a:rPr lang="en-AU" dirty="0" smtClean="0"/>
              <a:t>Location</a:t>
            </a:r>
          </a:p>
          <a:p>
            <a:pPr lvl="1"/>
            <a:r>
              <a:rPr lang="en-AU" dirty="0" smtClean="0"/>
              <a:t>Offices of BSI in London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671672"/>
              </p:ext>
            </p:extLst>
          </p:nvPr>
        </p:nvGraphicFramePr>
        <p:xfrm>
          <a:off x="990600" y="5562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115" name="Acrobat Document" showAsIcon="1" r:id="rId3" imgW="914400" imgH="771480" progId="AcroExch.Document.11">
                  <p:embed/>
                </p:oleObj>
              </mc:Choice>
              <mc:Fallback>
                <p:oleObj name="Acrobat Document" showAsIcon="1" r:id="rId3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5562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2930" name="Picture 114" descr="C:\Users\amyles\AppData\Local\Microsoft\Windows\Temporary Internet Files\Content.IE5\553VMVFW\MC9000158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1676400"/>
            <a:ext cx="2846387" cy="229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274412"/>
              </p:ext>
            </p:extLst>
          </p:nvPr>
        </p:nvGraphicFramePr>
        <p:xfrm>
          <a:off x="1981200" y="5562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116" name="Acrobat Document" showAsIcon="1" r:id="rId6" imgW="914400" imgH="771480" progId="AcroExch.Document.11">
                  <p:embed/>
                </p:oleObj>
              </mc:Choice>
              <mc:Fallback>
                <p:oleObj name="Acrobat Document" showAsIcon="1" r:id="rId6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1200" y="5562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5078413" y="4191000"/>
            <a:ext cx="3455987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The SC needs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600" baseline="0" dirty="0" smtClean="0">
                <a:latin typeface="+mj-lt"/>
              </a:rPr>
              <a:t>Appoint</a:t>
            </a:r>
            <a:r>
              <a:rPr lang="en-AU" sz="1600" dirty="0" smtClean="0">
                <a:latin typeface="+mj-lt"/>
              </a:rPr>
              <a:t> and empower </a:t>
            </a:r>
            <a:r>
              <a:rPr lang="en-AU" sz="1600" dirty="0" err="1" smtClean="0">
                <a:latin typeface="+mj-lt"/>
              </a:rPr>
              <a:t>HoD</a:t>
            </a:r>
            <a:endParaRPr lang="en-AU" sz="1600" dirty="0" smtClean="0">
              <a:latin typeface="+mj-lt"/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Develop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materials on IEEE 802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Respond to SC6 documents</a:t>
            </a:r>
            <a:endParaRPr kumimoji="0" lang="en-A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Most materials wil</a:t>
            </a:r>
            <a:r>
              <a:rPr lang="en-AU" sz="1600" dirty="0" smtClean="0">
                <a:latin typeface="+mj-lt"/>
              </a:rPr>
              <a:t>l be developed in September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3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829</Words>
  <Application>Microsoft Office PowerPoint</Application>
  <PresentationFormat>On-screen Show (4:3)</PresentationFormat>
  <Paragraphs>215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Acrobat Document</vt:lpstr>
      <vt:lpstr>IEEE 802 JTC1 Standing Committee opening report for IEEE 802 EC</vt:lpstr>
      <vt:lpstr>This document is an IEEE 802 JTC1 Standing Committee opening status report for the IEEE 802 EC</vt:lpstr>
      <vt:lpstr>The IEEE 802 JTC1 SC has three slots at the San Diego plenary meeting, but may only need 1-2 slots</vt:lpstr>
      <vt:lpstr>The IEEE 802 JTC1 SC has a detailed list of agenda items to be considered at the San Diego plenary meeting</vt:lpstr>
      <vt:lpstr>IEEE 802 has pushed seven standards completely through the PSDO ratification process</vt:lpstr>
      <vt:lpstr>IEEE 802 has six standards in the pipeline for ratification under the PSDO</vt:lpstr>
      <vt:lpstr>Only recent activity related to TePA  proposals were failed attempts in SC6 &amp; SC27 to leverage Snowden</vt:lpstr>
      <vt:lpstr>There is activity on WLAN cloud and optimization technology in WG7 that will be discussed this week  </vt:lpstr>
      <vt:lpstr>The SC will be preparing for the next SC6 meeting in London in October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2014-07-10T00:36:29Z</dcterms:modified>
</cp:coreProperties>
</file>