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60" r:id="rId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248" autoAdjust="0"/>
    <p:restoredTop sz="86356" autoAdjust="0"/>
  </p:normalViewPr>
  <p:slideViewPr>
    <p:cSldViewPr>
      <p:cViewPr varScale="1">
        <p:scale>
          <a:sx n="83" d="100"/>
          <a:sy n="83" d="100"/>
        </p:scale>
        <p:origin x="-312" y="-90"/>
      </p:cViewPr>
      <p:guideLst>
        <p:guide orient="horz" pos="2160"/>
        <p:guide pos="2880"/>
      </p:guideLst>
    </p:cSldViewPr>
  </p:slideViewPr>
  <p:outlineViewPr>
    <p:cViewPr varScale="1">
      <p:scale>
        <a:sx n="33" d="100"/>
        <a:sy n="33" d="100"/>
      </p:scale>
      <p:origin x="0" y="35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doc.: IEEE 802-EC-13/0012r0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 smtClean="0"/>
              <a:t>March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Jon Rosdahl, CSR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4499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doc.: IEEE 802-EC-13/0012r0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2013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Jon Rosdahl, CSR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360603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802-EC-13/0012r0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March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Jon Rosdahl, CSR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802-EC-13/0012r0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March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Jon Rosdahl, CSR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802-EC-13/0012r0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March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Jon Rosdahl, CSR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802-EC-13/0012r0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March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Jon Rosdahl, CSR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John D’Ambrosia, Dell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Submission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802-EC-14/006/r0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March 2013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John D’Ambrosia, Dell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Proposal – Marketing Mission Statement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2014-01-30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9035814"/>
              </p:ext>
            </p:extLst>
          </p:nvPr>
        </p:nvGraphicFramePr>
        <p:xfrm>
          <a:off x="457200" y="2362200"/>
          <a:ext cx="8020050" cy="2681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Document" r:id="rId4" imgW="8261444" imgH="2760235" progId="Word.Document.8">
                  <p:embed/>
                </p:oleObj>
              </mc:Choice>
              <mc:Fallback>
                <p:oleObj name="Document" r:id="rId4" imgW="8261444" imgH="276023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362200"/>
                        <a:ext cx="8020050" cy="2681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March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John D’Ambrosia, Dell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Action Item: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 smtClean="0"/>
              <a:t>WS13-11: </a:t>
            </a:r>
            <a:r>
              <a:rPr lang="en-GB" sz="1800" dirty="0"/>
              <a:t>Create a mission statement: 1) For marketing activity; 2) For </a:t>
            </a:r>
            <a:r>
              <a:rPr lang="en-GB" sz="1800" dirty="0" smtClean="0"/>
              <a:t>802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 smtClean="0"/>
              <a:t>Observation: Creation of a marketing mission statement requires the creation of a mission statement for 802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 smtClean="0"/>
              <a:t>This presentation presents thoughts on a </a:t>
            </a:r>
            <a:r>
              <a:rPr lang="en-GB" sz="1800" dirty="0" err="1" smtClean="0"/>
              <a:t>strawman</a:t>
            </a:r>
            <a:r>
              <a:rPr lang="en-GB" sz="1800" dirty="0" smtClean="0"/>
              <a:t> for an 802 mission statement.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 smtClean="0"/>
              <a:t>Leverages conversations with Paul </a:t>
            </a:r>
            <a:r>
              <a:rPr lang="en-GB" sz="1800" dirty="0" err="1" smtClean="0"/>
              <a:t>Nikolich</a:t>
            </a:r>
            <a:endParaRPr lang="en-GB" sz="1800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March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John D’Ambrosia, Dell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1054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Proposed Mission Statement:</a:t>
            </a:r>
          </a:p>
          <a:p>
            <a:pPr marL="45720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IEEE 802 LMSC’s mission is to produce high quality, market relevant, packet network interoperability </a:t>
            </a:r>
            <a:r>
              <a:rPr lang="en-US" dirty="0" smtClean="0"/>
              <a:t>standards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Supporting text should explain the following – </a:t>
            </a:r>
          </a:p>
          <a:p>
            <a:pPr lvl="0">
              <a:spcBef>
                <a:spcPts val="0"/>
              </a:spcBef>
              <a:buFont typeface="Arial" pitchFamily="34" charset="0"/>
              <a:buChar char="•"/>
            </a:pPr>
            <a:r>
              <a:rPr lang="en-US" sz="1800" dirty="0"/>
              <a:t>individual / industry driven</a:t>
            </a:r>
          </a:p>
          <a:p>
            <a:pPr lvl="0">
              <a:spcBef>
                <a:spcPts val="0"/>
              </a:spcBef>
              <a:buFont typeface="Arial" pitchFamily="34" charset="0"/>
              <a:buChar char="•"/>
            </a:pPr>
            <a:r>
              <a:rPr lang="en-US" sz="1800" dirty="0"/>
              <a:t>part of an overall eco-system</a:t>
            </a:r>
          </a:p>
          <a:p>
            <a:pPr lvl="0">
              <a:spcBef>
                <a:spcPts val="0"/>
              </a:spcBef>
              <a:buFont typeface="Arial" pitchFamily="34" charset="0"/>
              <a:buChar char="•"/>
            </a:pPr>
            <a:r>
              <a:rPr lang="en-US" sz="1800" dirty="0"/>
              <a:t>ongoing &amp; evolving</a:t>
            </a:r>
          </a:p>
          <a:p>
            <a:pPr lvl="0">
              <a:spcBef>
                <a:spcPts val="0"/>
              </a:spcBef>
              <a:buFont typeface="Arial" pitchFamily="34" charset="0"/>
              <a:buChar char="•"/>
            </a:pPr>
            <a:r>
              <a:rPr lang="en-US" sz="1800" dirty="0"/>
              <a:t>utilizes a fiercely democratic, open &amp; transparent process to ensure fairness</a:t>
            </a:r>
          </a:p>
          <a:p>
            <a:pPr lvl="0">
              <a:spcBef>
                <a:spcPts val="0"/>
              </a:spcBef>
              <a:buFont typeface="Arial" pitchFamily="34" charset="0"/>
              <a:buChar char="•"/>
            </a:pPr>
            <a:r>
              <a:rPr lang="en-US" sz="1800" dirty="0"/>
              <a:t>strive to collaborate with partner </a:t>
            </a:r>
            <a:r>
              <a:rPr lang="en-US" sz="1800" dirty="0" err="1"/>
              <a:t>entitites</a:t>
            </a:r>
            <a:r>
              <a:rPr lang="en-US" sz="1800" dirty="0"/>
              <a:t>, including</a:t>
            </a:r>
          </a:p>
          <a:p>
            <a:pPr marL="800100" lvl="1" indent="-342900">
              <a:spcBef>
                <a:spcPts val="0"/>
              </a:spcBef>
              <a:buFont typeface="Arial" pitchFamily="34" charset="0"/>
              <a:buChar char="•"/>
            </a:pPr>
            <a:r>
              <a:rPr lang="en-US" sz="1600" dirty="0"/>
              <a:t>component, system, and network </a:t>
            </a:r>
            <a:r>
              <a:rPr lang="en-US" sz="1600" dirty="0" err="1"/>
              <a:t>endusers</a:t>
            </a:r>
            <a:r>
              <a:rPr lang="en-US" sz="1600" dirty="0"/>
              <a:t>, consumer endpoint</a:t>
            </a:r>
          </a:p>
          <a:p>
            <a:pPr marL="800100" lvl="1" indent="-342900">
              <a:spcBef>
                <a:spcPts val="0"/>
              </a:spcBef>
              <a:buFont typeface="Arial" pitchFamily="34" charset="0"/>
              <a:buChar char="•"/>
            </a:pPr>
            <a:r>
              <a:rPr lang="en-US" sz="1600" dirty="0"/>
              <a:t>network suppliers, endpoint</a:t>
            </a:r>
          </a:p>
          <a:p>
            <a:pPr marL="800100" lvl="1" indent="-342900">
              <a:spcBef>
                <a:spcPts val="0"/>
              </a:spcBef>
              <a:buFont typeface="Arial" pitchFamily="34" charset="0"/>
              <a:buChar char="•"/>
            </a:pPr>
            <a:r>
              <a:rPr lang="en-US" sz="1600" dirty="0"/>
              <a:t>other IEEE Sponsors &amp; SDO Entities</a:t>
            </a:r>
          </a:p>
          <a:p>
            <a:pPr marL="800100" lvl="1" indent="-342900">
              <a:spcBef>
                <a:spcPts val="0"/>
              </a:spcBef>
              <a:buFont typeface="Arial" pitchFamily="34" charset="0"/>
              <a:buChar char="•"/>
            </a:pPr>
            <a:r>
              <a:rPr lang="en-US" sz="1600" dirty="0"/>
              <a:t>other industry entities</a:t>
            </a:r>
          </a:p>
          <a:p>
            <a:pPr marL="285750" lvl="0" indent="-285750">
              <a:spcBef>
                <a:spcPts val="0"/>
              </a:spcBef>
              <a:buFont typeface="Arial" pitchFamily="34" charset="0"/>
              <a:buChar char="•"/>
            </a:pPr>
            <a:r>
              <a:rPr lang="en-US" sz="1800" dirty="0"/>
              <a:t>variety of mediums (cu,  optical, wireless) &amp; reaches from 0 to </a:t>
            </a:r>
            <a:r>
              <a:rPr lang="en-US" sz="1800" dirty="0" smtClean="0"/>
              <a:t>40km</a:t>
            </a:r>
          </a:p>
          <a:p>
            <a:pPr marL="285750" lvl="0" indent="-285750">
              <a:spcBef>
                <a:spcPts val="0"/>
              </a:spcBef>
              <a:buFont typeface="Arial" pitchFamily="34" charset="0"/>
              <a:buChar char="•"/>
            </a:pPr>
            <a:r>
              <a:rPr lang="en-US" sz="1800" dirty="0" smtClean="0"/>
              <a:t>bottoms-up </a:t>
            </a:r>
            <a:r>
              <a:rPr lang="en-US" sz="1800" dirty="0"/>
              <a:t>driven, NOT top-down driven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/>
          </a:p>
          <a:p>
            <a:pPr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6130569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Marketing for IEEE 802</a:t>
            </a:r>
            <a:endParaRPr lang="en-US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Goal - </a:t>
            </a:r>
            <a:r>
              <a:rPr lang="en-US" dirty="0"/>
              <a:t>raise awareness of </a:t>
            </a:r>
            <a:r>
              <a:rPr lang="en-US" dirty="0" smtClean="0"/>
              <a:t>IEEE 802 </a:t>
            </a:r>
            <a:r>
              <a:rPr lang="en-US" dirty="0"/>
              <a:t>to encourage participation by new individuals &amp; </a:t>
            </a:r>
            <a:r>
              <a:rPr lang="en-US" dirty="0" smtClean="0"/>
              <a:t>entities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Mission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Promote </a:t>
            </a:r>
            <a:r>
              <a:rPr lang="en-US" dirty="0"/>
              <a:t>the mission of </a:t>
            </a:r>
            <a:r>
              <a:rPr lang="en-US" dirty="0" smtClean="0"/>
              <a:t>IEEE 802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en-US" dirty="0"/>
              <a:t>Present a cohesive view to the world outside of </a:t>
            </a:r>
            <a:r>
              <a:rPr lang="en-US" dirty="0" smtClean="0"/>
              <a:t>IEEE 802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en-US" dirty="0"/>
              <a:t>Supporting, not driving the marketing of individual work groups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Promote activities that span multiple (3 or more?) working groups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/>
          </a:p>
          <a:p>
            <a:pPr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D’Ambrosia, Dell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03531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1326</TotalTime>
  <Words>310</Words>
  <Application>Microsoft Office PowerPoint</Application>
  <PresentationFormat>On-screen Show (4:3)</PresentationFormat>
  <Paragraphs>68</Paragraphs>
  <Slides>4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802-11-Submission</vt:lpstr>
      <vt:lpstr>Microsoft Word 97 - 2003 Document</vt:lpstr>
      <vt:lpstr>Proposal – Marketing Mission Statement</vt:lpstr>
      <vt:lpstr>Abstract</vt:lpstr>
      <vt:lpstr>PowerPoint Presentation</vt:lpstr>
      <vt:lpstr>Marketing for IEEE 802</vt:lpstr>
    </vt:vector>
  </TitlesOfParts>
  <Company>CSR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ExSec Agenda Items March 2013 Plenary</dc:title>
  <dc:subject>Agenda Items for Plenary</dc:subject>
  <dc:creator>Jon Rosdahl</dc:creator>
  <cp:keywords>March 2013, No Restrictions</cp:keywords>
  <dc:description>Agenda Items from ExSec for March plenary.</dc:description>
  <cp:lastModifiedBy>DAmbrosia, John</cp:lastModifiedBy>
  <cp:revision>15</cp:revision>
  <cp:lastPrinted>1601-01-01T00:00:00Z</cp:lastPrinted>
  <dcterms:created xsi:type="dcterms:W3CDTF">2013-03-16T01:58:23Z</dcterms:created>
  <dcterms:modified xsi:type="dcterms:W3CDTF">2014-01-30T20:01:37Z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1d202834-6359-4061-9f2e-a9a8a2288efc</vt:lpwstr>
  </property>
  <property fmtid="{D5CDD505-2E9C-101B-9397-08002B2CF9AE}" pid="3" name="DellClassification">
    <vt:lpwstr>No Restrictions</vt:lpwstr>
  </property>
  <property fmtid="{D5CDD505-2E9C-101B-9397-08002B2CF9AE}" pid="4" name="DellSubLabels">
    <vt:lpwstr/>
  </property>
</Properties>
</file>