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648" r:id="rId1"/>
    <p:sldMasterId id="2147483843" r:id="rId2"/>
    <p:sldMasterId id="2147483846" r:id="rId3"/>
  </p:sldMasterIdLst>
  <p:notesMasterIdLst>
    <p:notesMasterId r:id="rId7"/>
  </p:notesMasterIdLst>
  <p:handoutMasterIdLst>
    <p:handoutMasterId r:id="rId8"/>
  </p:handoutMasterIdLst>
  <p:sldIdLst>
    <p:sldId id="368" r:id="rId4"/>
    <p:sldId id="347" r:id="rId5"/>
    <p:sldId id="371" r:id="rId6"/>
  </p:sldIdLst>
  <p:sldSz cx="9144000" cy="6858000" type="screen4x3"/>
  <p:notesSz cx="7023100" cy="93091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1F7C"/>
    <a:srgbClr val="008542"/>
    <a:srgbClr val="E8E8E8"/>
    <a:srgbClr val="FDC82F"/>
    <a:srgbClr val="009FDA"/>
    <a:srgbClr val="001FA1"/>
    <a:srgbClr val="0066A1"/>
    <a:srgbClr val="E37222"/>
    <a:srgbClr val="69B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4" autoAdjust="0"/>
    <p:restoredTop sz="94660"/>
  </p:normalViewPr>
  <p:slideViewPr>
    <p:cSldViewPr snapToObjects="1" showGuides="1">
      <p:cViewPr>
        <p:scale>
          <a:sx n="93" d="100"/>
          <a:sy n="93" d="100"/>
        </p:scale>
        <p:origin x="-1014" y="-282"/>
      </p:cViewPr>
      <p:guideLst>
        <p:guide orient="horz" pos="2160"/>
        <p:guide orient="horz" pos="1008"/>
        <p:guide orient="horz" pos="636"/>
        <p:guide orient="horz" pos="3744"/>
        <p:guide orient="horz" pos="1386"/>
        <p:guide pos="2880"/>
        <p:guide pos="5328"/>
        <p:guide pos="4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0"/>
    </p:cViewPr>
  </p:sorterViewPr>
  <p:notesViewPr>
    <p:cSldViewPr snapToObjects="1" showGuides="1">
      <p:cViewPr varScale="1">
        <p:scale>
          <a:sx n="54" d="100"/>
          <a:sy n="54" d="100"/>
        </p:scale>
        <p:origin x="-2844" y="-90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doc: IEEE 802-EC-13/0021r0</a:t>
            </a: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132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462A685-C4BE-44DB-83B6-9376D8BE9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8953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doc: IEEE 802-EC-13/0021r0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757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414" y="4421823"/>
            <a:ext cx="5150273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645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757" y="8843645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389382C-3D56-40B2-B36C-473327849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551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103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8246" indent="-287787" defTabSz="940103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51147" indent="-230229" defTabSz="940103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11606" indent="-230229" defTabSz="940103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72065" indent="-230229" defTabSz="940103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32524" indent="-230229" defTabSz="94010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92983" indent="-230229" defTabSz="94010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53442" indent="-230229" defTabSz="94010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913901" indent="-230229" defTabSz="94010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doc: IEEE 802-EC-13/0021r0</a:t>
            </a:r>
            <a:endParaRPr lang="en-US">
              <a:latin typeface="Arial" pitchFamily="34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103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8246" indent="-287787" defTabSz="940103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51147" indent="-230229" defTabSz="940103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11606" indent="-230229" defTabSz="940103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72065" indent="-230229" defTabSz="940103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32524" indent="-230229" defTabSz="94010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92983" indent="-230229" defTabSz="94010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53442" indent="-230229" defTabSz="94010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913901" indent="-230229" defTabSz="94010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2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4550" cy="349091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IEEE 802-EC-13/0021r0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71E8-F627-4E28-AB7F-A76E7530D091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81889-2CC6-4F46-B3DF-FD7224089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183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71E8-F627-4E28-AB7F-A76E7530D091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81889-2CC6-4F46-B3DF-FD7224089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48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71E8-F627-4E28-AB7F-A76E7530D091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81889-2CC6-4F46-B3DF-FD7224089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895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71E8-F627-4E28-AB7F-A76E7530D091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81889-2CC6-4F46-B3DF-FD7224089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806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71E8-F627-4E28-AB7F-A76E7530D091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81889-2CC6-4F46-B3DF-FD7224089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6567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71E8-F627-4E28-AB7F-A76E7530D091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81889-2CC6-4F46-B3DF-FD7224089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2539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71E8-F627-4E28-AB7F-A76E7530D091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81889-2CC6-4F46-B3DF-FD7224089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4761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71E8-F627-4E28-AB7F-A76E7530D091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81889-2CC6-4F46-B3DF-FD7224089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774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71E8-F627-4E28-AB7F-A76E7530D091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81889-2CC6-4F46-B3DF-FD7224089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510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71E8-F627-4E28-AB7F-A76E7530D091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81889-2CC6-4F46-B3DF-FD7224089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54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53400" y="6553200"/>
            <a:ext cx="742953" cy="304800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‹#›</a:t>
            </a:fld>
            <a:endParaRPr lang="en-US" sz="32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71E8-F627-4E28-AB7F-A76E7530D091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81889-2CC6-4F46-B3DF-FD7224089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78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 sz="1600"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70916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752851" cy="4343400"/>
          </a:xfr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05349" y="1600200"/>
            <a:ext cx="3752851" cy="4343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05800" y="6553200"/>
            <a:ext cx="590553" cy="228600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D90BBFFD-5DB9-4833-91C0-BF3ECA505346}" type="slidenum">
              <a:rPr lang="en-US" smtClean="0"/>
              <a:pPr>
                <a:defRPr/>
              </a:pPr>
              <a:t>‹#›</a:t>
            </a:fld>
            <a:endParaRPr lang="en-US" sz="16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5905-EE7D-4673-B5F4-2BF5096DB96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140062" y="6475413"/>
            <a:ext cx="2403863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dirty="0" smtClean="0"/>
              <a:t>Bruce Kraemer, IEEE 802.11 Chair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24766" y="6475413"/>
            <a:ext cx="570669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8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173724" y="6475413"/>
            <a:ext cx="237020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Bruce Kraemer, IEEE 802.11 Chair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13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42206"/>
            <a:ext cx="7772400" cy="76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PowerPoint Title would go here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629400"/>
            <a:ext cx="59055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41D9BA1A-DCA0-4F42-B822-C546F63BDACE}" type="slidenum">
              <a:rPr lang="en-US" smtClean="0"/>
              <a:pPr>
                <a:defRPr/>
              </a:pPr>
              <a:t>‹#›</a:t>
            </a:fld>
            <a:endParaRPr lang="en-US" sz="2800"/>
          </a:p>
        </p:txBody>
      </p:sp>
      <p:pic>
        <p:nvPicPr>
          <p:cNvPr id="65537" name="Picture 10" descr="IEEE_SA_Bar_Graphic_long_l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6194427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778" r:id="rId2"/>
    <p:sldLayoutId id="2147483828" r:id="rId3"/>
    <p:sldLayoutId id="2147483780" r:id="rId4"/>
    <p:sldLayoutId id="2147483782" r:id="rId5"/>
    <p:sldLayoutId id="2147483783" r:id="rId6"/>
    <p:sldLayoutId id="2147483842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4320" indent="-274320" algn="l" rtl="0" eaLnBrk="0" fontAlgn="base" hangingPunct="0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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571500" indent="-276225" algn="l" rtl="0" eaLnBrk="0" fontAlgn="base" hangingPunct="0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809625" indent="-228600" algn="l" rtl="0" eaLnBrk="0" fontAlgn="base" hangingPunct="0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02870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120015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73724" y="6475413"/>
            <a:ext cx="23702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Bruce Kraemer, IEEE 802.11 Chair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47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A469A3A6-7083-48BA-9D7E-342D6AB96B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13846" y="364849"/>
            <a:ext cx="323165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802-EC-14/0004r0</a:t>
            </a:r>
            <a:endParaRPr lang="en-US" sz="1600" b="1" dirty="0" smtClean="0">
              <a:latin typeface="Arial" pitchFamily="34" charset="0"/>
            </a:endParaRP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1970" y="6475413"/>
            <a:ext cx="79188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544737" y="380842"/>
            <a:ext cx="129843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January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dirty="0" smtClean="0">
                <a:latin typeface="Arial" pitchFamily="34" charset="0"/>
              </a:rPr>
              <a:t>2014</a:t>
            </a:r>
            <a:endParaRPr lang="en-US" sz="1600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593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971E8-F627-4E28-AB7F-A76E7530D091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81889-2CC6-4F46-B3DF-FD7224089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60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600200"/>
          </a:xfrm>
        </p:spPr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IEEE 802 response to SC6N15840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27 January 2014</a:t>
            </a:r>
            <a:endParaRPr lang="en-US" b="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338467" y="6475413"/>
            <a:ext cx="1205458" cy="184666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Haasz</a:t>
            </a:r>
            <a:r>
              <a:rPr lang="en-US" sz="1200" dirty="0" smtClean="0"/>
              <a:t> </a:t>
            </a:r>
            <a:r>
              <a:rPr lang="en-US" sz="1200" i="1" dirty="0" smtClean="0"/>
              <a:t>et al</a:t>
            </a:r>
            <a:r>
              <a:rPr lang="en-US" sz="1200" dirty="0" smtClean="0"/>
              <a:t>, IEEE</a:t>
            </a:r>
            <a:endParaRPr lang="en-US" sz="120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76061" y="6475413"/>
            <a:ext cx="468077" cy="184666"/>
          </a:xfrm>
        </p:spPr>
        <p:txBody>
          <a:bodyPr/>
          <a:lstStyle/>
          <a:p>
            <a:pPr>
              <a:defRPr/>
            </a:pPr>
            <a:r>
              <a:rPr lang="en-US" sz="1200" smtClean="0"/>
              <a:t>Slide </a:t>
            </a:r>
            <a:fld id="{C81347C9-C12F-43D2-B3D1-D523E0829A79}" type="slidenum">
              <a:rPr lang="en-US" sz="1200" smtClean="0"/>
              <a:pPr>
                <a:defRPr/>
              </a:pPr>
              <a:t>1</a:t>
            </a:fld>
            <a:endParaRPr lang="en-US" sz="120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698491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050"/>
                <a:gridCol w="1924050"/>
                <a:gridCol w="1485900"/>
                <a:gridCol w="236220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  <a:latin typeface="Arial"/>
                        </a:rPr>
                        <a:t>Name</a:t>
                      </a:r>
                      <a:endParaRPr lang="en-AU" sz="14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Company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Phone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email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Jodi </a:t>
                      </a:r>
                      <a:r>
                        <a:rPr lang="en-AU" sz="1400" dirty="0" err="1" smtClean="0">
                          <a:effectLst/>
                          <a:latin typeface="+mj-lt"/>
                          <a:ea typeface="Times New Roman"/>
                        </a:rPr>
                        <a:t>Haasz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IEEE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j.haasz@ieee.org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Bruce Kraemer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Marvell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bkraemer@marvell.com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10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533400" y="990600"/>
            <a:ext cx="7772400" cy="59055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IEEE 802 response to SC6N15840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5195888"/>
            <a:ext cx="3886200" cy="8286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Bruce Kraemer</a:t>
            </a:r>
          </a:p>
          <a:p>
            <a:pPr marL="0" indent="0">
              <a:buNone/>
            </a:pPr>
            <a:r>
              <a:rPr lang="en-US" dirty="0" smtClean="0"/>
              <a:t>IEEE 802 Liaison Officer to SC6</a:t>
            </a: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266700" y="1733550"/>
            <a:ext cx="8610600" cy="857250"/>
          </a:xfrm>
        </p:spPr>
        <p:txBody>
          <a:bodyPr/>
          <a:lstStyle/>
          <a:p>
            <a:r>
              <a:rPr lang="en-US" i="1" dirty="0" smtClean="0">
                <a:solidFill>
                  <a:schemeClr val="tx1"/>
                </a:solidFill>
              </a:rPr>
              <a:t>6N15840 – “Intentional Weaknesses in Information Security Standards and Implementations”</a:t>
            </a:r>
            <a:endParaRPr lang="en-US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Intentional Weakening of a Standard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86800" cy="480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…</a:t>
            </a:r>
            <a:r>
              <a:rPr lang="en-US" sz="2600" dirty="0" smtClean="0"/>
              <a:t>is a violation of personal and professional </a:t>
            </a:r>
            <a:r>
              <a:rPr lang="en-US" sz="2600" dirty="0" smtClean="0"/>
              <a:t>ethics</a:t>
            </a:r>
          </a:p>
          <a:p>
            <a:pPr marL="0" indent="0">
              <a:buNone/>
            </a:pPr>
            <a:endParaRPr lang="en-US" sz="2600" dirty="0" smtClean="0"/>
          </a:p>
          <a:p>
            <a:r>
              <a:rPr lang="en-US" sz="2400" dirty="0" smtClean="0"/>
              <a:t>…</a:t>
            </a:r>
            <a:r>
              <a:rPr lang="en-US" sz="2600" dirty="0" smtClean="0"/>
              <a:t>is best dealt with by an open standards process</a:t>
            </a:r>
          </a:p>
          <a:p>
            <a:pPr lvl="1"/>
            <a:r>
              <a:rPr lang="en-US" sz="2400" dirty="0" smtClean="0"/>
              <a:t>Allowing broad public participation</a:t>
            </a:r>
          </a:p>
          <a:p>
            <a:pPr lvl="1"/>
            <a:r>
              <a:rPr lang="en-US" sz="2400" dirty="0" smtClean="0"/>
              <a:t>Providing for comment and ongoing review</a:t>
            </a:r>
          </a:p>
          <a:p>
            <a:pPr lvl="1"/>
            <a:r>
              <a:rPr lang="en-US" sz="2400" dirty="0" smtClean="0"/>
              <a:t>Progressing ideas only with wide support among participants</a:t>
            </a:r>
          </a:p>
          <a:p>
            <a:pPr lvl="1"/>
            <a:r>
              <a:rPr lang="en-US" sz="2400" dirty="0" smtClean="0"/>
              <a:t>Using an open and transparent process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023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SA_PowerPoint_Template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119</Words>
  <Application>Microsoft Office PowerPoint</Application>
  <PresentationFormat>On-screen Show (4:3)</PresentationFormat>
  <Paragraphs>33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IEEE-SA_PowerPoint_Template</vt:lpstr>
      <vt:lpstr>802-11-Submission</vt:lpstr>
      <vt:lpstr>Custom Design</vt:lpstr>
      <vt:lpstr>IEEE 802 JTC1 Standing Committee  IEEE 802 response to SC6N15840</vt:lpstr>
      <vt:lpstr>IEEE 802 response to SC6N15840</vt:lpstr>
      <vt:lpstr>Intentional Weakening of a Standard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2013-03-21T19:00:50Z</dcterms:created>
  <dcterms:modified xsi:type="dcterms:W3CDTF">2014-01-27T21:20:48Z</dcterms:modified>
</cp:coreProperties>
</file>