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5" r:id="rId3"/>
  </p:sldMasterIdLst>
  <p:sldIdLst>
    <p:sldId id="256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22043-1CDB-4B13-A5AB-4B42354AD0EE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2461D-5E62-42FE-8F5B-5991ECF89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BFFD-5DB9-4833-91C0-BF3ECA50534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5905-EE7D-4673-B5F4-2BF5096DB96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uit Board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cations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ud Blue Light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ars Cover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5">
                  <a:alpha val="50000"/>
                </a:schemeClr>
              </a:gs>
              <a:gs pos="100000">
                <a:schemeClr val="accent5">
                  <a:alpha val="0"/>
                </a:schemeClr>
              </a:gs>
            </a:gsLst>
            <a:lin ang="27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nc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257800" y="55292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22043-1CDB-4B13-A5AB-4B42354AD0EE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2461D-5E62-42FE-8F5B-5991ECF89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essional Services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ustry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95851" y="4624388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wer and Energy Cover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blishing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34025" y="3562352"/>
            <a:ext cx="3448051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tual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300538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lthcar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681538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22043-1CDB-4B13-A5AB-4B42354AD0EE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2461D-5E62-42FE-8F5B-5991ECF894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22043-1CDB-4B13-A5AB-4B42354AD0EE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2461D-5E62-42FE-8F5B-5991ECF894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22043-1CDB-4B13-A5AB-4B42354AD0EE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2461D-5E62-42FE-8F5B-5991ECF89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22043-1CDB-4B13-A5AB-4B42354AD0EE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2461D-5E62-42FE-8F5B-5991ECF89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2043-1CDB-4B13-A5AB-4B42354AD0EE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1D-5E62-42FE-8F5B-5991ECF8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4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206"/>
            <a:ext cx="7772400" cy="7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fld id="{B8D22043-1CDB-4B13-A5AB-4B42354AD0EE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1952461D-5E62-42FE-8F5B-5991ECF89475}" type="slidenum">
              <a:rPr lang="en-US" smtClean="0"/>
              <a:t>‹#›</a:t>
            </a:fld>
            <a:endParaRPr lang="en-US"/>
          </a:p>
        </p:txBody>
      </p:sp>
      <p:pic>
        <p:nvPicPr>
          <p:cNvPr id="65537" name="Picture 10" descr="IEEE_SA_Bar_Graphic_long_l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194427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4320" indent="-274320" algn="l" rtl="0" eaLnBrk="1" fontAlgn="base" hangingPunct="1">
        <a:spcBef>
          <a:spcPts val="11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571500" indent="-276225" algn="l" rtl="0" eaLnBrk="1" fontAlgn="base" hangingPunct="1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809625" indent="-228600" algn="l" rtl="0" eaLnBrk="1" fontAlgn="base" hangingPunct="1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028700" indent="-171450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1200150" indent="-171450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206"/>
            <a:ext cx="7772400" cy="7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65537" name="Picture 10" descr="IEEE_SA_Bar_Graphic_long_l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94427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4320" indent="-274320" algn="l" rtl="0" eaLnBrk="1" fontAlgn="base" hangingPunct="1">
        <a:spcBef>
          <a:spcPts val="11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571500" indent="-276225" algn="l" rtl="0" eaLnBrk="1" fontAlgn="base" hangingPunct="1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809625" indent="-228600" algn="l" rtl="0" eaLnBrk="1" fontAlgn="base" hangingPunct="1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028700" indent="-171450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1200150" indent="-171450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07594"/>
            <a:ext cx="7772400" cy="4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62150"/>
            <a:ext cx="7772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10" name="Picture 8" descr="IEEE_SA_Bar_Graphic_long_l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171450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171450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IEEE-SA Solutions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IEEE 802 Plenary Session </a:t>
            </a:r>
          </a:p>
          <a:p>
            <a:r>
              <a:rPr lang="en-US" dirty="0" smtClean="0"/>
              <a:t>Dallas November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Solutions Update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WebEx Pilot</a:t>
            </a:r>
          </a:p>
          <a:p>
            <a:pPr lvl="1"/>
            <a:r>
              <a:rPr lang="en-US" sz="2000" dirty="0" smtClean="0"/>
              <a:t>Commenced November 1, 2013</a:t>
            </a:r>
          </a:p>
          <a:p>
            <a:pPr lvl="1"/>
            <a:r>
              <a:rPr lang="en-US" sz="2000" dirty="0" smtClean="0"/>
              <a:t>Will run through Mid-January 2014</a:t>
            </a:r>
          </a:p>
          <a:p>
            <a:pPr lvl="1"/>
            <a:r>
              <a:rPr lang="en-US" sz="2000" dirty="0" smtClean="0"/>
              <a:t>Solutions Support will schedule meetings and provide venue host credentials</a:t>
            </a:r>
          </a:p>
          <a:p>
            <a:pPr lvl="1"/>
            <a:r>
              <a:rPr lang="en-US" sz="2000" dirty="0" smtClean="0"/>
              <a:t>For more information contact your Staff Liaison </a:t>
            </a:r>
          </a:p>
          <a:p>
            <a:r>
              <a:rPr lang="en-US" sz="2000" dirty="0" smtClean="0"/>
              <a:t>Mentor Metadata Update Utility</a:t>
            </a:r>
          </a:p>
          <a:p>
            <a:pPr lvl="1"/>
            <a:r>
              <a:rPr lang="en-US" sz="2000" dirty="0" smtClean="0"/>
              <a:t>Rolled out and tested by Adrian Stephens</a:t>
            </a:r>
          </a:p>
          <a:p>
            <a:pPr lvl="1"/>
            <a:r>
              <a:rPr lang="en-US" sz="2000" dirty="0" smtClean="0"/>
              <a:t>Positive results </a:t>
            </a:r>
            <a:r>
              <a:rPr lang="en-US" sz="2000" dirty="0" smtClean="0">
                <a:sym typeface="Wingdings" pitchFamily="2" charset="2"/>
              </a:rPr>
              <a:t>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SA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rk Layouts">
  <a:themeElements>
    <a:clrScheme name="IEEE rev">
      <a:dk1>
        <a:srgbClr val="FFFFFF"/>
      </a:dk1>
      <a:lt1>
        <a:srgbClr val="000000"/>
      </a:lt1>
      <a:dk2>
        <a:srgbClr val="6E8076"/>
      </a:dk2>
      <a:lt2>
        <a:srgbClr val="A6B4AC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ver Slides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</Template>
  <TotalTime>5</TotalTime>
  <Words>56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IEEE-SA</vt:lpstr>
      <vt:lpstr>Dark Layouts</vt:lpstr>
      <vt:lpstr>Cover Slides</vt:lpstr>
      <vt:lpstr>IEEE-SA Solutions Update</vt:lpstr>
      <vt:lpstr>Recent Solutions Update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IEEE-SA Solutions Update</dc:title>
  <dc:creator>Boyce, Christina</dc:creator>
  <cp:lastModifiedBy>Boyce, Christina</cp:lastModifiedBy>
  <cp:revision>1</cp:revision>
  <dcterms:created xsi:type="dcterms:W3CDTF">2013-11-06T16:49:06Z</dcterms:created>
  <dcterms:modified xsi:type="dcterms:W3CDTF">2013-11-06T16:54:16Z</dcterms:modified>
</cp:coreProperties>
</file>