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62" r:id="rId5"/>
    <p:sldId id="266" r:id="rId6"/>
    <p:sldId id="263" r:id="rId7"/>
    <p:sldId id="267" r:id="rId8"/>
    <p:sldId id="272" r:id="rId9"/>
    <p:sldId id="268" r:id="rId10"/>
    <p:sldId id="269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11" autoAdjust="0"/>
    <p:restoredTop sz="86356" autoAdjust="0"/>
  </p:normalViewPr>
  <p:slideViewPr>
    <p:cSldViewPr>
      <p:cViewPr varScale="1">
        <p:scale>
          <a:sx n="97" d="100"/>
          <a:sy n="97" d="100"/>
        </p:scale>
        <p:origin x="-174" y="-96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3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8395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6068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868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56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>
                <a:solidFill>
                  <a:srgbClr val="000000"/>
                </a:solidFill>
              </a:rPr>
              <a:t>Powerpoint</a:t>
            </a:r>
            <a:r>
              <a:rPr lang="en-US" dirty="0">
                <a:solidFill>
                  <a:srgbClr val="000000"/>
                </a:solidFill>
              </a:rPr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07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>
                <a:solidFill>
                  <a:srgbClr val="000000"/>
                </a:solidFill>
              </a:rPr>
              <a:t>Powerpoint</a:t>
            </a:r>
            <a:r>
              <a:rPr lang="en-US" dirty="0">
                <a:solidFill>
                  <a:srgbClr val="000000"/>
                </a:solidFill>
              </a:rPr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5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988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14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802-EC-13/0040r0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>
                <a:solidFill>
                  <a:srgbClr val="000000"/>
                </a:solidFill>
                <a:ea typeface="ＭＳ Ｐゴシック" charset="-128"/>
              </a:rPr>
              <a:t>PowerPoint Title would go here</a:t>
            </a: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2" y="6629400"/>
            <a:ext cx="43815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41D9BA1A-DCA0-4F42-B822-C546F63BDACE}" type="slidenum">
              <a:rPr lang="en-US">
                <a:solidFill>
                  <a:srgbClr val="000000"/>
                </a:solidFill>
                <a:ea typeface="ＭＳ Ｐゴシック" charset="-128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sz="1400">
              <a:solidFill>
                <a:srgbClr val="000000"/>
              </a:solidFill>
              <a:ea typeface="ＭＳ Ｐゴシック" charset="-128"/>
            </a:endParaRPr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28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3/ec-13-0036-00-00SA-802-pr-updat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-ec/dcn/13/ec-13-0043-00-00EC-ethernet-40th-video-lib.doc" TargetMode="External"/><Relationship Id="rId5" Type="http://schemas.openxmlformats.org/officeDocument/2006/relationships/hyperlink" Target="https://mentor.ieee.org/802-ec/dcn/13/ec-13-0042-00-00EC-ethernet-40th-slides.pptx" TargetMode="External"/><Relationship Id="rId4" Type="http://schemas.openxmlformats.org/officeDocument/2006/relationships/hyperlink" Target="https://mentor.ieee.org/802-ec/dcn/13/ec-13-0041-00-00EC-ethernet-40th-mktg-pr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486400" y="6477000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IEEE 802 Marketing Update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July </a:t>
            </a:r>
            <a:r>
              <a:rPr lang="en-GB" dirty="0" smtClean="0"/>
              <a:t>2013 Plenary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38400" y="2057400"/>
            <a:ext cx="42672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2013-0715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628900" y="3810000"/>
            <a:ext cx="3848100" cy="167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algn="ctr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</a:t>
            </a:r>
          </a:p>
          <a:p>
            <a:pPr algn="ctr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algn="ctr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John D’Ambrosia, Dell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Agenda </a:t>
            </a:r>
            <a:r>
              <a:rPr lang="en-GB" dirty="0" smtClean="0"/>
              <a:t>Items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US" sz="1800" dirty="0" smtClean="0"/>
              <a:t>5.11 </a:t>
            </a:r>
            <a:r>
              <a:rPr lang="en-US" sz="1800" dirty="0" smtClean="0"/>
              <a:t>II </a:t>
            </a:r>
            <a:r>
              <a:rPr lang="en-US" sz="1800" dirty="0"/>
              <a:t>PR Update &amp; </a:t>
            </a:r>
            <a:r>
              <a:rPr lang="en-US" sz="1800" dirty="0" smtClean="0"/>
              <a:t>Notices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/>
              <a:t>	</a:t>
            </a:r>
            <a:r>
              <a:rPr lang="en-US" sz="1800" dirty="0" smtClean="0"/>
              <a:t>5.12 </a:t>
            </a:r>
            <a:r>
              <a:rPr lang="en-US" sz="1800" dirty="0"/>
              <a:t>MI Planning Activities - Ethernet 40th Celebration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Documents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802-EC-13/0036r0, </a:t>
            </a:r>
            <a:r>
              <a:rPr lang="en-US" sz="2000" dirty="0"/>
              <a:t>PR Update </a:t>
            </a:r>
            <a:r>
              <a:rPr lang="en-US" sz="2000" dirty="0" smtClean="0"/>
              <a:t>–</a:t>
            </a:r>
          </a:p>
          <a:p>
            <a:pPr marL="914400" indent="0"/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mentor.ieee.org/802-ec/dcn/13/ec-13-0036-00-00SA-802-pr-update.docx</a:t>
            </a:r>
            <a:r>
              <a:rPr lang="en-US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802-EC/13/0041r0, Ethernet 40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  <a:r>
              <a:rPr lang="en-US" sz="2000" dirty="0" err="1" smtClean="0"/>
              <a:t>Mktg</a:t>
            </a:r>
            <a:r>
              <a:rPr lang="en-US" sz="2000" dirty="0" smtClean="0"/>
              <a:t> / PR Activities –</a:t>
            </a:r>
          </a:p>
          <a:p>
            <a:pPr marL="914400" indent="0"/>
            <a:r>
              <a:rPr lang="en-US" sz="2000" dirty="0"/>
              <a:t>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mentor.ieee.org/802-ec/dcn/13/ec-13-0041-00-00EC-ethernet-40th-mktg-pr.pptx</a:t>
            </a:r>
            <a:r>
              <a:rPr lang="en-US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802-EC/13/0041r0</a:t>
            </a:r>
            <a:r>
              <a:rPr lang="en-US" sz="2000" dirty="0"/>
              <a:t>, Ethernet 40</a:t>
            </a:r>
            <a:r>
              <a:rPr lang="en-US" sz="2000" baseline="30000" dirty="0"/>
              <a:t>th</a:t>
            </a:r>
            <a:r>
              <a:rPr lang="en-US" sz="2000" dirty="0"/>
              <a:t> </a:t>
            </a:r>
            <a:r>
              <a:rPr lang="en-US" sz="2000" dirty="0" smtClean="0"/>
              <a:t> Slides – </a:t>
            </a:r>
          </a:p>
          <a:p>
            <a:pPr marL="914400" indent="0"/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mentor.ieee.org/802-ec/dcn/13/ec-13-0042-00-00EC-ethernet-40th-slides.pptx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802-EC/13/0041r0, Ethernet </a:t>
            </a:r>
            <a:r>
              <a:rPr lang="en-US" sz="2000" dirty="0" smtClean="0"/>
              <a:t>Video Library </a:t>
            </a:r>
            <a:r>
              <a:rPr lang="en-US" sz="2000" dirty="0"/>
              <a:t>– </a:t>
            </a:r>
            <a:endParaRPr lang="en-US" sz="2000" dirty="0" smtClean="0"/>
          </a:p>
          <a:p>
            <a:pPr marL="914400" indent="0"/>
            <a:r>
              <a:rPr lang="en-US" sz="2000" dirty="0">
                <a:hlinkClick r:id="rId6"/>
              </a:rPr>
              <a:t>https://</a:t>
            </a:r>
            <a:r>
              <a:rPr lang="en-US" sz="2000" dirty="0" smtClean="0">
                <a:hlinkClick r:id="rId6"/>
              </a:rPr>
              <a:t>mentor.ieee.org/802-ec/dcn/13/ec-13-0043-00-00EC-ethernet-40th-video-lib.doc</a:t>
            </a:r>
            <a:r>
              <a:rPr lang="en-US" sz="2000" dirty="0" smtClean="0"/>
              <a:t> </a:t>
            </a:r>
            <a:endParaRPr lang="en-US" sz="2000" dirty="0"/>
          </a:p>
          <a:p>
            <a:pPr marL="91440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0895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</a:t>
            </a:r>
            <a:r>
              <a:rPr lang="en-US" dirty="0" smtClean="0"/>
              <a:t>“Execution”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social media and content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/>
              <a:t>Press Releases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/>
              <a:t>Videos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/>
              <a:t>Contributed Articles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/>
              <a:t>Interviews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 smtClean="0"/>
              <a:t>Speakerships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 smtClean="0"/>
              <a:t>Other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875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“High Level” Overview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u="sng" dirty="0" smtClean="0"/>
              <a:t>2013	Celebration 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	Ethernet 40</a:t>
            </a:r>
            <a:r>
              <a:rPr lang="en-US" baseline="30000" dirty="0" smtClean="0"/>
              <a:t>th</a:t>
            </a:r>
            <a:r>
              <a:rPr lang="en-US" dirty="0" smtClean="0"/>
              <a:t> Anniversary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	Ethernet Standard 30</a:t>
            </a:r>
            <a:r>
              <a:rPr lang="en-US" baseline="30000" dirty="0" smtClean="0"/>
              <a:t>th</a:t>
            </a:r>
            <a:r>
              <a:rPr lang="en-US" dirty="0" smtClean="0"/>
              <a:t> Anniversary</a:t>
            </a:r>
          </a:p>
          <a:p>
            <a:pPr>
              <a:buFont typeface="Arial" pitchFamily="34" charset="0"/>
              <a:buChar char="•"/>
            </a:pPr>
            <a:r>
              <a:rPr lang="en-US" u="sng" dirty="0" smtClean="0"/>
              <a:t>November IEEE 802 2013 Plenary Celebration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	Featured Speakers:		Bob Metcalfe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								David Boggs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								Others TBD</a:t>
            </a:r>
          </a:p>
          <a:p>
            <a:pPr>
              <a:buFont typeface="Arial" pitchFamily="34" charset="0"/>
              <a:buChar char="•"/>
            </a:pPr>
            <a:r>
              <a:rPr lang="en-US" u="sng" dirty="0" smtClean="0"/>
              <a:t>2014 	IEEE 802 Suite of </a:t>
            </a:r>
            <a:r>
              <a:rPr lang="en-US" u="sng" dirty="0" err="1" smtClean="0"/>
              <a:t>Stds</a:t>
            </a:r>
            <a:r>
              <a:rPr lang="en-US" u="sng" dirty="0" smtClean="0"/>
              <a:t> “Future of Networking”</a:t>
            </a:r>
          </a:p>
        </p:txBody>
      </p:sp>
    </p:spTree>
    <p:extLst>
      <p:ext uri="{BB962C8B-B14F-4D97-AF65-F5344CB8AC3E}">
        <p14:creationId xmlns:p14="http://schemas.microsoft.com/office/powerpoint/2010/main" val="1850895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Bridging </a:t>
            </a:r>
            <a:r>
              <a:rPr lang="en-US" dirty="0" err="1" smtClean="0"/>
              <a:t>Mktg</a:t>
            </a:r>
            <a:r>
              <a:rPr lang="en-US" dirty="0" smtClean="0"/>
              <a:t> Event &gt; Ethernet 40</a:t>
            </a:r>
            <a:r>
              <a:rPr lang="en-US" baseline="30000" dirty="0" smtClean="0"/>
              <a:t>th</a:t>
            </a:r>
            <a:r>
              <a:rPr lang="en-US" dirty="0" smtClean="0"/>
              <a:t> to “Future of Networking”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Speaker update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Bob Metcalfe / David Boggs agreed to speak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Thanks to Mr. Geoff Thompson for arranging!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Due to scheduling – event needs to be Monday, 11/11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Motion – approve switching tutorials to Tuesday night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Motion – approve budget for speaker travel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Final agenda &amp; budget of event TBD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Further exploration regarding video recording of event pending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Post PR / </a:t>
            </a:r>
            <a:r>
              <a:rPr lang="en-US" dirty="0" err="1" smtClean="0"/>
              <a:t>Mktg</a:t>
            </a:r>
            <a:r>
              <a:rPr lang="en-US" dirty="0" smtClean="0"/>
              <a:t> efforts starting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 November Plenary Celebration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04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432706"/>
            <a:ext cx="8077200" cy="557894"/>
          </a:xfrm>
        </p:spPr>
        <p:txBody>
          <a:bodyPr/>
          <a:lstStyle/>
          <a:p>
            <a:r>
              <a:rPr lang="en-US" sz="3200" dirty="0" smtClean="0"/>
              <a:t>2014: Bridging </a:t>
            </a:r>
            <a:r>
              <a:rPr lang="en-US" sz="3200" dirty="0" smtClean="0"/>
              <a:t>to the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Future </a:t>
            </a:r>
            <a:r>
              <a:rPr lang="en-US" sz="3200" dirty="0" smtClean="0"/>
              <a:t>of Networking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85200" cy="4343400"/>
          </a:xfrm>
        </p:spPr>
        <p:txBody>
          <a:bodyPr/>
          <a:lstStyle/>
          <a:p>
            <a:r>
              <a:rPr lang="en-US" dirty="0"/>
              <a:t>Common platform for collaboration between </a:t>
            </a:r>
            <a:r>
              <a:rPr lang="en-US" dirty="0" smtClean="0"/>
              <a:t>IEEE 802 Group </a:t>
            </a:r>
            <a:r>
              <a:rPr lang="en-US" dirty="0"/>
              <a:t>and IEEE-SA</a:t>
            </a:r>
          </a:p>
          <a:p>
            <a:r>
              <a:rPr lang="en-US" dirty="0" smtClean="0"/>
              <a:t>Developing marketing plan; evolving IEEE 802.3 / 40</a:t>
            </a:r>
            <a:r>
              <a:rPr lang="en-US" baseline="30000" dirty="0" smtClean="0"/>
              <a:t>th</a:t>
            </a:r>
            <a:r>
              <a:rPr lang="en-US" dirty="0" smtClean="0"/>
              <a:t> communications strategy </a:t>
            </a:r>
          </a:p>
          <a:p>
            <a:pPr lvl="1"/>
            <a:r>
              <a:rPr lang="en-US" i="1" dirty="0" smtClean="0"/>
              <a:t>John Day Automotive </a:t>
            </a:r>
            <a:r>
              <a:rPr lang="en-US" dirty="0" smtClean="0"/>
              <a:t>article on </a:t>
            </a:r>
            <a:r>
              <a:rPr lang="en-US" dirty="0"/>
              <a:t>in-vehicle </a:t>
            </a:r>
            <a:r>
              <a:rPr lang="en-US" dirty="0" smtClean="0"/>
              <a:t>Ethernet “Ethernet</a:t>
            </a:r>
            <a:r>
              <a:rPr lang="en-US" dirty="0"/>
              <a:t>: 40 Years Old and Still Solving New </a:t>
            </a:r>
            <a:r>
              <a:rPr lang="en-US" dirty="0" smtClean="0"/>
              <a:t>Problems” by Steve Carlson</a:t>
            </a:r>
          </a:p>
          <a:p>
            <a:pPr lvl="1"/>
            <a:r>
              <a:rPr lang="en-US" i="1" dirty="0" smtClean="0"/>
              <a:t>Wireless Development and Design</a:t>
            </a:r>
            <a:r>
              <a:rPr lang="en-US" dirty="0" smtClean="0"/>
              <a:t> article </a:t>
            </a:r>
            <a:r>
              <a:rPr lang="en-US" dirty="0" smtClean="0">
                <a:latin typeface="Verdana (Body)"/>
                <a:cs typeface="Verdana (Body)"/>
              </a:rPr>
              <a:t>“The End-to-End Ethernet Success Story” by Bruce Kraemer and John </a:t>
            </a:r>
            <a:r>
              <a:rPr lang="en-US" dirty="0" err="1" smtClean="0">
                <a:latin typeface="Verdana (Body)"/>
                <a:cs typeface="Verdana (Body)"/>
              </a:rPr>
              <a:t>D’Ambrosia</a:t>
            </a:r>
            <a:r>
              <a:rPr lang="en-US" dirty="0" smtClean="0">
                <a:latin typeface="Verdana (Body)"/>
                <a:cs typeface="Verdana (Body)"/>
              </a:rPr>
              <a:t> </a:t>
            </a:r>
            <a:r>
              <a:rPr lang="en-US" dirty="0"/>
              <a:t>on </a:t>
            </a:r>
            <a:r>
              <a:rPr lang="en-US" dirty="0">
                <a:latin typeface="Verdana (Body)"/>
                <a:cs typeface="Verdana (Body)"/>
              </a:rPr>
              <a:t>Ethernet's impact on the wireless space with IEEE 802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8" name="Picture 7" descr="iStock_000010421893Medium_Bridg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2831906"/>
            <a:ext cx="5270500" cy="3505394"/>
          </a:xfrm>
          <a:prstGeom prst="rect">
            <a:avLst/>
          </a:prstGeom>
          <a:effectLst>
            <a:softEdge rad="215900"/>
          </a:effectLst>
        </p:spPr>
      </p:pic>
      <p:pic>
        <p:nvPicPr>
          <p:cNvPr id="18" name="Picture 17" descr="Screen Shot 2013-07-12 at 10.50.39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3302000"/>
            <a:ext cx="2030755" cy="1333500"/>
          </a:xfrm>
          <a:prstGeom prst="rect">
            <a:avLst/>
          </a:prstGeom>
        </p:spPr>
      </p:pic>
      <p:pic>
        <p:nvPicPr>
          <p:cNvPr id="19" name="Picture 18" descr="iStock_000016097719Large_iPadiPhone.jpg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715077" y="3098799"/>
            <a:ext cx="1144952" cy="1320801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1" name="Picture 20" descr="iStock_000017023140Small_VOIP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500" y="4381500"/>
            <a:ext cx="1752600" cy="1752600"/>
          </a:xfrm>
          <a:prstGeom prst="rect">
            <a:avLst/>
          </a:prstGeom>
        </p:spPr>
      </p:pic>
      <p:pic>
        <p:nvPicPr>
          <p:cNvPr id="22" name="Picture 21" descr="iStock_000010445655Small_EthernetSwitch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1" y="4940172"/>
            <a:ext cx="1689100" cy="112407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228600" y="3048000"/>
            <a:ext cx="3873500" cy="3086100"/>
          </a:xfrm>
          <a:prstGeom prst="rect">
            <a:avLst/>
          </a:prstGeom>
          <a:solidFill>
            <a:schemeClr val="accent1">
              <a:alpha val="19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203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r>
              <a:rPr lang="en-US" sz="2000" dirty="0" smtClean="0"/>
              <a:t>Background: Bob Metcalfe / David Boggs able to support Monday night 11/11 session for Ethernet 40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Celebration.  Anticipated that length of event to last up to two tutorial slots.</a:t>
            </a:r>
          </a:p>
          <a:p>
            <a:endParaRPr lang="en-US" sz="2000" dirty="0"/>
          </a:p>
          <a:p>
            <a:r>
              <a:rPr lang="en-US" sz="2000" dirty="0" smtClean="0"/>
              <a:t>Motion: Move to support Ethernet 40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Anniversary Celebration @ IEEE 802 Nov 2013 Plenary  on Monday, Nov 11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Move “standard” tutorial sessions on Tuesday, Nov 12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Extend formal invitation to Bob Metcalfe and David Boggs as guest speakers</a:t>
            </a:r>
          </a:p>
          <a:p>
            <a:r>
              <a:rPr lang="en-US" sz="2000" dirty="0" smtClean="0"/>
              <a:t>Moved: D’Ambrosia</a:t>
            </a:r>
          </a:p>
          <a:p>
            <a:r>
              <a:rPr lang="en-US" sz="2000" dirty="0" smtClean="0"/>
              <a:t>Second:</a:t>
            </a:r>
          </a:p>
          <a:p>
            <a:r>
              <a:rPr lang="en-US" sz="2000" dirty="0" smtClean="0"/>
              <a:t>Results (y/n): </a:t>
            </a:r>
          </a:p>
          <a:p>
            <a:r>
              <a:rPr lang="en-US" sz="2000" dirty="0" smtClean="0"/>
              <a:t>Motion: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93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6593" y="1524000"/>
            <a:ext cx="7770813" cy="4113213"/>
          </a:xfrm>
        </p:spPr>
        <p:txBody>
          <a:bodyPr/>
          <a:lstStyle/>
          <a:p>
            <a:pPr marL="0" indent="0"/>
            <a:r>
              <a:rPr lang="en-US" sz="1600" dirty="0" smtClean="0"/>
              <a:t>Background: Associated travel expenses for guest speakers at </a:t>
            </a:r>
            <a:r>
              <a:rPr lang="en-US" sz="1600" dirty="0"/>
              <a:t>Ethernet 40</a:t>
            </a:r>
            <a:r>
              <a:rPr lang="en-US" sz="1600" baseline="30000" dirty="0"/>
              <a:t>th</a:t>
            </a:r>
            <a:r>
              <a:rPr lang="en-US" sz="1600" dirty="0"/>
              <a:t> </a:t>
            </a:r>
            <a:r>
              <a:rPr lang="en-US" sz="1600" dirty="0" smtClean="0"/>
              <a:t>Anniversary (Bob Metcalfe / David Boggs).  Anticipate up to $1k per speaker.</a:t>
            </a:r>
          </a:p>
          <a:p>
            <a:pPr marL="0" indent="0"/>
            <a:r>
              <a:rPr lang="en-US" sz="1600" dirty="0" smtClean="0"/>
              <a:t>Includes following: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Waive </a:t>
            </a:r>
            <a:r>
              <a:rPr lang="en-US" sz="1400" dirty="0"/>
              <a:t>Meeting </a:t>
            </a:r>
            <a:r>
              <a:rPr lang="en-US" sz="1400" dirty="0" smtClean="0"/>
              <a:t>Fees</a:t>
            </a:r>
            <a:endParaRPr lang="en-US" sz="1400" dirty="0"/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Travel plus meals / incidentals</a:t>
            </a:r>
          </a:p>
          <a:p>
            <a:pPr lvl="2">
              <a:buFont typeface="Arial" pitchFamily="34" charset="0"/>
              <a:buChar char="•"/>
            </a:pPr>
            <a:r>
              <a:rPr lang="en-US" sz="1200" dirty="0" smtClean="0"/>
              <a:t>Boggs: SFO &gt;DFW Airfare</a:t>
            </a:r>
          </a:p>
          <a:p>
            <a:pPr lvl="2">
              <a:buFont typeface="Arial" pitchFamily="34" charset="0"/>
              <a:buChar char="•"/>
            </a:pPr>
            <a:r>
              <a:rPr lang="en-US" sz="1200" dirty="0" smtClean="0"/>
              <a:t>Metcalfe: Austin &gt; Dallas RT Mileage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Hotel Accommodations </a:t>
            </a:r>
            <a:r>
              <a:rPr lang="en-US" sz="1400" dirty="0"/>
              <a:t>(via comp rooms or reimbursement</a:t>
            </a:r>
            <a:r>
              <a:rPr lang="en-US" sz="1400" dirty="0" smtClean="0"/>
              <a:t>)</a:t>
            </a:r>
          </a:p>
          <a:p>
            <a:pPr marL="57150" indent="0"/>
            <a:r>
              <a:rPr lang="en-US" sz="1600" dirty="0" smtClean="0"/>
              <a:t>Motion: Approve following for guest speakers for Ethernet 40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Anniversary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 smtClean="0"/>
              <a:t>Waive Meeting Fees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 smtClean="0"/>
              <a:t>Up to $1,000 per speaker to cover noted travel plus meals / incidentals, and if necessary hotel </a:t>
            </a:r>
            <a:r>
              <a:rPr lang="en-US" sz="1200" dirty="0" err="1" smtClean="0"/>
              <a:t>accommocations</a:t>
            </a:r>
            <a:endParaRPr lang="en-US" sz="1200" dirty="0" smtClean="0"/>
          </a:p>
          <a:p>
            <a:pPr lvl="1">
              <a:buFont typeface="Arial" pitchFamily="34" charset="0"/>
              <a:buChar char="•"/>
            </a:pPr>
            <a:r>
              <a:rPr lang="en-US" sz="1200" dirty="0" smtClean="0"/>
              <a:t>Use of comp rooms if available </a:t>
            </a:r>
          </a:p>
          <a:p>
            <a:pPr marL="57150" indent="0"/>
            <a:r>
              <a:rPr lang="en-US" sz="1600" dirty="0" smtClean="0"/>
              <a:t>Moved: D’Ambrosia</a:t>
            </a:r>
            <a:r>
              <a:rPr lang="en-US" sz="1600" dirty="0"/>
              <a:t>	</a:t>
            </a:r>
            <a:endParaRPr lang="en-US" sz="1600" dirty="0" smtClean="0"/>
          </a:p>
          <a:p>
            <a:pPr marL="57150" indent="0"/>
            <a:r>
              <a:rPr lang="en-US" sz="1600" dirty="0" smtClean="0"/>
              <a:t>Second:</a:t>
            </a:r>
          </a:p>
          <a:p>
            <a:r>
              <a:rPr lang="en-US" sz="1600" dirty="0"/>
              <a:t>Results (y/n): </a:t>
            </a:r>
          </a:p>
          <a:p>
            <a:r>
              <a:rPr lang="en-US" sz="1600" dirty="0"/>
              <a:t>Motion: </a:t>
            </a:r>
          </a:p>
          <a:p>
            <a:pPr marL="57150" indent="0"/>
            <a:r>
              <a:rPr lang="en-US" sz="1600" dirty="0" smtClean="0"/>
              <a:t>	</a:t>
            </a:r>
            <a:endParaRPr lang="en-US" sz="16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93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1579</TotalTime>
  <Words>593</Words>
  <Application>Microsoft Office PowerPoint</Application>
  <PresentationFormat>On-screen Show (4:3)</PresentationFormat>
  <Paragraphs>137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IEEE-SA_PowerPoint_Template</vt:lpstr>
      <vt:lpstr>IEEE 802 Marketing Update July 2013 Plenary </vt:lpstr>
      <vt:lpstr>Abstract</vt:lpstr>
      <vt:lpstr>Supporting Documents</vt:lpstr>
      <vt:lpstr>Marketing “Execution”</vt:lpstr>
      <vt:lpstr>“High Level” Overview</vt:lpstr>
      <vt:lpstr>IEEE 802 November Plenary Celebration</vt:lpstr>
      <vt:lpstr>2014: Bridging to the  Future of Networking</vt:lpstr>
      <vt:lpstr>Motion </vt:lpstr>
      <vt:lpstr>Motion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March 2013 Plenary</dc:title>
  <dc:subject>Agenda Items for Plenary</dc:subject>
  <dc:creator>Jon Rosdahl</dc:creator>
  <cp:keywords>March 2013</cp:keywords>
  <dc:description>Agenda Items from ExSec for March plenary.</dc:description>
  <cp:lastModifiedBy>DAmbrosia, John</cp:lastModifiedBy>
  <cp:revision>27</cp:revision>
  <cp:lastPrinted>1601-01-01T00:00:00Z</cp:lastPrinted>
  <dcterms:created xsi:type="dcterms:W3CDTF">2013-03-16T01:58:23Z</dcterms:created>
  <dcterms:modified xsi:type="dcterms:W3CDTF">2013-07-13T00:22:20Z</dcterms:modified>
</cp:coreProperties>
</file>