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7" r:id="rId2"/>
    <p:sldId id="361" r:id="rId3"/>
    <p:sldId id="366" r:id="rId4"/>
    <p:sldId id="353" r:id="rId5"/>
    <p:sldId id="365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76" d="100"/>
          <a:sy n="76" d="100"/>
        </p:scale>
        <p:origin x="-1194" y="1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IEEE-SA BoG Confidential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56771" y="2777197"/>
            <a:ext cx="7772400" cy="533400"/>
          </a:xfrm>
        </p:spPr>
        <p:txBody>
          <a:bodyPr/>
          <a:lstStyle/>
          <a:p>
            <a:pPr algn="ctr"/>
            <a:r>
              <a:rPr lang="en-US" dirty="0" smtClean="0"/>
              <a:t>IEEE-SA Global Activities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Update for IEEE 802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7743" y="5090206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Jodi </a:t>
            </a:r>
            <a:r>
              <a:rPr lang="en-US" dirty="0" err="1" smtClean="0"/>
              <a:t>Haasz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Standards Strategist</a:t>
            </a:r>
          </a:p>
          <a:p>
            <a:pPr marL="0" indent="0">
              <a:buNone/>
            </a:pPr>
            <a:r>
              <a:rPr lang="en-US" dirty="0" smtClean="0"/>
              <a:t>18 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524"/>
            <a:ext cx="7772400" cy="767444"/>
          </a:xfrm>
        </p:spPr>
        <p:txBody>
          <a:bodyPr/>
          <a:lstStyle/>
          <a:p>
            <a:r>
              <a:rPr lang="en-US" dirty="0" smtClean="0"/>
              <a:t>IEEE-SA Global Update</a:t>
            </a:r>
            <a:endParaRPr lang="en-US" sz="18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37350"/>
            <a:ext cx="7772400" cy="4343400"/>
          </a:xfrm>
        </p:spPr>
        <p:txBody>
          <a:bodyPr/>
          <a:lstStyle/>
          <a:p>
            <a:r>
              <a:rPr lang="en-US" sz="2000" dirty="0" smtClean="0"/>
              <a:t>Europe</a:t>
            </a:r>
          </a:p>
          <a:p>
            <a:pPr lvl="1"/>
            <a:r>
              <a:rPr lang="en-US" sz="2000" dirty="0" smtClean="0"/>
              <a:t>Update on the European Multi-Stakeholder Platform on ICT </a:t>
            </a:r>
            <a:r>
              <a:rPr lang="en-US" sz="2000" dirty="0" err="1" smtClean="0"/>
              <a:t>Standardisation</a:t>
            </a:r>
            <a:r>
              <a:rPr lang="en-US" sz="2000" dirty="0" smtClean="0"/>
              <a:t> (MSP)</a:t>
            </a:r>
          </a:p>
          <a:p>
            <a:pPr lvl="2"/>
            <a:r>
              <a:rPr lang="en-US" sz="1800" dirty="0" smtClean="0"/>
              <a:t>Rolling plan</a:t>
            </a:r>
          </a:p>
          <a:p>
            <a:pPr lvl="1"/>
            <a:r>
              <a:rPr lang="en-US" sz="2000" dirty="0" smtClean="0"/>
              <a:t>"</a:t>
            </a:r>
            <a:r>
              <a:rPr lang="en-US" sz="2000" dirty="0"/>
              <a:t>Market-Driven Standards Forum" during the June SASB Series in </a:t>
            </a:r>
            <a:r>
              <a:rPr lang="en-US" sz="2000" dirty="0" smtClean="0"/>
              <a:t>Brussels</a:t>
            </a:r>
          </a:p>
          <a:p>
            <a:pPr lvl="2"/>
            <a:r>
              <a:rPr lang="en-US" sz="1800" dirty="0" smtClean="0"/>
              <a:t>Included a case study on IEEE 802.3 by David Law</a:t>
            </a:r>
          </a:p>
          <a:p>
            <a:r>
              <a:rPr lang="en-US" sz="2000" dirty="0" smtClean="0"/>
              <a:t>Korea</a:t>
            </a:r>
          </a:p>
          <a:p>
            <a:pPr lvl="1"/>
            <a:r>
              <a:rPr lang="en-US" sz="2000" dirty="0" smtClean="0"/>
              <a:t>Telecommunications Technology Association</a:t>
            </a:r>
          </a:p>
          <a:p>
            <a:pPr lvl="2"/>
            <a:r>
              <a:rPr lang="en-US" sz="1800" dirty="0" smtClean="0"/>
              <a:t>Interested in a method </a:t>
            </a:r>
            <a:r>
              <a:rPr lang="en-US" sz="1800" dirty="0"/>
              <a:t>of </a:t>
            </a:r>
            <a:r>
              <a:rPr lang="en-US" sz="1800" dirty="0" smtClean="0"/>
              <a:t>receiving early information (prior to submittal to ITU) on spectrum related </a:t>
            </a:r>
            <a:r>
              <a:rPr lang="en-US" sz="1800" dirty="0"/>
              <a:t>proposals. </a:t>
            </a:r>
            <a:endParaRPr lang="en-US" sz="1800" dirty="0" smtClean="0"/>
          </a:p>
          <a:p>
            <a:pPr lvl="3"/>
            <a:r>
              <a:rPr lang="en-US" sz="1800" dirty="0" smtClean="0"/>
              <a:t>Glenn Parsons to discuss with Mike Lynch if there is an 802 mechanism for this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524"/>
            <a:ext cx="7772400" cy="767444"/>
          </a:xfrm>
        </p:spPr>
        <p:txBody>
          <a:bodyPr/>
          <a:lstStyle/>
          <a:p>
            <a:r>
              <a:rPr lang="en-US" dirty="0" smtClean="0"/>
              <a:t>IEEE-SA Global Update </a:t>
            </a:r>
            <a:r>
              <a:rPr lang="en-US" sz="2000" dirty="0" smtClean="0"/>
              <a:t>(</a:t>
            </a:r>
            <a:r>
              <a:rPr lang="en-US" sz="2000" dirty="0" err="1" smtClean="0"/>
              <a:t>cont</a:t>
            </a:r>
            <a:r>
              <a:rPr lang="en-US" sz="2000" dirty="0" smtClean="0"/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22836"/>
            <a:ext cx="7772400" cy="4343400"/>
          </a:xfrm>
        </p:spPr>
        <p:txBody>
          <a:bodyPr/>
          <a:lstStyle/>
          <a:p>
            <a:r>
              <a:rPr lang="en-US" sz="2000" dirty="0" smtClean="0"/>
              <a:t>China</a:t>
            </a:r>
          </a:p>
          <a:p>
            <a:pPr lvl="1"/>
            <a:r>
              <a:rPr lang="en-US" sz="2000" dirty="0" smtClean="0"/>
              <a:t>University Outreach Program in Nanjing, China during the September 2013 IEEE 802 Wireless Interim</a:t>
            </a:r>
          </a:p>
          <a:p>
            <a:pPr lvl="2"/>
            <a:r>
              <a:rPr lang="en-US" sz="1800" dirty="0" smtClean="0"/>
              <a:t>IEEE Beijing Office coordinating </a:t>
            </a:r>
            <a:r>
              <a:rPr lang="en-US" sz="1800" dirty="0"/>
              <a:t>with Dr. </a:t>
            </a:r>
            <a:r>
              <a:rPr lang="en-US" sz="1800" dirty="0" err="1"/>
              <a:t>Pingping</a:t>
            </a:r>
            <a:r>
              <a:rPr lang="en-US" sz="1800" dirty="0"/>
              <a:t> </a:t>
            </a:r>
            <a:r>
              <a:rPr lang="en-US" sz="1800" dirty="0" err="1"/>
              <a:t>Xu</a:t>
            </a:r>
            <a:r>
              <a:rPr lang="en-US" sz="1800" dirty="0"/>
              <a:t> from </a:t>
            </a:r>
            <a:r>
              <a:rPr lang="en-US" sz="1800" dirty="0" smtClean="0"/>
              <a:t>Southeast </a:t>
            </a:r>
            <a:r>
              <a:rPr lang="en-US" sz="1800" dirty="0"/>
              <a:t>University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9046"/>
            <a:ext cx="7772400" cy="767444"/>
          </a:xfrm>
        </p:spPr>
        <p:txBody>
          <a:bodyPr/>
          <a:lstStyle/>
          <a:p>
            <a:r>
              <a:rPr lang="en-US" dirty="0" smtClean="0"/>
              <a:t>Additional Activities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9294"/>
            <a:ext cx="7772400" cy="4343400"/>
          </a:xfrm>
        </p:spPr>
        <p:txBody>
          <a:bodyPr/>
          <a:lstStyle/>
          <a:p>
            <a:r>
              <a:rPr lang="en-US" sz="2000" dirty="0" smtClean="0"/>
              <a:t>JTC 1/SC </a:t>
            </a:r>
            <a:r>
              <a:rPr lang="en-US" sz="2000" dirty="0"/>
              <a:t>31</a:t>
            </a:r>
          </a:p>
          <a:p>
            <a:pPr lvl="1"/>
            <a:r>
              <a:rPr lang="en-US" sz="2000" dirty="0" smtClean="0"/>
              <a:t>Finalized Permission Agreement for the use of IEEE 802.15.4 standards and amendments in ISO/IEC 24730-62.</a:t>
            </a:r>
          </a:p>
          <a:p>
            <a:r>
              <a:rPr lang="en-US" sz="2000" dirty="0"/>
              <a:t>IEEE 802 External Liaisons</a:t>
            </a:r>
          </a:p>
          <a:p>
            <a:pPr lvl="1"/>
            <a:r>
              <a:rPr lang="en-US" sz="2000" dirty="0" smtClean="0"/>
              <a:t>Outstanding</a:t>
            </a:r>
          </a:p>
          <a:p>
            <a:pPr lvl="2"/>
            <a:r>
              <a:rPr lang="en-US" sz="1800" dirty="0"/>
              <a:t>Develop a name for a 4th Type of Liaison and a definition </a:t>
            </a:r>
            <a:endParaRPr lang="en-US" sz="1800" dirty="0" smtClean="0"/>
          </a:p>
          <a:p>
            <a:pPr lvl="2"/>
            <a:r>
              <a:rPr lang="en-US" sz="1800" dirty="0" smtClean="0"/>
              <a:t>Upon completion…</a:t>
            </a:r>
          </a:p>
          <a:p>
            <a:pPr lvl="3"/>
            <a:r>
              <a:rPr lang="en-US" sz="1600" dirty="0" smtClean="0"/>
              <a:t>Training presentation will be sent to 802 EC Reflector on how to maintain the database</a:t>
            </a:r>
          </a:p>
          <a:p>
            <a:pPr lvl="3"/>
            <a:r>
              <a:rPr lang="en-US" sz="1600" dirty="0" smtClean="0"/>
              <a:t>Database will become available to 802 Working Group Chairs for maintenance</a:t>
            </a:r>
            <a:endParaRPr lang="en-US" sz="16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IEEE-SA Global Activities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6032"/>
            <a:ext cx="7772400" cy="4343400"/>
          </a:xfrm>
        </p:spPr>
        <p:txBody>
          <a:bodyPr/>
          <a:lstStyle/>
          <a:p>
            <a:pPr lvl="1" algn="ctr" eaLnBrk="1" hangingPunct="1">
              <a:buNone/>
              <a:defRPr/>
            </a:pPr>
            <a:r>
              <a:rPr lang="en-US" sz="2000" u="sng" dirty="0">
                <a:solidFill>
                  <a:srgbClr val="C00000"/>
                </a:solidFill>
                <a:ea typeface="ＭＳ Ｐゴシック" pitchFamily="-112" charset="-128"/>
              </a:rPr>
              <a:t>http://standards.ieee.org/develop/intl/</a:t>
            </a:r>
          </a:p>
          <a:p>
            <a:pPr lvl="1" algn="ctr" eaLnBrk="1" hangingPunct="1">
              <a:buNone/>
              <a:defRPr/>
            </a:pPr>
            <a:endParaRPr lang="en-US" sz="2000" dirty="0">
              <a:ea typeface="ＭＳ Ｐゴシック" pitchFamily="-112" charset="-128"/>
            </a:endParaRP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b="1" dirty="0"/>
              <a:t>For more information, contact:</a:t>
            </a: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b="1" dirty="0"/>
              <a:t>Jodi </a:t>
            </a:r>
            <a:r>
              <a:rPr lang="en-US" b="1" dirty="0" err="1"/>
              <a:t>Haasz</a:t>
            </a:r>
            <a:endParaRPr lang="en-US" dirty="0"/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dirty="0"/>
              <a:t>Standards Strategist</a:t>
            </a:r>
          </a:p>
          <a:p>
            <a:pPr marL="0" indent="0" algn="ctr" eaLnBrk="1" hangingPunct="1">
              <a:buFont typeface="Monotype Sorts" pitchFamily="2" charset="2"/>
              <a:buNone/>
              <a:defRPr/>
            </a:pPr>
            <a:r>
              <a:rPr lang="en-US" dirty="0"/>
              <a:t>j.haasz@ieee.org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Words>168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IEEE-SA_PowerPoint_Template</vt:lpstr>
      <vt:lpstr>IEEE-SA Global Activities  Update for IEEE 802</vt:lpstr>
      <vt:lpstr>IEEE-SA Global Update</vt:lpstr>
      <vt:lpstr>IEEE-SA Global Update (cont)</vt:lpstr>
      <vt:lpstr>Additional Activities</vt:lpstr>
      <vt:lpstr>IEEE-SA Global Activities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Karen Mccabe</cp:lastModifiedBy>
  <cp:revision>190</cp:revision>
  <dcterms:created xsi:type="dcterms:W3CDTF">2009-12-29T14:27:24Z</dcterms:created>
  <dcterms:modified xsi:type="dcterms:W3CDTF">2013-07-10T12:19:16Z</dcterms:modified>
</cp:coreProperties>
</file>