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3" r:id="rId5"/>
    <p:sldId id="270" r:id="rId6"/>
    <p:sldId id="295" r:id="rId7"/>
    <p:sldId id="282" r:id="rId8"/>
    <p:sldId id="266" r:id="rId9"/>
    <p:sldId id="268" r:id="rId10"/>
    <p:sldId id="269" r:id="rId11"/>
    <p:sldId id="265" r:id="rId12"/>
    <p:sldId id="285" r:id="rId13"/>
    <p:sldId id="286" r:id="rId14"/>
    <p:sldId id="293" r:id="rId15"/>
    <p:sldId id="292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526" autoAdjust="0"/>
    <p:restoredTop sz="86356" autoAdjust="0"/>
  </p:normalViewPr>
  <p:slideViewPr>
    <p:cSldViewPr>
      <p:cViewPr>
        <p:scale>
          <a:sx n="70" d="100"/>
          <a:sy n="70" d="100"/>
        </p:scale>
        <p:origin x="-1374" y="-17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274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802-EC-13/0033r0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802-EC-13/0033r0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 Agenda Items</a:t>
            </a:r>
            <a:br>
              <a:rPr lang="en-GB" dirty="0" smtClean="0"/>
            </a:br>
            <a:r>
              <a:rPr lang="en-GB" dirty="0" smtClean="0"/>
              <a:t>July 2013 </a:t>
            </a:r>
            <a:r>
              <a:rPr lang="en-GB" dirty="0" smtClean="0"/>
              <a:t>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</a:t>
            </a:r>
            <a:r>
              <a:rPr lang="en-US" dirty="0" smtClean="0"/>
              <a:t>items:</a:t>
            </a:r>
            <a:endParaRPr lang="en-US" dirty="0" smtClean="0"/>
          </a:p>
          <a:p>
            <a:r>
              <a:rPr lang="en-US" dirty="0" smtClean="0"/>
              <a:t>    1. Opening Plenary Meeting ‐ </a:t>
            </a:r>
            <a:r>
              <a:rPr lang="en-US" dirty="0" smtClean="0"/>
              <a:t>Monday 11:00-12:00‐‐ </a:t>
            </a:r>
            <a:r>
              <a:rPr lang="en-US" dirty="0" smtClean="0"/>
              <a:t>Welcome to Geneva and give ITU chance to address Participants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	</a:t>
            </a:r>
            <a:r>
              <a:rPr lang="en-US" dirty="0" smtClean="0"/>
              <a:t>802 EC officers at head table – WG Chairs in 2</a:t>
            </a:r>
            <a:r>
              <a:rPr lang="en-US" baseline="30000" dirty="0" smtClean="0"/>
              <a:t>nd</a:t>
            </a:r>
            <a:r>
              <a:rPr lang="en-US" dirty="0" smtClean="0"/>
              <a:t> row </a:t>
            </a:r>
          </a:p>
          <a:p>
            <a:endParaRPr lang="en-US" dirty="0" smtClean="0"/>
          </a:p>
          <a:p>
            <a:r>
              <a:rPr lang="en-US" dirty="0" smtClean="0"/>
              <a:t>    2. Tutorials ‐ Monday ‐‐ </a:t>
            </a:r>
            <a:r>
              <a:rPr lang="en-US" dirty="0" smtClean="0"/>
              <a:t>ITU Popov Room.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	4.02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Future Venues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9.03 II Executive Secretary report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 9.xx </a:t>
            </a:r>
            <a:r>
              <a:rPr lang="en-US" dirty="0" smtClean="0">
                <a:solidFill>
                  <a:schemeClr val="tx1"/>
                </a:solidFill>
              </a:rPr>
              <a:t>II </a:t>
            </a:r>
            <a:r>
              <a:rPr lang="en-US" dirty="0" smtClean="0"/>
              <a:t>Call for Tutorials: November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9.xx II </a:t>
            </a:r>
            <a:r>
              <a:rPr lang="en-US" dirty="0" smtClean="0"/>
              <a:t>EC Interim </a:t>
            </a:r>
            <a:r>
              <a:rPr lang="en-US" dirty="0" err="1" smtClean="0"/>
              <a:t>Telecon</a:t>
            </a:r>
            <a:r>
              <a:rPr lang="en-US" dirty="0" smtClean="0"/>
              <a:t>: Oct 1. 2013 13:00 EDT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4.02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Motion to approve </a:t>
            </a:r>
            <a:r>
              <a:rPr lang="en-US" dirty="0" smtClean="0"/>
              <a:t>Site visit for Barcelona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Motion to approve Site Visit for Beijing</a:t>
            </a:r>
            <a:endParaRPr lang="en-US" dirty="0" smtClean="0"/>
          </a:p>
          <a:p>
            <a:pPr marL="457200" indent="-4572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.03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9.xx Call </a:t>
            </a:r>
            <a:r>
              <a:rPr lang="en-US" dirty="0" smtClean="0"/>
              <a:t>for Tutorials for the </a:t>
            </a:r>
            <a:r>
              <a:rPr lang="en-US" dirty="0" smtClean="0"/>
              <a:t>Nov 2013 </a:t>
            </a:r>
            <a:r>
              <a:rPr lang="en-US" dirty="0" smtClean="0"/>
              <a:t>Plenary in </a:t>
            </a:r>
            <a:r>
              <a:rPr lang="en-US" dirty="0" smtClean="0"/>
              <a:t>Dallas,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</a:t>
            </a:r>
            <a:r>
              <a:rPr lang="en-US" dirty="0" smtClean="0"/>
              <a:t>Sept 27</a:t>
            </a:r>
            <a:r>
              <a:rPr lang="en-US" baseline="30000" dirty="0" smtClean="0"/>
              <a:t>th</a:t>
            </a:r>
            <a:r>
              <a:rPr lang="en-US" dirty="0" smtClean="0"/>
              <a:t> 2013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9.xx -- 1 Oct 2013 </a:t>
            </a:r>
            <a:r>
              <a:rPr lang="en-US" dirty="0" smtClean="0"/>
              <a:t>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01 OCT 2013 </a:t>
            </a:r>
            <a:r>
              <a:rPr lang="en-US" dirty="0" smtClean="0"/>
              <a:t>1-3PM ET</a:t>
            </a:r>
          </a:p>
          <a:p>
            <a:endParaRPr lang="en-US" dirty="0" smtClean="0"/>
          </a:p>
          <a:p>
            <a:r>
              <a:rPr lang="en-US" dirty="0" smtClean="0"/>
              <a:t>Initial Draft 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Nikolich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</a:t>
            </a:r>
            <a:r>
              <a:rPr lang="en-US" sz="1400" dirty="0" smtClean="0"/>
              <a:t>: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Report: </a:t>
            </a:r>
            <a:r>
              <a:rPr lang="en-US" sz="1400" dirty="0" smtClean="0"/>
              <a:t>July EC </a:t>
            </a:r>
            <a:r>
              <a:rPr lang="en-US" sz="1400" dirty="0" smtClean="0"/>
              <a:t>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Discussion: EC Leadership workshop action item review – </a:t>
            </a:r>
            <a:r>
              <a:rPr lang="en-US" sz="1400" dirty="0" smtClean="0"/>
              <a:t>????                         </a:t>
            </a:r>
            <a:r>
              <a:rPr lang="en-US" sz="1400" dirty="0" smtClean="0"/>
              <a:t>     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Report: </a:t>
            </a:r>
            <a:r>
              <a:rPr lang="en-US" sz="1400" dirty="0" smtClean="0"/>
              <a:t>March 2013 Beijing Meeting </a:t>
            </a:r>
            <a:r>
              <a:rPr lang="en-US" sz="1400" dirty="0" smtClean="0"/>
              <a:t>Plan Status                  - </a:t>
            </a:r>
            <a:r>
              <a:rPr lang="en-US" sz="1400" dirty="0" smtClean="0"/>
              <a:t>Rosdahl</a:t>
            </a:r>
            <a:r>
              <a:rPr lang="en-US" sz="1400" dirty="0" smtClean="0"/>
              <a:t>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Motion: Confirm approval of March </a:t>
            </a:r>
            <a:r>
              <a:rPr lang="en-US" sz="1400" dirty="0" smtClean="0"/>
              <a:t>2016 </a:t>
            </a:r>
            <a:r>
              <a:rPr lang="en-US" sz="1400" dirty="0" smtClean="0"/>
              <a:t>venue contract   - </a:t>
            </a:r>
            <a:r>
              <a:rPr lang="en-US" sz="1400" dirty="0" smtClean="0"/>
              <a:t> Rosdahl</a:t>
            </a:r>
            <a:r>
              <a:rPr lang="en-US" sz="1400" dirty="0" smtClean="0"/>
              <a:t>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</a:t>
            </a:r>
            <a:r>
              <a:rPr lang="en-US" sz="1400" dirty="0" err="1" smtClean="0"/>
              <a:t>mim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</a:t>
            </a:r>
            <a:r>
              <a:rPr lang="en-US" sz="1800" dirty="0" smtClean="0"/>
              <a:t>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 tooltip="Future Venue File"/>
              </a:rPr>
              <a:t>https://mentor.ieee.org/802-ec/dcn/12/ec-12-0040-04-00EC-802-plenary-future-venue-contract-status.xlsx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5.15 </a:t>
            </a:r>
            <a:r>
              <a:rPr lang="en-US" sz="1800" dirty="0" smtClean="0"/>
              <a:t>II </a:t>
            </a:r>
            <a:r>
              <a:rPr lang="en-US" sz="1800" dirty="0" smtClean="0"/>
              <a:t>Future venue contract status &amp; Vendor Contract Renewal </a:t>
            </a:r>
            <a:r>
              <a:rPr lang="en-US" sz="1800" dirty="0" err="1" smtClean="0"/>
              <a:t>Statu</a:t>
            </a:r>
            <a:r>
              <a:rPr lang="en-US" sz="1800" dirty="0" smtClean="0"/>
              <a:t> s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5.16 </a:t>
            </a:r>
            <a:r>
              <a:rPr lang="en-US" sz="1800" dirty="0" smtClean="0"/>
              <a:t>II Geneva 2013 Expectation </a:t>
            </a:r>
          </a:p>
          <a:p>
            <a:endParaRPr lang="en-US" dirty="0" smtClean="0"/>
          </a:p>
          <a:p>
            <a:r>
              <a:rPr lang="en-US" dirty="0" smtClean="0"/>
              <a:t>Friday: 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4.02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9.03 II Executive Secretary </a:t>
            </a:r>
            <a:r>
              <a:rPr lang="en-US" sz="1800" dirty="0" smtClean="0">
                <a:solidFill>
                  <a:schemeClr val="tx1"/>
                </a:solidFill>
              </a:rPr>
              <a:t>report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9.xx II </a:t>
            </a:r>
            <a:r>
              <a:rPr lang="en-US" sz="1800" dirty="0" smtClean="0"/>
              <a:t>Call for Tutorials: </a:t>
            </a:r>
            <a:r>
              <a:rPr lang="en-US" sz="1800" dirty="0" smtClean="0"/>
              <a:t>November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9.xx II </a:t>
            </a:r>
            <a:r>
              <a:rPr lang="en-US" sz="1800" dirty="0" smtClean="0"/>
              <a:t>EC Interim </a:t>
            </a:r>
            <a:r>
              <a:rPr lang="en-US" sz="1800" dirty="0" err="1" smtClean="0"/>
              <a:t>Telecon</a:t>
            </a:r>
            <a:r>
              <a:rPr lang="en-US" sz="1800" dirty="0" smtClean="0"/>
              <a:t>: Oct 1. 2013 </a:t>
            </a:r>
            <a:r>
              <a:rPr lang="en-US" sz="1800" dirty="0" smtClean="0"/>
              <a:t>13:00 EDT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5.15 II Future venue contract status &amp; Vendor Contract Renewal </a:t>
            </a:r>
            <a:r>
              <a:rPr lang="en-US" dirty="0" smtClean="0"/>
              <a:t>Status</a:t>
            </a:r>
            <a:endParaRPr lang="en-US" dirty="0" smtClean="0"/>
          </a:p>
          <a:p>
            <a:r>
              <a:rPr lang="en-US" dirty="0" smtClean="0"/>
              <a:t>5.16 </a:t>
            </a:r>
            <a:r>
              <a:rPr lang="en-US" dirty="0" smtClean="0"/>
              <a:t>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</a:t>
            </a:r>
            <a:r>
              <a:rPr lang="en-US" dirty="0" smtClean="0"/>
              <a:t>802-EC-12/0040r4</a:t>
            </a:r>
            <a:endParaRPr lang="en-US" dirty="0" smtClean="0"/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https://mentor.ieee.org/802-ec/dcn/12/ec-12-0040-04-00EC-802-plenary-future-venue-contract-status.xlsx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</a:t>
            </a:r>
            <a:r>
              <a:rPr lang="en-US" dirty="0" smtClean="0"/>
              <a:t>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OFC Meeting Dates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Non-North American Venues </a:t>
            </a:r>
            <a:r>
              <a:rPr lang="en-US" dirty="0" smtClean="0"/>
              <a:t>–Priorities Set from March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1. How often to meet face-to-face? </a:t>
            </a:r>
          </a:p>
          <a:p>
            <a:r>
              <a:rPr lang="en-US" dirty="0" smtClean="0"/>
              <a:t>	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		IEEE is going to Dallas in Nov  --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The possibility </a:t>
            </a:r>
            <a:r>
              <a:rPr lang="en-US" dirty="0" smtClean="0"/>
              <a:t>move to March, and have back to back meeting in Dallas</a:t>
            </a:r>
            <a:r>
              <a:rPr lang="en-US" dirty="0" smtClean="0"/>
              <a:t>....?</a:t>
            </a:r>
          </a:p>
          <a:p>
            <a:r>
              <a:rPr lang="en-US" dirty="0" smtClean="0"/>
              <a:t>	</a:t>
            </a:r>
            <a:r>
              <a:rPr lang="en-US" dirty="0" smtClean="0"/>
              <a:t>	Did not seem possible as IETF is meeting later in the month.</a:t>
            </a:r>
          </a:p>
          <a:p>
            <a:r>
              <a:rPr lang="en-US" dirty="0" smtClean="0"/>
              <a:t>Instead we need to pick a date to have leadership meet.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 smtClean="0"/>
              <a:t>Priorities </a:t>
            </a:r>
            <a:r>
              <a:rPr lang="en-US" dirty="0" smtClean="0"/>
              <a:t>from March:</a:t>
            </a:r>
          </a:p>
          <a:p>
            <a:r>
              <a:rPr lang="en-US" dirty="0" smtClean="0"/>
              <a:t>	2015 March – Barcelona/Rome/Berlin</a:t>
            </a:r>
          </a:p>
          <a:p>
            <a:r>
              <a:rPr lang="en-US" dirty="0" smtClean="0"/>
              <a:t>	2016 March -- Macau/Shanghai/</a:t>
            </a:r>
            <a:r>
              <a:rPr lang="en-US" dirty="0" err="1" smtClean="0"/>
              <a:t>Yokahoma</a:t>
            </a:r>
            <a:endParaRPr lang="en-US" dirty="0" smtClean="0"/>
          </a:p>
          <a:p>
            <a:r>
              <a:rPr lang="en-US" dirty="0" smtClean="0"/>
              <a:t>	2017 July – Copenhagen/</a:t>
            </a:r>
            <a:r>
              <a:rPr lang="en-US" dirty="0" err="1" smtClean="0"/>
              <a:t>Gothenberg</a:t>
            </a:r>
            <a:r>
              <a:rPr lang="en-US" dirty="0" smtClean="0"/>
              <a:t>/Vienna</a:t>
            </a:r>
          </a:p>
          <a:p>
            <a:r>
              <a:rPr lang="en-US" dirty="0" smtClean="0"/>
              <a:t>	2017 March – New Orleans / </a:t>
            </a:r>
            <a:r>
              <a:rPr lang="en-US" dirty="0" smtClean="0"/>
              <a:t>Florida</a:t>
            </a:r>
          </a:p>
          <a:p>
            <a:r>
              <a:rPr lang="en-US" dirty="0" smtClean="0"/>
              <a:t>Even Years – Target Asia/Pacific</a:t>
            </a:r>
          </a:p>
          <a:p>
            <a:r>
              <a:rPr lang="en-US" dirty="0" smtClean="0"/>
              <a:t>Odd Years – Target Europe</a:t>
            </a:r>
          </a:p>
          <a:p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EC Session to discuss Future Venue details: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</a:t>
            </a:r>
            <a:r>
              <a:rPr lang="en-US" smtClean="0"/>
              <a:t>Tues 9-10am (CICG) or 6-7pm (ITU) –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Contract started: April 2012</a:t>
            </a:r>
          </a:p>
          <a:p>
            <a:r>
              <a:rPr lang="en-US" dirty="0" smtClean="0"/>
              <a:t>	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Contract started: Nov 2008 (one extension)</a:t>
            </a:r>
          </a:p>
          <a:p>
            <a:r>
              <a:rPr lang="en-US" dirty="0" smtClean="0"/>
              <a:t>	Contract expires:  July 2014</a:t>
            </a:r>
          </a:p>
          <a:p>
            <a:r>
              <a:rPr lang="en-US" dirty="0" smtClean="0"/>
              <a:t>	Plan for RFP  process Nov 2013 to March </a:t>
            </a:r>
            <a:r>
              <a:rPr lang="en-US" dirty="0" smtClean="0"/>
              <a:t>2014</a:t>
            </a:r>
          </a:p>
          <a:p>
            <a:endParaRPr lang="en-US" dirty="0" smtClean="0"/>
          </a:p>
          <a:p>
            <a:r>
              <a:rPr lang="en-US" dirty="0" smtClean="0"/>
              <a:t>Meeting </a:t>
            </a:r>
            <a:r>
              <a:rPr lang="en-US" dirty="0" smtClean="0"/>
              <a:t>Manager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 further effort – Proposal to remove from 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Opening Plenary – 11-12am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Monday, Tuesday, Wednesday and Thursday 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n-US" dirty="0" smtClean="0"/>
              <a:t>Meetings in CICG and CCV must end before 6:30pm (18:30)</a:t>
            </a:r>
          </a:p>
          <a:p>
            <a:r>
              <a:rPr lang="en-US" dirty="0" smtClean="0"/>
              <a:t>	</a:t>
            </a:r>
            <a:r>
              <a:rPr lang="en-US" dirty="0" smtClean="0"/>
              <a:t>Please leave buildings promptly.</a:t>
            </a:r>
            <a:endParaRPr lang="en-US" dirty="0" smtClean="0"/>
          </a:p>
          <a:p>
            <a:r>
              <a:rPr lang="en-US" dirty="0" smtClean="0"/>
              <a:t>	*</a:t>
            </a:r>
            <a:r>
              <a:rPr lang="en-US" sz="2000" dirty="0" smtClean="0"/>
              <a:t>All Evening Meetings (PM3) after 6pm must be held in ITU</a:t>
            </a:r>
            <a:r>
              <a:rPr lang="en-US" sz="2000" dirty="0" smtClean="0"/>
              <a:t>.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Note: that Power to ITU meeting rooms will be out from 9pm Tues until 6am Wed.</a:t>
            </a:r>
          </a:p>
          <a:p>
            <a:endParaRPr lang="en-US" dirty="0" smtClean="0"/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</a:t>
            </a:r>
            <a:r>
              <a:rPr lang="en-US" dirty="0" smtClean="0"/>
              <a:t>are to be held </a:t>
            </a:r>
            <a:r>
              <a:rPr lang="en-US" dirty="0" smtClean="0"/>
              <a:t>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2248</TotalTime>
  <Words>503</Words>
  <Application>Microsoft Office PowerPoint</Application>
  <PresentationFormat>On-screen Show (4:3)</PresentationFormat>
  <Paragraphs>198</Paragraphs>
  <Slides>16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ExSec Agenda Items July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Status of Vendor Contracts</vt:lpstr>
      <vt:lpstr>5.18 II Geneva 2013 Expectation</vt:lpstr>
      <vt:lpstr> Geneva Expectations (cont)</vt:lpstr>
      <vt:lpstr> Geneva Expectations (cont)</vt:lpstr>
      <vt:lpstr>Friday Agenda Items</vt:lpstr>
      <vt:lpstr>4.02 MI Future Venues </vt:lpstr>
      <vt:lpstr>9.03 II Executive secretary report </vt:lpstr>
      <vt:lpstr>9.xx Call for Tutorials for the Nov 2013 Plenary in Dallas, Texas</vt:lpstr>
      <vt:lpstr>9.xx -- 1 Oct 2013 Interim Telecon - 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2013 Plenary</dc:title>
  <dc:subject>Agenda Items for Plenary</dc:subject>
  <dc:creator>Jon Rosdahl</dc:creator>
  <cp:keywords>July 2013</cp:keywords>
  <dc:description>Agenda Items from ExSec for July plenary.</dc:description>
  <cp:lastModifiedBy>jr05</cp:lastModifiedBy>
  <cp:revision>41</cp:revision>
  <cp:lastPrinted>1601-01-01T00:00:00Z</cp:lastPrinted>
  <dcterms:created xsi:type="dcterms:W3CDTF">2013-03-16T01:58:23Z</dcterms:created>
  <dcterms:modified xsi:type="dcterms:W3CDTF">2013-07-14T23:27:03Z</dcterms:modified>
  <cp:category>posted</cp:category>
  <cp:contentStatus>deck posted</cp:contentStatus>
</cp:coreProperties>
</file>