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2" r:id="rId4"/>
    <p:sldId id="265" r:id="rId5"/>
    <p:sldId id="263" r:id="rId6"/>
    <p:sldId id="266" r:id="rId7"/>
    <p:sldId id="267" r:id="rId8"/>
    <p:sldId id="268" r:id="rId9"/>
    <p:sldId id="27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26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40" autoAdjust="0"/>
    <p:restoredTop sz="96182" autoAdjust="0"/>
  </p:normalViewPr>
  <p:slideViewPr>
    <p:cSldViewPr>
      <p:cViewPr>
        <p:scale>
          <a:sx n="90" d="100"/>
          <a:sy n="90" d="100"/>
        </p:scale>
        <p:origin x="-78" y="-246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113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802.EC-13/0001r2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802.EC-13/0001r2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802.EC-13/0001r2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Jon Rosdahl, CSR Technologies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94476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 Slides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EC-13/0001r2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open-stand.org/" TargetMode="External"/><Relationship Id="rId2" Type="http://schemas.openxmlformats.org/officeDocument/2006/relationships/hyperlink" Target="https://mentor.ieee.org/802-ec/dcn/13/ec-13-0007-00-00EC-802-mktg-open-stand-proposal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/ccc?key=0Arb3_3dB_pMCdFpubk5ZZk9ibDFnbE9ONGsya2pRUX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2-00EC-802-plenary-future-venue-contract-statu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audcom/pnp/LMSC.pdf" TargetMode="External"/><Relationship Id="rId2" Type="http://schemas.openxmlformats.org/officeDocument/2006/relationships/hyperlink" Target="http://www.ieee802.org/devdocs.s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 smtClean="0"/>
              <a:t>802 EC Interim Telecon - Feb 5 - 2013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2013-02-05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2695575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8. Motion: Confirm approval of March 2014 venue location</a:t>
            </a:r>
            <a:br>
              <a:rPr lang="en-US" sz="2400" dirty="0" smtClean="0"/>
            </a:br>
            <a:r>
              <a:rPr lang="en-US" sz="2400" dirty="0" smtClean="0"/>
              <a:t>							- Rosdahl                      	     8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Still open due to issues with China Staff for Beijing option.</a:t>
            </a:r>
          </a:p>
          <a:p>
            <a:pPr lvl="1"/>
            <a:r>
              <a:rPr lang="en-US" dirty="0" smtClean="0"/>
              <a:t>Bob to revisit this in 10 days in person.</a:t>
            </a:r>
          </a:p>
          <a:p>
            <a:pPr lvl="1"/>
            <a:r>
              <a:rPr lang="en-US" dirty="0" smtClean="0"/>
              <a:t>March will finalize the plan.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9. Motion: Confirm approval of March 2015 venue location</a:t>
            </a:r>
            <a:br>
              <a:rPr lang="en-US" sz="2400" dirty="0" smtClean="0"/>
            </a:br>
            <a:r>
              <a:rPr lang="en-US" sz="2400" dirty="0" smtClean="0"/>
              <a:t>							- Rosdahl                        	     3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Despite best efforts, we do not have a contract for consideration today.</a:t>
            </a:r>
          </a:p>
          <a:p>
            <a:pPr lvl="1"/>
            <a:r>
              <a:rPr lang="en-US" dirty="0" smtClean="0"/>
              <a:t>We have already approved the Venue Location for Singapore (July 2012), and I had hoped to have a contract for review.</a:t>
            </a:r>
          </a:p>
          <a:p>
            <a:pPr lvl="1"/>
            <a:r>
              <a:rPr lang="en-US" dirty="0" smtClean="0"/>
              <a:t>I will bring this back on the agenda during our Plenary in March 2013.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3. Discussion: IEEE 802 </a:t>
            </a:r>
            <a:r>
              <a:rPr lang="en-US" sz="2400" dirty="0" err="1" smtClean="0"/>
              <a:t>Mktg</a:t>
            </a:r>
            <a:r>
              <a:rPr lang="en-US" sz="2400" dirty="0" smtClean="0"/>
              <a:t> / </a:t>
            </a:r>
            <a:r>
              <a:rPr lang="en-US" sz="2400" dirty="0" err="1" smtClean="0"/>
              <a:t>OpenStand</a:t>
            </a:r>
            <a:r>
              <a:rPr lang="en-US" sz="2400" dirty="0" smtClean="0"/>
              <a:t> Update</a:t>
            </a:r>
            <a:br>
              <a:rPr lang="en-US" sz="2400" dirty="0" smtClean="0"/>
            </a:br>
            <a:r>
              <a:rPr lang="en-US" sz="2400" dirty="0" smtClean="0"/>
              <a:t>							- </a:t>
            </a:r>
            <a:r>
              <a:rPr lang="en-US" sz="2400" dirty="0" err="1" smtClean="0"/>
              <a:t>D’Ambrosia</a:t>
            </a:r>
            <a:r>
              <a:rPr lang="en-US" sz="2400" dirty="0" smtClean="0"/>
              <a:t> / McCabe     10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1"/>
            <a:r>
              <a:rPr lang="en-US" dirty="0" smtClean="0"/>
              <a:t>Proposal :</a:t>
            </a: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mentor.ieee.org/802-ec/dcn/13/ec-13-0007-00-00EC-802-mktg-open-stand-proposal.pdf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Link to Open Stand Website: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://open-stand.org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4. Report: Nov EC Action Item Summary </a:t>
            </a:r>
            <a:br>
              <a:rPr lang="en-US" sz="2400" dirty="0" smtClean="0"/>
            </a:br>
            <a:r>
              <a:rPr lang="en-US" sz="2400" dirty="0" smtClean="0"/>
              <a:t>							- </a:t>
            </a:r>
            <a:r>
              <a:rPr lang="en-US" sz="2400" dirty="0" err="1" smtClean="0"/>
              <a:t>D’Ambrosia</a:t>
            </a:r>
            <a:r>
              <a:rPr lang="en-US" sz="2400" dirty="0" smtClean="0"/>
              <a:t>                       2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AutoNum type="arabicPeriod"/>
            </a:pPr>
            <a:r>
              <a:rPr lang="en-US" dirty="0" err="1" smtClean="0"/>
              <a:t>D’Ambrosia</a:t>
            </a:r>
            <a:r>
              <a:rPr lang="en-US" dirty="0" smtClean="0"/>
              <a:t> </a:t>
            </a:r>
            <a:r>
              <a:rPr lang="en-US" dirty="0" smtClean="0"/>
              <a:t>to have digital media agreement reviewed and updated</a:t>
            </a:r>
            <a:r>
              <a:rPr lang="en-US" dirty="0" smtClean="0"/>
              <a:t>.</a:t>
            </a:r>
          </a:p>
          <a:p>
            <a:pPr marL="1314450" lvl="2" indent="-457200">
              <a:buFont typeface="Wingdings" pitchFamily="2" charset="2"/>
              <a:buChar char="Ø"/>
            </a:pPr>
            <a:r>
              <a:rPr lang="en-US" dirty="0" smtClean="0"/>
              <a:t>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IEEE </a:t>
            </a:r>
            <a:r>
              <a:rPr lang="en-US" dirty="0" smtClean="0"/>
              <a:t>802 JTC1 Ad Hoc refresh the document </a:t>
            </a:r>
            <a:r>
              <a:rPr lang="en-US" dirty="0" smtClean="0"/>
              <a:t>exchange </a:t>
            </a:r>
            <a:r>
              <a:rPr lang="en-US" dirty="0" smtClean="0"/>
              <a:t>list between ISO and IEEE </a:t>
            </a:r>
            <a:r>
              <a:rPr lang="en-US" dirty="0" smtClean="0"/>
              <a:t>802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Paul’s Action Item – Created with IEEE-SA Staff</a:t>
            </a:r>
          </a:p>
          <a:p>
            <a:pPr marL="1314450" lvl="2" indent="-457200">
              <a:buFont typeface="Wingdings" pitchFamily="2" charset="2"/>
              <a:buChar char="v"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5213"/>
          </a:xfrm>
        </p:spPr>
        <p:txBody>
          <a:bodyPr/>
          <a:lstStyle/>
          <a:p>
            <a:pPr algn="l"/>
            <a:r>
              <a:rPr lang="en-US" sz="2400" dirty="0" smtClean="0"/>
              <a:t>5. Discussion: EC Leadership workshop action item review </a:t>
            </a:r>
            <a:br>
              <a:rPr lang="en-US" sz="2400" dirty="0" smtClean="0"/>
            </a:br>
            <a:r>
              <a:rPr lang="en-US" sz="2400" dirty="0" smtClean="0"/>
              <a:t>						– Marks/</a:t>
            </a:r>
            <a:r>
              <a:rPr lang="en-US" sz="2400" dirty="0" err="1" smtClean="0"/>
              <a:t>Shellhammer</a:t>
            </a:r>
            <a:r>
              <a:rPr lang="en-US" sz="2400" dirty="0" smtClean="0"/>
              <a:t>         45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Link to </a:t>
            </a:r>
            <a:r>
              <a:rPr lang="en-US" dirty="0" smtClean="0"/>
              <a:t>Action </a:t>
            </a:r>
            <a:r>
              <a:rPr lang="en-US" dirty="0" smtClean="0"/>
              <a:t>item Log: 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docs.google.com/spreadsheet/ccc?key=0Arb3_3dB_pMCdFpubk5ZZk9ibDFnbE9ONGsya2pRUXc#gid=0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10. Discussion: Ethernet 40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Anniversary Celebration</a:t>
            </a:r>
            <a:br>
              <a:rPr lang="en-US" sz="2400" dirty="0" smtClean="0"/>
            </a:br>
            <a:r>
              <a:rPr lang="en-US" sz="2400" dirty="0" smtClean="0"/>
              <a:t>							- </a:t>
            </a:r>
            <a:r>
              <a:rPr lang="en-US" sz="2400" dirty="0" err="1" smtClean="0"/>
              <a:t>D’Ambrosia</a:t>
            </a:r>
            <a:r>
              <a:rPr lang="en-US" sz="2400" dirty="0" smtClean="0"/>
              <a:t>                   15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https://mentor.ieee.org/802-ec/dcn/13/ec-13-0006-00-00EC-ethernet-40th-anniversary-celebration-proposal.pdf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11. Discussion: Joint Leadership meeting – 802/IETF March</a:t>
            </a:r>
            <a:br>
              <a:rPr lang="en-US" sz="2400" dirty="0" smtClean="0"/>
            </a:br>
            <a:r>
              <a:rPr lang="en-US" sz="2400" dirty="0" smtClean="0"/>
              <a:t>								- </a:t>
            </a:r>
            <a:r>
              <a:rPr lang="en-US" sz="2400" dirty="0" err="1" smtClean="0"/>
              <a:t>Thaler</a:t>
            </a:r>
            <a:r>
              <a:rPr lang="en-US" sz="2400" dirty="0" smtClean="0"/>
              <a:t>                    </a:t>
            </a:r>
            <a:r>
              <a:rPr lang="en-US" sz="2400" dirty="0" smtClean="0"/>
              <a:t>10  </a:t>
            </a:r>
            <a:r>
              <a:rPr lang="en-US" sz="2400" strike="sngStrike" dirty="0" smtClean="0"/>
              <a:t>45</a:t>
            </a:r>
            <a:r>
              <a:rPr lang="en-US" sz="2400" dirty="0" smtClean="0"/>
              <a:t> min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16 March 2013 – 8 AM to 5 PM – Caribe Royale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Current draft of RFC 4441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http</a:t>
            </a:r>
            <a:r>
              <a:rPr lang="en-US" sz="2000" dirty="0"/>
              <a:t>://datatracker.ietf.org/doc/draft-iab-rfc4441rev/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Agenda items?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Review current status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Issues list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RFC 4441revision IEEE 802 and IETF relationship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IEEE 802 presentation on communication with regulatory bodies – Mike Lynch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IEEE 802/IETF coordination going forward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Continue teleconferences every other month?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Next face-to-face?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lvl="1"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12. Executive Session: Meeting Manager Services</a:t>
            </a:r>
            <a:br>
              <a:rPr lang="en-US" sz="2400" dirty="0" smtClean="0"/>
            </a:br>
            <a:r>
              <a:rPr lang="en-US" sz="2400" dirty="0" smtClean="0"/>
              <a:t>			-- Special Orders Time: 2:45pm ET         15 min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Executive Session to be convened at 20:30-22:00 on Sunday, March 17, 2013.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13. Adjourn                      3pm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0"/>
            <a:ext cx="7770813" cy="762000"/>
          </a:xfrm>
        </p:spPr>
        <p:txBody>
          <a:bodyPr/>
          <a:lstStyle/>
          <a:p>
            <a:pPr algn="ctr"/>
            <a:r>
              <a:rPr lang="en-US" sz="3600" dirty="0" smtClean="0"/>
              <a:t>Thank You for attending today’s Call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13263"/>
          </a:xfrm>
          <a:ln/>
        </p:spPr>
        <p:txBody>
          <a:bodyPr/>
          <a:lstStyle/>
          <a:p>
            <a:r>
              <a:rPr lang="en-US" dirty="0" smtClean="0"/>
              <a:t>Plenary Status: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mentor.ieee.org/802-ec/dcn/12/ec-12-0040-02-00EC-802-plenary-future-venue-contract-status.xlsx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 Interim </a:t>
            </a:r>
            <a:r>
              <a:rPr lang="en-GB" dirty="0" err="1" smtClean="0"/>
              <a:t>Telecon</a:t>
            </a:r>
            <a:r>
              <a:rPr lang="en-GB" dirty="0" smtClean="0"/>
              <a:t> Agenda Slides for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Tuesday, 5 February 2013, 1-3pm ET.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Draft Agenda</a:t>
            </a:r>
            <a:br>
              <a:rPr lang="en-US" dirty="0" smtClean="0"/>
            </a:br>
            <a:r>
              <a:rPr lang="en-US" sz="1200" dirty="0" smtClean="0"/>
              <a:t>posted by Jon Rosdahl Jan. 4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,2013, and again by Paul on Feb 3, 2013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  <a:ln/>
        </p:spPr>
        <p:txBody>
          <a:bodyPr/>
          <a:lstStyle/>
          <a:p>
            <a:endParaRPr lang="en-US" sz="1600" dirty="0" smtClean="0"/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                                     - Nikolich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Report: 802 EC P&amp;P Status Update                                   - </a:t>
            </a:r>
            <a:r>
              <a:rPr lang="en-US" sz="1400" dirty="0" err="1" smtClean="0"/>
              <a:t>Gilb</a:t>
            </a:r>
            <a:r>
              <a:rPr lang="en-US" sz="1400" dirty="0" smtClean="0"/>
              <a:t>                                    1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Discussion: IEEE 802 </a:t>
            </a:r>
            <a:r>
              <a:rPr lang="en-US" sz="1400" dirty="0" err="1" smtClean="0"/>
              <a:t>Mktg</a:t>
            </a:r>
            <a:r>
              <a:rPr lang="en-US" sz="1400" dirty="0" smtClean="0"/>
              <a:t> / </a:t>
            </a:r>
            <a:r>
              <a:rPr lang="en-US" sz="1400" dirty="0" err="1" smtClean="0"/>
              <a:t>OpenStand</a:t>
            </a:r>
            <a:r>
              <a:rPr lang="en-US" sz="1400" dirty="0" smtClean="0"/>
              <a:t> Update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 / McCabe     10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Report: Nov EC Action Item Summary                              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Discussion: EC Leadership workshop action item review – Marks/</a:t>
            </a:r>
            <a:r>
              <a:rPr lang="en-US" sz="1400" dirty="0" err="1" smtClean="0"/>
              <a:t>Shellhammer</a:t>
            </a:r>
            <a:r>
              <a:rPr lang="en-US" sz="1400" dirty="0" smtClean="0"/>
              <a:t>         45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Report: March 2013 Orlando Plenary Meeting Status       - Rosdahl                                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Report: July 2013 Geneva Meeting Plan Status                  - Rosdahl                          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8. Motion: Confirm approval of March 2014 venue location   - Rosdahl                      	     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9. Motion: Confirm approval of March 2015 venue location   - Rosdahl                        	    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10. Discussion: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   15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11. Discussion: Joint Leadership meeting – 802/IETF March  - </a:t>
            </a:r>
            <a:r>
              <a:rPr lang="en-US" sz="1400" dirty="0" err="1" smtClean="0"/>
              <a:t>Thaler</a:t>
            </a:r>
            <a:r>
              <a:rPr lang="en-US" sz="1400" dirty="0" smtClean="0"/>
              <a:t>                               10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12. Executive Session: Meeting Manager Services – Special Orders Time: 2:45pm ET      15 min </a:t>
            </a:r>
            <a:endParaRPr lang="en-US" sz="1400" dirty="0" smtClean="0"/>
          </a:p>
          <a:p>
            <a:pPr lvl="1"/>
            <a:r>
              <a:rPr lang="en-US" sz="1400" dirty="0" smtClean="0"/>
              <a:t>-- 13. Adjourn 3pm ET</a:t>
            </a:r>
            <a:endParaRPr lang="en-US" sz="1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Proposed Agenda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  <a:ln/>
        </p:spPr>
        <p:txBody>
          <a:bodyPr/>
          <a:lstStyle/>
          <a:p>
            <a:endParaRPr lang="en-US" sz="1600" dirty="0" smtClean="0"/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</a:t>
            </a:r>
            <a:r>
              <a:rPr lang="en-US" sz="1400" dirty="0" smtClean="0"/>
              <a:t>/Announcements</a:t>
            </a:r>
            <a:r>
              <a:rPr lang="en-US" sz="1400" dirty="0" smtClean="0"/>
              <a:t>            - Nikolich                             5 min </a:t>
            </a:r>
            <a:endParaRPr lang="en-US" sz="1400" dirty="0" smtClean="0"/>
          </a:p>
          <a:p>
            <a:pPr lvl="1"/>
            <a:r>
              <a:rPr lang="en-US" sz="1400" dirty="0" smtClean="0"/>
              <a:t>	</a:t>
            </a:r>
            <a:r>
              <a:rPr lang="en-US" sz="1400" dirty="0" smtClean="0"/>
              <a:t>affiliations</a:t>
            </a:r>
            <a:endParaRPr lang="en-US" sz="1400" dirty="0" smtClean="0"/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Report: 802 EC P&amp;P Status Update                                  </a:t>
            </a:r>
            <a:r>
              <a:rPr lang="en-US" sz="1400" dirty="0" smtClean="0"/>
              <a:t>  - </a:t>
            </a:r>
            <a:r>
              <a:rPr lang="en-US" sz="1400" dirty="0" err="1" smtClean="0"/>
              <a:t>Gilb</a:t>
            </a:r>
            <a:r>
              <a:rPr lang="en-US" sz="1400" dirty="0" smtClean="0"/>
              <a:t>     </a:t>
            </a:r>
            <a:r>
              <a:rPr lang="en-US" sz="1400" dirty="0" smtClean="0"/>
              <a:t> </a:t>
            </a:r>
            <a:r>
              <a:rPr lang="en-US" sz="1400" dirty="0" smtClean="0"/>
              <a:t>                               1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Report: March 2013 Orlando Plenary Meeting Status       - Rosdahl                                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Report: July 2013 Geneva Meeting Plan Status                  - Rosdahl                          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8. Motion: Confirm approval of March 2014 venue location   - Rosdahl                      	     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9. Motion: Confirm approval of March 2015 venue location   - Rosdahl                        	    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Discussion: IEEE 802 </a:t>
            </a:r>
            <a:r>
              <a:rPr lang="en-US" sz="1400" dirty="0" err="1" smtClean="0"/>
              <a:t>Mktg</a:t>
            </a:r>
            <a:r>
              <a:rPr lang="en-US" sz="1400" dirty="0" smtClean="0"/>
              <a:t> / </a:t>
            </a:r>
            <a:r>
              <a:rPr lang="en-US" sz="1400" dirty="0" err="1" smtClean="0"/>
              <a:t>OpenStand</a:t>
            </a:r>
            <a:r>
              <a:rPr lang="en-US" sz="1400" dirty="0" smtClean="0"/>
              <a:t> Update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 / McCabe   </a:t>
            </a:r>
            <a:r>
              <a:rPr lang="en-US" sz="1400" dirty="0" smtClean="0"/>
              <a:t>  </a:t>
            </a:r>
            <a:r>
              <a:rPr lang="en-US" sz="1400" dirty="0" smtClean="0"/>
              <a:t>  10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Report: Nov EC Action Item Summary                              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</a:t>
            </a:r>
            <a:r>
              <a:rPr lang="en-US" sz="1400" dirty="0" smtClean="0"/>
              <a:t>  </a:t>
            </a:r>
            <a:r>
              <a:rPr lang="en-US" sz="1400" dirty="0" smtClean="0"/>
              <a:t>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Discussion: EC Leadership workshop action item review – Marks/</a:t>
            </a:r>
            <a:r>
              <a:rPr lang="en-US" sz="1400" dirty="0" err="1" smtClean="0"/>
              <a:t>Shellhammer</a:t>
            </a:r>
            <a:r>
              <a:rPr lang="en-US" sz="1400" dirty="0" smtClean="0"/>
              <a:t>       </a:t>
            </a:r>
            <a:r>
              <a:rPr lang="en-US" sz="1400" dirty="0" smtClean="0"/>
              <a:t>    </a:t>
            </a:r>
            <a:r>
              <a:rPr lang="en-US" sz="1400" dirty="0" smtClean="0"/>
              <a:t>45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10. Discussion: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 </a:t>
            </a:r>
            <a:r>
              <a:rPr lang="en-US" sz="1400" dirty="0" smtClean="0"/>
              <a:t>   </a:t>
            </a:r>
            <a:r>
              <a:rPr lang="en-US" sz="1400" dirty="0" smtClean="0"/>
              <a:t>15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11. Discussion: Joint Leadership meeting – 802/IETF March  - </a:t>
            </a:r>
            <a:r>
              <a:rPr lang="en-US" sz="1400" dirty="0" err="1" smtClean="0"/>
              <a:t>Thaler</a:t>
            </a:r>
            <a:r>
              <a:rPr lang="en-US" sz="1400" dirty="0" smtClean="0"/>
              <a:t>                            </a:t>
            </a:r>
            <a:r>
              <a:rPr lang="en-US" sz="1400" dirty="0" smtClean="0"/>
              <a:t>    </a:t>
            </a:r>
            <a:r>
              <a:rPr lang="en-US" sz="1400" dirty="0" smtClean="0"/>
              <a:t>10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12. Executive Session: Meeting Manager Services – Special Orders Time: 2:45pm ET     </a:t>
            </a:r>
            <a:r>
              <a:rPr lang="en-US" sz="1400" dirty="0" smtClean="0"/>
              <a:t>15 min</a:t>
            </a:r>
          </a:p>
          <a:p>
            <a:pPr lvl="1"/>
            <a:r>
              <a:rPr lang="en-US" sz="1400" dirty="0" smtClean="0"/>
              <a:t>--13. Adjourn 3pm ET </a:t>
            </a:r>
            <a:endParaRPr lang="en-US" sz="1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February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marL="342900" indent="-342900" algn="l">
              <a:buAutoNum type="arabicPeriod"/>
            </a:pPr>
            <a:r>
              <a:rPr lang="en-US" sz="2400" dirty="0" smtClean="0"/>
              <a:t>Welcome/Intro/Approve </a:t>
            </a:r>
            <a:r>
              <a:rPr lang="en-US" sz="2400" dirty="0" smtClean="0"/>
              <a:t>Agenda/Announcements/</a:t>
            </a:r>
            <a:r>
              <a:rPr lang="en-US" sz="2400" dirty="0" err="1" smtClean="0"/>
              <a:t>Affilitions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					- Nikolich                             5 min </a:t>
            </a:r>
            <a:endParaRPr lang="en-US" sz="2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noFill/>
          <a:ln/>
        </p:spPr>
        <p:txBody>
          <a:bodyPr/>
          <a:lstStyle/>
          <a:p>
            <a:r>
              <a:rPr lang="en-US" dirty="0" smtClean="0"/>
              <a:t>Please send e-mail your attendance and affiliation to John </a:t>
            </a:r>
            <a:r>
              <a:rPr lang="en-US" dirty="0" err="1" smtClean="0"/>
              <a:t>D’Ambrosia</a:t>
            </a:r>
            <a:r>
              <a:rPr lang="en-US" dirty="0" smtClean="0"/>
              <a:t> to record your affiliation for today’s call and to assist with attendance.</a:t>
            </a:r>
          </a:p>
          <a:p>
            <a:r>
              <a:rPr lang="en-US" dirty="0" smtClean="0"/>
              <a:t>Send to: </a:t>
            </a:r>
            <a:r>
              <a:rPr lang="en-US" dirty="0" smtClean="0">
                <a:solidFill>
                  <a:schemeClr val="accent2"/>
                </a:solidFill>
              </a:rPr>
              <a:t>jdambrosia@force10labs.com</a:t>
            </a:r>
          </a:p>
          <a:p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err="1" smtClean="0">
                <a:solidFill>
                  <a:schemeClr val="accent2"/>
                </a:solidFill>
              </a:rPr>
              <a:t>Affilitions</a:t>
            </a:r>
            <a:r>
              <a:rPr lang="en-US" dirty="0" smtClean="0">
                <a:solidFill>
                  <a:schemeClr val="accent2"/>
                </a:solidFill>
              </a:rPr>
              <a:t>: 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	</a:t>
            </a:r>
            <a:r>
              <a:rPr lang="en-US" dirty="0" smtClean="0">
                <a:solidFill>
                  <a:schemeClr val="accent2"/>
                </a:solidFill>
              </a:rPr>
              <a:t>Mike Lynch change since Nov – </a:t>
            </a:r>
            <a:r>
              <a:rPr lang="en-US" dirty="0" err="1" smtClean="0">
                <a:solidFill>
                  <a:schemeClr val="accent2"/>
                </a:solidFill>
              </a:rPr>
              <a:t>Silverspring</a:t>
            </a:r>
            <a:r>
              <a:rPr lang="en-US" dirty="0" smtClean="0">
                <a:solidFill>
                  <a:schemeClr val="accent2"/>
                </a:solidFill>
              </a:rPr>
              <a:t> Networks in addition to </a:t>
            </a:r>
            <a:r>
              <a:rPr lang="en-US" dirty="0" err="1" smtClean="0">
                <a:solidFill>
                  <a:schemeClr val="accent2"/>
                </a:solidFill>
              </a:rPr>
              <a:t>MJLynch</a:t>
            </a:r>
            <a:r>
              <a:rPr lang="en-US" dirty="0" smtClean="0">
                <a:solidFill>
                  <a:schemeClr val="accent2"/>
                </a:solidFill>
              </a:rPr>
              <a:t> &amp;Associates.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2. Report: 802 EC P&amp;P Status Update                           </a:t>
            </a:r>
            <a:br>
              <a:rPr lang="en-US" sz="2400" dirty="0" smtClean="0"/>
            </a:br>
            <a:r>
              <a:rPr lang="en-US" sz="2400" dirty="0" smtClean="0"/>
              <a:t>							- </a:t>
            </a:r>
            <a:r>
              <a:rPr lang="en-US" sz="2400" dirty="0" err="1" smtClean="0"/>
              <a:t>Gilb</a:t>
            </a:r>
            <a:r>
              <a:rPr lang="en-US" sz="2400" dirty="0" smtClean="0"/>
              <a:t>                                    1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From E-mail on Jan 8</a:t>
            </a:r>
            <a:r>
              <a:rPr lang="en-US" baseline="30000" dirty="0" smtClean="0"/>
              <a:t>th</a:t>
            </a:r>
            <a:r>
              <a:rPr lang="en-US" dirty="0" smtClean="0"/>
              <a:t>, 2013:</a:t>
            </a:r>
          </a:p>
          <a:p>
            <a:pPr lvl="1"/>
            <a:r>
              <a:rPr lang="en-US" dirty="0" smtClean="0"/>
              <a:t>IEEE 802 officially has a new P&amp;P.  I have updated the web page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http://www.ieee802.org/devdocs.shtml</a:t>
            </a:r>
            <a:r>
              <a:rPr lang="en-US" dirty="0" smtClean="0"/>
              <a:t>) with the information.  The link </a:t>
            </a:r>
            <a:br>
              <a:rPr lang="en-US" dirty="0" smtClean="0"/>
            </a:br>
            <a:r>
              <a:rPr lang="en-US" dirty="0" smtClean="0"/>
              <a:t>to the P&amp;P is: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http://standards.ieee.org/about/sasb/audcom/pnp/LMSC.pdf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Thanks to everyone for help in getting this done.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James </a:t>
            </a:r>
            <a:r>
              <a:rPr lang="en-US" dirty="0" err="1" smtClean="0"/>
              <a:t>Gilb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24800" cy="914400"/>
          </a:xfrm>
        </p:spPr>
        <p:txBody>
          <a:bodyPr/>
          <a:lstStyle/>
          <a:p>
            <a:pPr algn="l"/>
            <a:r>
              <a:rPr lang="en-US" sz="2400" dirty="0" smtClean="0"/>
              <a:t>6. Report: March 2013 Orlando Plenary Meeting Status       </a:t>
            </a:r>
            <a:br>
              <a:rPr lang="en-US" sz="2400" dirty="0" smtClean="0"/>
            </a:br>
            <a:r>
              <a:rPr lang="en-US" sz="2400" dirty="0" smtClean="0"/>
              <a:t>							- Rosdahl                                3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 marL="914400" lvl="1" indent="-457200">
              <a:buAutoNum type="arabicPeriod"/>
            </a:pPr>
            <a:r>
              <a:rPr lang="en-US" dirty="0" smtClean="0"/>
              <a:t>Initial Registration Deadline was pushed to Feb 1, 2013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Room Blocks have been adjusted </a:t>
            </a:r>
            <a:r>
              <a:rPr lang="en-US" dirty="0" smtClean="0"/>
              <a:t>are </a:t>
            </a:r>
            <a:r>
              <a:rPr lang="en-US" dirty="0" smtClean="0"/>
              <a:t>being watched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Corrections can be made if Face-to-Face Events is notified.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Currently there are 525 expected paid session attendees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We have 1 outreach student preregistered.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Joint IETF-802 </a:t>
            </a:r>
            <a:r>
              <a:rPr lang="en-US" dirty="0" smtClean="0"/>
              <a:t>Leadership Meeting </a:t>
            </a:r>
            <a:r>
              <a:rPr lang="en-US" dirty="0" smtClean="0"/>
              <a:t>on Saturday March 16, 2013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More detail later in the call by Pat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D1 of Room Assignments have been sent to Chairs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Please review and report any changes ASAP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Sharing of setups from IETF to help reduce costs may have some configurations a bit different.  We will keep the member lounge area and the larger pipes for network service for example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Request for Reciprocal “guests” from IETF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Allow how many from 802 to IETF and visa versa?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pPr algn="l"/>
            <a:r>
              <a:rPr lang="en-US" sz="2400" dirty="0" smtClean="0"/>
              <a:t>7. Report: July 2013 Geneva Meeting Plan Status</a:t>
            </a:r>
            <a:br>
              <a:rPr lang="en-US" sz="2400" dirty="0" smtClean="0"/>
            </a:br>
            <a:r>
              <a:rPr lang="en-US" sz="2400" dirty="0" smtClean="0"/>
              <a:t>							- Rosdahl                               3 min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953000"/>
          </a:xfrm>
        </p:spPr>
        <p:txBody>
          <a:bodyPr/>
          <a:lstStyle/>
          <a:p>
            <a:pPr marL="914400" lvl="1" indent="-457200">
              <a:buAutoNum type="arabicPeriod"/>
            </a:pPr>
            <a:r>
              <a:rPr lang="en-US" dirty="0" smtClean="0"/>
              <a:t>MOU ready for signing.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IEEE legal is reviewing now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Need EC approval for my signature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10-day letter ballot -- Start tomorrow or as soon as legal responds.</a:t>
            </a:r>
          </a:p>
          <a:p>
            <a:pPr marL="1771650" lvl="3" indent="-457200"/>
            <a:r>
              <a:rPr lang="en-US" sz="1400" dirty="0" smtClean="0"/>
              <a:t>(this Agenda Item was labeled as Report today, thus requiring a 10-day LB.)</a:t>
            </a:r>
          </a:p>
          <a:p>
            <a:pPr marL="914400" lvl="1" indent="-457200">
              <a:buFont typeface="Times New Roman" pitchFamily="16" charset="0"/>
              <a:buAutoNum type="arabicPeriod"/>
            </a:pPr>
            <a:r>
              <a:rPr lang="en-US" dirty="0" smtClean="0"/>
              <a:t>Early Hotel Reservation is encouraged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err="1" smtClean="0"/>
              <a:t>Manotel</a:t>
            </a:r>
            <a:r>
              <a:rPr lang="en-US" dirty="0" smtClean="0"/>
              <a:t> – hotel wash-block has been created – 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ITU List available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Announcement to be posted later this week.</a:t>
            </a:r>
          </a:p>
          <a:p>
            <a:pPr marL="1314450" lvl="2" indent="-457200">
              <a:buFont typeface="Wingdings" pitchFamily="2" charset="2"/>
              <a:buChar char="v"/>
            </a:pPr>
            <a:r>
              <a:rPr lang="en-US" dirty="0" smtClean="0"/>
              <a:t>Staff to be in Kipling,</a:t>
            </a:r>
            <a:r>
              <a:rPr lang="en-US" baseline="0" dirty="0" smtClean="0"/>
              <a:t> </a:t>
            </a:r>
            <a:r>
              <a:rPr lang="en-US" dirty="0" smtClean="0"/>
              <a:t>Jade, or Edelweiss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Access to meeting rooms in the Convention center and annex (CCIG </a:t>
            </a:r>
            <a:r>
              <a:rPr lang="en-US" dirty="0" smtClean="0"/>
              <a:t>and </a:t>
            </a:r>
            <a:r>
              <a:rPr lang="en-US" dirty="0" smtClean="0"/>
              <a:t>CCV)  will be limited to 07:30 to 18:30 (7:30am-6:30pm) </a:t>
            </a:r>
          </a:p>
          <a:p>
            <a:pPr marL="1314450" lvl="2" indent="-457200">
              <a:buFont typeface="Wingdings" pitchFamily="2" charset="2"/>
              <a:buChar char="Ø"/>
            </a:pPr>
            <a:r>
              <a:rPr lang="en-US" dirty="0" smtClean="0"/>
              <a:t>Meetings that need to start before 07:30 or end after 18:30 will be in scheduled to be in the ITU building.</a:t>
            </a:r>
          </a:p>
          <a:p>
            <a:pPr marL="1314450" lvl="2" indent="-457200">
              <a:buAutoNum type="arabicPeriod"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err="1" smtClean="0"/>
              <a:t>Manotel</a:t>
            </a:r>
            <a:r>
              <a:rPr lang="en-US" dirty="0" smtClean="0"/>
              <a:t> wash-block rates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7999415" cy="3666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751649"/>
                <a:gridCol w="1599883"/>
                <a:gridCol w="1599883"/>
              </a:tblGrid>
              <a:tr h="677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Rates / Hotel 	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Room type 	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Rate per room,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day 	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Buffet Breakfast, 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person, per day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 Tax,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per person, per day </a:t>
                      </a:r>
                      <a:endParaRPr lang="en-US" sz="1400" dirty="0"/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r>
                        <a:rPr lang="en-US" dirty="0" smtClean="0"/>
                        <a:t>Royal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N’vY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N’vY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97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Auteuil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4.- </a:t>
                      </a:r>
                    </a:p>
                  </a:txBody>
                  <a:tcPr/>
                </a:tc>
              </a:tr>
              <a:tr h="397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Kipling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3.30</a:t>
                      </a:r>
                      <a:endParaRPr lang="en-US" dirty="0"/>
                    </a:p>
                  </a:txBody>
                  <a:tcPr/>
                </a:tc>
              </a:tr>
              <a:tr h="338851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3.30</a:t>
                      </a:r>
                      <a:endParaRPr lang="en-US" dirty="0" smtClean="0"/>
                    </a:p>
                  </a:txBody>
                  <a:tcPr/>
                </a:tc>
              </a:tr>
              <a:tr h="677286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Edelweiss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CHF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3.30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Jon Rosdahl, CSR Technologies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February 2013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1602</TotalTime>
  <Words>1066</Words>
  <Application>Microsoft Office PowerPoint</Application>
  <PresentationFormat>On-screen Show (4:3)</PresentationFormat>
  <Paragraphs>240</Paragraphs>
  <Slides>19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802 EC Interim Telecon - Feb 5 - 2013</vt:lpstr>
      <vt:lpstr>Abstract</vt:lpstr>
      <vt:lpstr>Draft Agenda posted by Jon Rosdahl Jan. 4th,2013, and again by Paul on Feb 3, 2013</vt:lpstr>
      <vt:lpstr>Proposed Agenda</vt:lpstr>
      <vt:lpstr>Welcome/Intro/Approve Agenda/Announcements/Affilitions        - Nikolich                             5 min </vt:lpstr>
      <vt:lpstr>2. Report: 802 EC P&amp;P Status Update                                   - Gilb                                    1 min</vt:lpstr>
      <vt:lpstr>6. Report: March 2013 Orlando Plenary Meeting Status               - Rosdahl                                3 min</vt:lpstr>
      <vt:lpstr>7. Report: July 2013 Geneva Meeting Plan Status        - Rosdahl                               3 min</vt:lpstr>
      <vt:lpstr>Manotel wash-block rates</vt:lpstr>
      <vt:lpstr>8. Motion: Confirm approval of March 2014 venue location        - Rosdahl                            8 min</vt:lpstr>
      <vt:lpstr>9. Motion: Confirm approval of March 2015 venue location        - Rosdahl                              3 min</vt:lpstr>
      <vt:lpstr>3. Discussion: IEEE 802 Mktg / OpenStand Update        - D’Ambrosia / McCabe     10 min</vt:lpstr>
      <vt:lpstr>4. Report: Nov EC Action Item Summary         - D’Ambrosia                       2 min</vt:lpstr>
      <vt:lpstr>5. Discussion: EC Leadership workshop action item review        – Marks/Shellhammer         45 min</vt:lpstr>
      <vt:lpstr>10. Discussion: Ethernet 40th Anniversary Celebration        - D’Ambrosia                   15 min</vt:lpstr>
      <vt:lpstr>11. Discussion: Joint Leadership meeting – 802/IETF March         - Thaler                    10  45 min</vt:lpstr>
      <vt:lpstr>12. Executive Session: Meeting Manager Services    -- Special Orders Time: 2:45pm ET         15 min </vt:lpstr>
      <vt:lpstr>13. Adjourn                      3pm ET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EC Interim Telecon - Feb 5 - 2013</dc:title>
  <dc:subject>Feb 2013</dc:subject>
  <dc:creator>Jon Rosdahl</dc:creator>
  <cp:keywords>802 Interim Telecon</cp:keywords>
  <cp:lastModifiedBy>jr05</cp:lastModifiedBy>
  <cp:revision>9</cp:revision>
  <cp:lastPrinted>1601-01-01T00:00:00Z</cp:lastPrinted>
  <dcterms:created xsi:type="dcterms:W3CDTF">2013-02-04T17:40:39Z</dcterms:created>
  <dcterms:modified xsi:type="dcterms:W3CDTF">2013-02-05T20:28:33Z</dcterms:modified>
  <cp:contentStatus>r2</cp:contentStatus>
</cp:coreProperties>
</file>