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9" r:id="rId4"/>
    <p:sldId id="26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2" d="100"/>
          <a:sy n="92" d="100"/>
        </p:scale>
        <p:origin x="-816"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138C60-3FF1-ED42-90B8-BAF79707CC14}" type="datetimeFigureOut">
              <a:rPr lang="en-US" smtClean="0"/>
              <a:pPr/>
              <a:t>11/17/12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6AA9C-496D-DB4C-BED1-89C7AED5B10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138C60-3FF1-ED42-90B8-BAF79707CC14}" type="datetimeFigureOut">
              <a:rPr lang="en-US" smtClean="0"/>
              <a:pPr/>
              <a:t>11/17/12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6AA9C-496D-DB4C-BED1-89C7AED5B1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138C60-3FF1-ED42-90B8-BAF79707CC14}" type="datetimeFigureOut">
              <a:rPr lang="en-US" smtClean="0"/>
              <a:pPr/>
              <a:t>11/17/12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6AA9C-496D-DB4C-BED1-89C7AED5B1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138C60-3FF1-ED42-90B8-BAF79707CC14}" type="datetimeFigureOut">
              <a:rPr lang="en-US" smtClean="0"/>
              <a:pPr/>
              <a:t>11/17/12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6AA9C-496D-DB4C-BED1-89C7AED5B1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138C60-3FF1-ED42-90B8-BAF79707CC14}" type="datetimeFigureOut">
              <a:rPr lang="en-US" smtClean="0"/>
              <a:pPr/>
              <a:t>11/17/12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6AA9C-496D-DB4C-BED1-89C7AED5B10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138C60-3FF1-ED42-90B8-BAF79707CC14}" type="datetimeFigureOut">
              <a:rPr lang="en-US" smtClean="0"/>
              <a:pPr/>
              <a:t>11/17/12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6AA9C-496D-DB4C-BED1-89C7AED5B1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138C60-3FF1-ED42-90B8-BAF79707CC14}" type="datetimeFigureOut">
              <a:rPr lang="en-US" smtClean="0"/>
              <a:pPr/>
              <a:t>11/17/12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46AA9C-496D-DB4C-BED1-89C7AED5B1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138C60-3FF1-ED42-90B8-BAF79707CC14}" type="datetimeFigureOut">
              <a:rPr lang="en-US" smtClean="0"/>
              <a:pPr/>
              <a:t>11/17/12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46AA9C-496D-DB4C-BED1-89C7AED5B1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138C60-3FF1-ED42-90B8-BAF79707CC14}" type="datetimeFigureOut">
              <a:rPr lang="en-US" smtClean="0"/>
              <a:pPr/>
              <a:t>11/17/12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46AA9C-496D-DB4C-BED1-89C7AED5B1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138C60-3FF1-ED42-90B8-BAF79707CC14}" type="datetimeFigureOut">
              <a:rPr lang="en-US" smtClean="0"/>
              <a:pPr/>
              <a:t>11/17/12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6AA9C-496D-DB4C-BED1-89C7AED5B1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138C60-3FF1-ED42-90B8-BAF79707CC14}" type="datetimeFigureOut">
              <a:rPr lang="en-US" smtClean="0"/>
              <a:pPr/>
              <a:t>11/17/12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6AA9C-496D-DB4C-BED1-89C7AED5B10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138C60-3FF1-ED42-90B8-BAF79707CC14}" type="datetimeFigureOut">
              <a:rPr lang="en-US" smtClean="0"/>
              <a:pPr/>
              <a:t>11/17/12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6AA9C-496D-DB4C-BED1-89C7AED5B10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Issue:</a:t>
            </a:r>
            <a:endParaRPr lang="en-US" dirty="0"/>
          </a:p>
        </p:txBody>
      </p:sp>
      <p:sp>
        <p:nvSpPr>
          <p:cNvPr id="3" name="Subtitle 2"/>
          <p:cNvSpPr>
            <a:spLocks noGrp="1"/>
          </p:cNvSpPr>
          <p:nvPr>
            <p:ph type="subTitle" idx="1"/>
          </p:nvPr>
        </p:nvSpPr>
        <p:spPr/>
        <p:txBody>
          <a:bodyPr/>
          <a:lstStyle/>
          <a:p>
            <a:r>
              <a:rPr lang="en-US" dirty="0" smtClean="0"/>
              <a:t>Superseded </a:t>
            </a:r>
            <a:r>
              <a:rPr lang="en-US" smtClean="0"/>
              <a:t>standards</a:t>
            </a:r>
            <a:r>
              <a:rPr lang="en-US" smtClean="0"/>
              <a:t> </a:t>
            </a:r>
            <a:r>
              <a:rPr lang="en-US" smtClean="0"/>
              <a:t>in </a:t>
            </a:r>
          </a:p>
          <a:p>
            <a:r>
              <a:rPr lang="en-US" smtClean="0"/>
              <a:t>Get </a:t>
            </a:r>
            <a:r>
              <a:rPr lang="en-US" dirty="0" smtClean="0"/>
              <a:t>IEEE 802</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per Current Agreement</a:t>
            </a:r>
            <a:endParaRPr lang="en-US" dirty="0"/>
          </a:p>
        </p:txBody>
      </p:sp>
      <p:sp>
        <p:nvSpPr>
          <p:cNvPr id="3" name="Content Placeholder 2"/>
          <p:cNvSpPr>
            <a:spLocks noGrp="1"/>
          </p:cNvSpPr>
          <p:nvPr>
            <p:ph idx="1"/>
          </p:nvPr>
        </p:nvSpPr>
        <p:spPr/>
        <p:txBody>
          <a:bodyPr/>
          <a:lstStyle/>
          <a:p>
            <a:r>
              <a:rPr lang="en-US" dirty="0" smtClean="0"/>
              <a:t>From 2002 agreement:</a:t>
            </a:r>
          </a:p>
          <a:p>
            <a:r>
              <a:rPr lang="en-US" i="1" dirty="0" smtClean="0"/>
              <a:t>It </a:t>
            </a:r>
            <a:r>
              <a:rPr lang="en-US" i="1" dirty="0"/>
              <a:t>is agreed that only current standards will be included in the Get802 program.</a:t>
            </a:r>
            <a:r>
              <a:rPr lang="en-US" i="1" dirty="0" smtClean="0"/>
              <a:t> </a:t>
            </a:r>
            <a:r>
              <a:rPr lang="en-US" i="1" dirty="0" err="1" smtClean="0"/>
              <a:t>Superceded</a:t>
            </a:r>
            <a:r>
              <a:rPr lang="en-US" i="1" dirty="0"/>
              <a:t>, withdrawn, or historical standards and drafts will not be available in the Get802 program, but may be made available for purchase.  </a:t>
            </a:r>
          </a:p>
          <a:p>
            <a:endParaRPr lang="en-US" i="1"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Concern</a:t>
            </a:r>
            <a:endParaRPr lang="en-US" dirty="0"/>
          </a:p>
        </p:txBody>
      </p:sp>
      <p:sp>
        <p:nvSpPr>
          <p:cNvPr id="3" name="Content Placeholder 2"/>
          <p:cNvSpPr>
            <a:spLocks noGrp="1"/>
          </p:cNvSpPr>
          <p:nvPr>
            <p:ph idx="1"/>
          </p:nvPr>
        </p:nvSpPr>
        <p:spPr/>
        <p:txBody>
          <a:bodyPr/>
          <a:lstStyle/>
          <a:p>
            <a:r>
              <a:rPr lang="en-US" dirty="0" smtClean="0"/>
              <a:t>Base standard: 2009</a:t>
            </a:r>
          </a:p>
          <a:p>
            <a:pPr lvl="1"/>
            <a:r>
              <a:rPr lang="en-US" dirty="0" smtClean="0"/>
              <a:t>Into Get IEEE 802</a:t>
            </a:r>
          </a:p>
          <a:p>
            <a:r>
              <a:rPr lang="en-US" dirty="0" smtClean="0"/>
              <a:t>Amendments: 2010, 2012</a:t>
            </a:r>
          </a:p>
          <a:p>
            <a:pPr lvl="1"/>
            <a:r>
              <a:rPr lang="en-US" dirty="0" smtClean="0"/>
              <a:t>Into Get IEEE 802</a:t>
            </a:r>
          </a:p>
          <a:p>
            <a:r>
              <a:rPr lang="en-US" dirty="0" smtClean="0"/>
              <a:t>Revision: 2012</a:t>
            </a:r>
          </a:p>
          <a:p>
            <a:pPr lvl="1"/>
            <a:r>
              <a:rPr lang="en-US" dirty="0" smtClean="0"/>
              <a:t>Supersedes 2009 base, and amendments</a:t>
            </a:r>
          </a:p>
          <a:p>
            <a:pPr lvl="1"/>
            <a:r>
              <a:rPr lang="en-US" dirty="0" smtClean="0"/>
              <a:t>All three removed from Get IEEE 802</a:t>
            </a:r>
          </a:p>
          <a:p>
            <a:pPr lvl="1"/>
            <a:r>
              <a:rPr lang="en-US" dirty="0" smtClean="0"/>
              <a:t>No replacement for six months</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Proposal</a:t>
            </a:r>
            <a:r>
              <a:rPr lang="en-US" smtClean="0"/>
              <a:t>: Ask </a:t>
            </a:r>
            <a:r>
              <a:rPr lang="en-US" dirty="0" smtClean="0"/>
              <a:t>IEEE-SA to modify Agreement</a:t>
            </a:r>
            <a:endParaRPr lang="en-US" dirty="0"/>
          </a:p>
        </p:txBody>
      </p:sp>
      <p:sp>
        <p:nvSpPr>
          <p:cNvPr id="3" name="Content Placeholder 2"/>
          <p:cNvSpPr>
            <a:spLocks noGrp="1"/>
          </p:cNvSpPr>
          <p:nvPr>
            <p:ph idx="1"/>
          </p:nvPr>
        </p:nvSpPr>
        <p:spPr/>
        <p:txBody>
          <a:bodyPr/>
          <a:lstStyle/>
          <a:p>
            <a:r>
              <a:rPr lang="en-US" i="1" dirty="0" smtClean="0"/>
              <a:t>It is agreed that only current standards will be included in the Get802 program. Withdrawn and historical standards and drafts will not be available in the Get802 program, but may be made available for purchase. Standards will be removed from the program when they are replaced in the program by superseding standards.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TotalTime>
  <Words>163</Words>
  <Application>Microsoft Macintosh PowerPoint</Application>
  <PresentationFormat>On-screen Show (4:3)</PresentationFormat>
  <Paragraphs>17</Paragraphs>
  <Slides>4</Slides>
  <Notes>0</Notes>
  <HiddenSlides>0</HiddenSlides>
  <MMClips>0</MMClips>
  <ScaleCrop>false</ScaleCrop>
  <HeadingPairs>
    <vt:vector size="4" baseType="variant">
      <vt:variant>
        <vt:lpstr>Design Template</vt:lpstr>
      </vt:variant>
      <vt:variant>
        <vt:i4>1</vt:i4>
      </vt:variant>
      <vt:variant>
        <vt:lpstr>Slide Titles</vt:lpstr>
      </vt:variant>
      <vt:variant>
        <vt:i4>4</vt:i4>
      </vt:variant>
    </vt:vector>
  </HeadingPairs>
  <TitlesOfParts>
    <vt:vector size="5" baseType="lpstr">
      <vt:lpstr>Office Theme</vt:lpstr>
      <vt:lpstr>Issue:</vt:lpstr>
      <vt:lpstr>Policy per Current Agreement</vt:lpstr>
      <vt:lpstr>Example of Concern</vt:lpstr>
      <vt:lpstr>Proposal: Ask IEEE-SA to modify Agreement</vt:lpstr>
    </vt:vector>
  </TitlesOfParts>
  <Company>Wimaxforum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dc:title>
  <dc:creator>Roger Marks</dc:creator>
  <cp:lastModifiedBy>Roger Marks</cp:lastModifiedBy>
  <cp:revision>4</cp:revision>
  <dcterms:created xsi:type="dcterms:W3CDTF">2012-11-17T16:42:53Z</dcterms:created>
  <dcterms:modified xsi:type="dcterms:W3CDTF">2012-11-17T16:43:22Z</dcterms:modified>
</cp:coreProperties>
</file>