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layout1.xml" ContentType="application/vnd.openxmlformats-officedocument.drawingml.diagramLayout+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6"/>
  </p:notesMasterIdLst>
  <p:sldIdLst>
    <p:sldId id="261" r:id="rId2"/>
    <p:sldId id="375" r:id="rId3"/>
    <p:sldId id="376" r:id="rId4"/>
    <p:sldId id="377" r:id="rId5"/>
    <p:sldId id="378" r:id="rId6"/>
    <p:sldId id="379" r:id="rId7"/>
    <p:sldId id="380" r:id="rId8"/>
    <p:sldId id="381" r:id="rId9"/>
    <p:sldId id="382" r:id="rId10"/>
    <p:sldId id="383" r:id="rId11"/>
    <p:sldId id="424" r:id="rId12"/>
    <p:sldId id="423" r:id="rId13"/>
    <p:sldId id="384" r:id="rId14"/>
    <p:sldId id="385" r:id="rId15"/>
    <p:sldId id="425" r:id="rId16"/>
    <p:sldId id="387" r:id="rId17"/>
    <p:sldId id="388" r:id="rId18"/>
    <p:sldId id="389" r:id="rId19"/>
    <p:sldId id="390" r:id="rId20"/>
    <p:sldId id="426" r:id="rId21"/>
    <p:sldId id="428" r:id="rId22"/>
    <p:sldId id="391" r:id="rId23"/>
    <p:sldId id="392" r:id="rId24"/>
    <p:sldId id="406" r:id="rId25"/>
    <p:sldId id="407" r:id="rId26"/>
    <p:sldId id="393" r:id="rId27"/>
    <p:sldId id="427" r:id="rId28"/>
    <p:sldId id="395" r:id="rId29"/>
    <p:sldId id="408" r:id="rId30"/>
    <p:sldId id="409" r:id="rId31"/>
    <p:sldId id="410" r:id="rId32"/>
    <p:sldId id="418" r:id="rId33"/>
    <p:sldId id="420" r:id="rId34"/>
    <p:sldId id="421" r:id="rId35"/>
  </p:sldIdLst>
  <p:sldSz cx="9144000" cy="6858000" type="screen4x3"/>
  <p:notesSz cx="6794500" cy="9931400"/>
  <p:defaultTextStyle>
    <a:defPPr>
      <a:defRPr lang="en-US"/>
    </a:defPPr>
    <a:lvl1pPr algn="l" rtl="0" fontAlgn="base">
      <a:spcBef>
        <a:spcPct val="0"/>
      </a:spcBef>
      <a:spcAft>
        <a:spcPct val="0"/>
      </a:spcAft>
      <a:defRPr kern="1200">
        <a:solidFill>
          <a:schemeClr val="tx1"/>
        </a:solidFill>
        <a:latin typeface="Arial" pitchFamily="34" charset="0"/>
        <a:ea typeface="MS PGothic" pitchFamily="34" charset="-128"/>
        <a:cs typeface="+mn-cs"/>
      </a:defRPr>
    </a:lvl1pPr>
    <a:lvl2pPr marL="457200" algn="l" rtl="0" fontAlgn="base">
      <a:spcBef>
        <a:spcPct val="0"/>
      </a:spcBef>
      <a:spcAft>
        <a:spcPct val="0"/>
      </a:spcAft>
      <a:defRPr kern="1200">
        <a:solidFill>
          <a:schemeClr val="tx1"/>
        </a:solidFill>
        <a:latin typeface="Arial" pitchFamily="34" charset="0"/>
        <a:ea typeface="MS PGothic" pitchFamily="34" charset="-128"/>
        <a:cs typeface="+mn-cs"/>
      </a:defRPr>
    </a:lvl2pPr>
    <a:lvl3pPr marL="914400" algn="l" rtl="0" fontAlgn="base">
      <a:spcBef>
        <a:spcPct val="0"/>
      </a:spcBef>
      <a:spcAft>
        <a:spcPct val="0"/>
      </a:spcAft>
      <a:defRPr kern="1200">
        <a:solidFill>
          <a:schemeClr val="tx1"/>
        </a:solidFill>
        <a:latin typeface="Arial" pitchFamily="34" charset="0"/>
        <a:ea typeface="MS PGothic" pitchFamily="34" charset="-128"/>
        <a:cs typeface="+mn-cs"/>
      </a:defRPr>
    </a:lvl3pPr>
    <a:lvl4pPr marL="1371600" algn="l" rtl="0" fontAlgn="base">
      <a:spcBef>
        <a:spcPct val="0"/>
      </a:spcBef>
      <a:spcAft>
        <a:spcPct val="0"/>
      </a:spcAft>
      <a:defRPr kern="1200">
        <a:solidFill>
          <a:schemeClr val="tx1"/>
        </a:solidFill>
        <a:latin typeface="Arial" pitchFamily="34" charset="0"/>
        <a:ea typeface="MS PGothic" pitchFamily="34" charset="-128"/>
        <a:cs typeface="+mn-cs"/>
      </a:defRPr>
    </a:lvl4pPr>
    <a:lvl5pPr marL="1828800" algn="l" rtl="0" fontAlgn="base">
      <a:spcBef>
        <a:spcPct val="0"/>
      </a:spcBef>
      <a:spcAft>
        <a:spcPct val="0"/>
      </a:spcAft>
      <a:defRPr kern="1200">
        <a:solidFill>
          <a:schemeClr val="tx1"/>
        </a:solidFill>
        <a:latin typeface="Arial" pitchFamily="34" charset="0"/>
        <a:ea typeface="MS PGothic" pitchFamily="34" charset="-128"/>
        <a:cs typeface="+mn-cs"/>
      </a:defRPr>
    </a:lvl5pPr>
    <a:lvl6pPr marL="2286000" algn="l" defTabSz="914400" rtl="0" eaLnBrk="1" latinLnBrk="0" hangingPunct="1">
      <a:defRPr kern="1200">
        <a:solidFill>
          <a:schemeClr val="tx1"/>
        </a:solidFill>
        <a:latin typeface="Arial" pitchFamily="34" charset="0"/>
        <a:ea typeface="MS PGothic" pitchFamily="34" charset="-128"/>
        <a:cs typeface="+mn-cs"/>
      </a:defRPr>
    </a:lvl6pPr>
    <a:lvl7pPr marL="2743200" algn="l" defTabSz="914400" rtl="0" eaLnBrk="1" latinLnBrk="0" hangingPunct="1">
      <a:defRPr kern="1200">
        <a:solidFill>
          <a:schemeClr val="tx1"/>
        </a:solidFill>
        <a:latin typeface="Arial" pitchFamily="34" charset="0"/>
        <a:ea typeface="MS PGothic" pitchFamily="34" charset="-128"/>
        <a:cs typeface="+mn-cs"/>
      </a:defRPr>
    </a:lvl7pPr>
    <a:lvl8pPr marL="3200400" algn="l" defTabSz="914400" rtl="0" eaLnBrk="1" latinLnBrk="0" hangingPunct="1">
      <a:defRPr kern="1200">
        <a:solidFill>
          <a:schemeClr val="tx1"/>
        </a:solidFill>
        <a:latin typeface="Arial" pitchFamily="34" charset="0"/>
        <a:ea typeface="MS PGothic" pitchFamily="34" charset="-128"/>
        <a:cs typeface="+mn-cs"/>
      </a:defRPr>
    </a:lvl8pPr>
    <a:lvl9pPr marL="3657600" algn="l" defTabSz="914400" rtl="0" eaLnBrk="1" latinLnBrk="0" hangingPunct="1">
      <a:defRPr kern="1200">
        <a:solidFill>
          <a:schemeClr val="tx1"/>
        </a:solidFill>
        <a:latin typeface="Arial"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4681" autoAdjust="0"/>
  </p:normalViewPr>
  <p:slideViewPr>
    <p:cSldViewPr>
      <p:cViewPr varScale="1">
        <p:scale>
          <a:sx n="100" d="100"/>
          <a:sy n="100" d="100"/>
        </p:scale>
        <p:origin x="-1290"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18C954D-8AF7-4143-9C89-1AF02C2BBC49}" type="doc">
      <dgm:prSet loTypeId="urn:microsoft.com/office/officeart/2005/8/layout/lProcess3" loCatId="process" qsTypeId="urn:microsoft.com/office/officeart/2005/8/quickstyle/3d3" qsCatId="3D" csTypeId="urn:microsoft.com/office/officeart/2005/8/colors/accent1_2" csCatId="accent1" phldr="1"/>
      <dgm:spPr/>
      <dgm:t>
        <a:bodyPr/>
        <a:lstStyle/>
        <a:p>
          <a:endParaRPr lang="en-GB"/>
        </a:p>
      </dgm:t>
    </dgm:pt>
    <dgm:pt modelId="{8062770D-5DF7-4F18-811A-79BCC015A8C2}">
      <dgm:prSet phldrT="[Text]"/>
      <dgm:spPr/>
      <dgm:t>
        <a:bodyPr/>
        <a:lstStyle/>
        <a:p>
          <a:r>
            <a:rPr lang="en-GB" dirty="0" smtClean="0"/>
            <a:t>System Engineering Document start</a:t>
          </a:r>
          <a:endParaRPr lang="en-GB" dirty="0"/>
        </a:p>
      </dgm:t>
    </dgm:pt>
    <dgm:pt modelId="{1A0D71EA-856A-47B3-B7CB-92F4A12FBDEA}" type="parTrans" cxnId="{1176AA1D-6BC9-408F-A539-3F8A4A3B8CDF}">
      <dgm:prSet/>
      <dgm:spPr/>
      <dgm:t>
        <a:bodyPr/>
        <a:lstStyle/>
        <a:p>
          <a:endParaRPr lang="en-GB"/>
        </a:p>
      </dgm:t>
    </dgm:pt>
    <dgm:pt modelId="{9A4305E1-9BE8-4F22-A930-5E964AB4B951}" type="sibTrans" cxnId="{1176AA1D-6BC9-408F-A539-3F8A4A3B8CDF}">
      <dgm:prSet/>
      <dgm:spPr/>
      <dgm:t>
        <a:bodyPr/>
        <a:lstStyle/>
        <a:p>
          <a:endParaRPr lang="en-GB"/>
        </a:p>
      </dgm:t>
    </dgm:pt>
    <dgm:pt modelId="{A54D5A2C-5262-4301-B97E-EF899B4F874B}">
      <dgm:prSet phldrT="[Text]"/>
      <dgm:spPr/>
      <dgm:t>
        <a:bodyPr/>
        <a:lstStyle/>
        <a:p>
          <a:r>
            <a:rPr lang="en-GB" dirty="0" smtClean="0"/>
            <a:t>Definition of changes and extension Interfaces, further details as outlined in PAR draft</a:t>
          </a:r>
          <a:endParaRPr lang="en-GB" dirty="0"/>
        </a:p>
      </dgm:t>
    </dgm:pt>
    <dgm:pt modelId="{CE0B7D0E-A7DB-44B6-9CE9-74AE32331240}" type="parTrans" cxnId="{38E328F9-6EA6-4557-80B9-4F7C005933E5}">
      <dgm:prSet/>
      <dgm:spPr/>
      <dgm:t>
        <a:bodyPr/>
        <a:lstStyle/>
        <a:p>
          <a:endParaRPr lang="en-GB"/>
        </a:p>
      </dgm:t>
    </dgm:pt>
    <dgm:pt modelId="{A4CB95F7-A7C6-44CD-AF13-5867D08476BD}" type="sibTrans" cxnId="{38E328F9-6EA6-4557-80B9-4F7C005933E5}">
      <dgm:prSet/>
      <dgm:spPr/>
      <dgm:t>
        <a:bodyPr/>
        <a:lstStyle/>
        <a:p>
          <a:endParaRPr lang="en-GB"/>
        </a:p>
      </dgm:t>
    </dgm:pt>
    <dgm:pt modelId="{F383154E-2BE2-4E00-A109-A50C8930FBE2}">
      <dgm:prSet phldrT="[Text]"/>
      <dgm:spPr/>
      <dgm:t>
        <a:bodyPr/>
        <a:lstStyle/>
        <a:p>
          <a:r>
            <a:rPr lang="en-GB" dirty="0" smtClean="0"/>
            <a:t>Verification and validation,  producing 1</a:t>
          </a:r>
          <a:r>
            <a:rPr lang="en-GB" baseline="30000" dirty="0" smtClean="0"/>
            <a:t>st</a:t>
          </a:r>
          <a:r>
            <a:rPr lang="en-GB" dirty="0" smtClean="0"/>
            <a:t> standards draft ; WG 1900.6 internal letter ballots</a:t>
          </a:r>
          <a:endParaRPr lang="en-GB" dirty="0"/>
        </a:p>
      </dgm:t>
    </dgm:pt>
    <dgm:pt modelId="{C44DB206-9DA3-4142-B034-069AEFF05759}" type="parTrans" cxnId="{021B9BF9-B087-4D8D-9A88-CA71861A9CF6}">
      <dgm:prSet/>
      <dgm:spPr/>
      <dgm:t>
        <a:bodyPr/>
        <a:lstStyle/>
        <a:p>
          <a:endParaRPr lang="en-GB"/>
        </a:p>
      </dgm:t>
    </dgm:pt>
    <dgm:pt modelId="{3552CB28-9C47-4298-87E0-277C93AFC6E4}" type="sibTrans" cxnId="{021B9BF9-B087-4D8D-9A88-CA71861A9CF6}">
      <dgm:prSet/>
      <dgm:spPr/>
      <dgm:t>
        <a:bodyPr/>
        <a:lstStyle/>
        <a:p>
          <a:endParaRPr lang="en-GB"/>
        </a:p>
      </dgm:t>
    </dgm:pt>
    <dgm:pt modelId="{F5B0784E-5EBD-44AD-AB37-4E2D8ABE917B}">
      <dgm:prSet phldrT="[Text]"/>
      <dgm:spPr/>
      <dgm:t>
        <a:bodyPr/>
        <a:lstStyle/>
        <a:p>
          <a:r>
            <a:rPr lang="en-GB" dirty="0" smtClean="0"/>
            <a:t>Objectives / Use Cases / Technical Revision / Requirements</a:t>
          </a:r>
          <a:endParaRPr lang="en-GB" dirty="0"/>
        </a:p>
      </dgm:t>
    </dgm:pt>
    <dgm:pt modelId="{FAC3913A-63D0-4C6D-971B-D6C72459DE0C}" type="parTrans" cxnId="{0BFE32A0-C060-416D-9A50-C51FB5AE38D4}">
      <dgm:prSet/>
      <dgm:spPr/>
      <dgm:t>
        <a:bodyPr/>
        <a:lstStyle/>
        <a:p>
          <a:endParaRPr lang="en-GB"/>
        </a:p>
      </dgm:t>
    </dgm:pt>
    <dgm:pt modelId="{53FE9468-2AC8-4B92-A768-89570096A568}" type="sibTrans" cxnId="{0BFE32A0-C060-416D-9A50-C51FB5AE38D4}">
      <dgm:prSet/>
      <dgm:spPr/>
      <dgm:t>
        <a:bodyPr/>
        <a:lstStyle/>
        <a:p>
          <a:endParaRPr lang="en-GB"/>
        </a:p>
      </dgm:t>
    </dgm:pt>
    <dgm:pt modelId="{12317383-36AA-48AF-B1D9-A045E9740B0A}">
      <dgm:prSet phldrT="[Text]"/>
      <dgm:spPr/>
      <dgm:t>
        <a:bodyPr/>
        <a:lstStyle/>
        <a:p>
          <a:r>
            <a:rPr lang="en-GB" dirty="0" smtClean="0"/>
            <a:t>Approval from DySPAN-SC for sponsor ballot</a:t>
          </a:r>
          <a:endParaRPr lang="en-GB" dirty="0"/>
        </a:p>
      </dgm:t>
    </dgm:pt>
    <dgm:pt modelId="{40900B9A-F7FD-43D4-ACB9-EEE0BC3042A6}" type="parTrans" cxnId="{5FD73455-AAE2-4CA8-A098-0EA963C225DE}">
      <dgm:prSet/>
      <dgm:spPr/>
      <dgm:t>
        <a:bodyPr/>
        <a:lstStyle/>
        <a:p>
          <a:endParaRPr lang="en-GB"/>
        </a:p>
      </dgm:t>
    </dgm:pt>
    <dgm:pt modelId="{F9C78B4C-E5BD-46FF-8D42-7A4275F1FB85}" type="sibTrans" cxnId="{5FD73455-AAE2-4CA8-A098-0EA963C225DE}">
      <dgm:prSet/>
      <dgm:spPr/>
      <dgm:t>
        <a:bodyPr/>
        <a:lstStyle/>
        <a:p>
          <a:endParaRPr lang="en-GB"/>
        </a:p>
      </dgm:t>
    </dgm:pt>
    <dgm:pt modelId="{AD78156D-09F1-4BC3-B238-A985D98D6065}">
      <dgm:prSet phldrT="[Text]"/>
      <dgm:spPr/>
      <dgm:t>
        <a:bodyPr/>
        <a:lstStyle/>
        <a:p>
          <a:r>
            <a:rPr lang="en-GB" dirty="0" smtClean="0"/>
            <a:t>First SED draft available</a:t>
          </a:r>
          <a:endParaRPr lang="en-GB" dirty="0"/>
        </a:p>
      </dgm:t>
    </dgm:pt>
    <dgm:pt modelId="{704A7A56-9C45-462E-AD1B-0B6EAD9B07F7}" type="parTrans" cxnId="{50EAC51B-8051-4079-9F3C-61260617416A}">
      <dgm:prSet/>
      <dgm:spPr/>
      <dgm:t>
        <a:bodyPr/>
        <a:lstStyle/>
        <a:p>
          <a:endParaRPr lang="en-US"/>
        </a:p>
      </dgm:t>
    </dgm:pt>
    <dgm:pt modelId="{34080FE4-C88C-474B-A26B-D682768DFEA1}" type="sibTrans" cxnId="{50EAC51B-8051-4079-9F3C-61260617416A}">
      <dgm:prSet/>
      <dgm:spPr/>
      <dgm:t>
        <a:bodyPr/>
        <a:lstStyle/>
        <a:p>
          <a:endParaRPr lang="en-US"/>
        </a:p>
      </dgm:t>
    </dgm:pt>
    <dgm:pt modelId="{04D5FB27-0C88-4892-BE9D-C46D93CA7EA4}">
      <dgm:prSet phldrT="[Text]"/>
      <dgm:spPr/>
      <dgm:t>
        <a:bodyPr/>
        <a:lstStyle/>
        <a:p>
          <a:r>
            <a:rPr lang="en-GB" dirty="0" smtClean="0"/>
            <a:t>Table of contents, structure,  links to documents to be used as input</a:t>
          </a:r>
          <a:endParaRPr lang="en-GB" dirty="0"/>
        </a:p>
      </dgm:t>
    </dgm:pt>
    <dgm:pt modelId="{8818C73D-7436-47DF-A2E2-A11C31EE70D1}" type="parTrans" cxnId="{F99D0DB0-C967-4933-A223-39D8C6432C19}">
      <dgm:prSet/>
      <dgm:spPr/>
      <dgm:t>
        <a:bodyPr/>
        <a:lstStyle/>
        <a:p>
          <a:endParaRPr lang="en-US"/>
        </a:p>
      </dgm:t>
    </dgm:pt>
    <dgm:pt modelId="{B791706A-8B6E-414B-85A8-F76D34BFAC21}" type="sibTrans" cxnId="{F99D0DB0-C967-4933-A223-39D8C6432C19}">
      <dgm:prSet/>
      <dgm:spPr/>
      <dgm:t>
        <a:bodyPr/>
        <a:lstStyle/>
        <a:p>
          <a:endParaRPr lang="en-US"/>
        </a:p>
      </dgm:t>
    </dgm:pt>
    <dgm:pt modelId="{BDA806CD-E7F6-4FD5-B825-18269B8DC07E}">
      <dgm:prSet phldrT="[Text]"/>
      <dgm:spPr/>
      <dgm:t>
        <a:bodyPr/>
        <a:lstStyle/>
        <a:p>
          <a:r>
            <a:rPr lang="en-GB" dirty="0" smtClean="0"/>
            <a:t>Submission for sponsor ballot</a:t>
          </a:r>
          <a:endParaRPr lang="en-GB" dirty="0"/>
        </a:p>
      </dgm:t>
    </dgm:pt>
    <dgm:pt modelId="{661EAF93-9FD3-4BCA-90BD-B242D8075CF6}" type="parTrans" cxnId="{E6478B60-26CF-4341-A2CB-A8E96C77FB5D}">
      <dgm:prSet/>
      <dgm:spPr/>
      <dgm:t>
        <a:bodyPr/>
        <a:lstStyle/>
        <a:p>
          <a:endParaRPr lang="en-US"/>
        </a:p>
      </dgm:t>
    </dgm:pt>
    <dgm:pt modelId="{614D7A18-9B83-48A1-BE94-4C767B52BDE6}" type="sibTrans" cxnId="{E6478B60-26CF-4341-A2CB-A8E96C77FB5D}">
      <dgm:prSet/>
      <dgm:spPr/>
      <dgm:t>
        <a:bodyPr/>
        <a:lstStyle/>
        <a:p>
          <a:endParaRPr lang="en-US"/>
        </a:p>
      </dgm:t>
    </dgm:pt>
    <dgm:pt modelId="{885802BF-E8F3-41F5-8DB0-5AC01047AF3C}">
      <dgm:prSet phldrT="[Text]"/>
      <dgm:spPr/>
      <dgm:t>
        <a:bodyPr/>
        <a:lstStyle/>
        <a:p>
          <a:r>
            <a:rPr lang="en-GB" dirty="0" smtClean="0"/>
            <a:t>Submission to </a:t>
          </a:r>
          <a:r>
            <a:rPr lang="en-GB" dirty="0" err="1" smtClean="0"/>
            <a:t>RevCom</a:t>
          </a:r>
          <a:endParaRPr lang="en-GB" dirty="0"/>
        </a:p>
      </dgm:t>
    </dgm:pt>
    <dgm:pt modelId="{9CB53824-8D45-49CE-A2B2-FCA1B57C5B0C}" type="parTrans" cxnId="{CB98E4AB-6B71-44A1-A211-E406A3168681}">
      <dgm:prSet/>
      <dgm:spPr/>
      <dgm:t>
        <a:bodyPr/>
        <a:lstStyle/>
        <a:p>
          <a:endParaRPr lang="en-US"/>
        </a:p>
      </dgm:t>
    </dgm:pt>
    <dgm:pt modelId="{85EC35AA-CF38-4371-A954-0BC36F72369C}" type="sibTrans" cxnId="{CB98E4AB-6B71-44A1-A211-E406A3168681}">
      <dgm:prSet/>
      <dgm:spPr/>
      <dgm:t>
        <a:bodyPr/>
        <a:lstStyle/>
        <a:p>
          <a:endParaRPr lang="en-US"/>
        </a:p>
      </dgm:t>
    </dgm:pt>
    <dgm:pt modelId="{A56064D0-FEBB-42CF-B5C0-0E66F97755AF}" type="pres">
      <dgm:prSet presAssocID="{618C954D-8AF7-4143-9C89-1AF02C2BBC49}" presName="Name0" presStyleCnt="0">
        <dgm:presLayoutVars>
          <dgm:chPref val="3"/>
          <dgm:dir/>
          <dgm:animLvl val="lvl"/>
          <dgm:resizeHandles/>
        </dgm:presLayoutVars>
      </dgm:prSet>
      <dgm:spPr/>
      <dgm:t>
        <a:bodyPr/>
        <a:lstStyle/>
        <a:p>
          <a:endParaRPr lang="en-US"/>
        </a:p>
      </dgm:t>
    </dgm:pt>
    <dgm:pt modelId="{C21565C1-A49A-45F4-BB4A-71D39939120F}" type="pres">
      <dgm:prSet presAssocID="{8062770D-5DF7-4F18-811A-79BCC015A8C2}" presName="horFlow" presStyleCnt="0"/>
      <dgm:spPr/>
      <dgm:t>
        <a:bodyPr/>
        <a:lstStyle/>
        <a:p>
          <a:endParaRPr lang="en-US"/>
        </a:p>
      </dgm:t>
    </dgm:pt>
    <dgm:pt modelId="{D9657A52-05E2-4124-B467-DDE3F23C39A5}" type="pres">
      <dgm:prSet presAssocID="{8062770D-5DF7-4F18-811A-79BCC015A8C2}" presName="bigChev" presStyleLbl="node1" presStyleIdx="0" presStyleCnt="7" custScaleX="272220"/>
      <dgm:spPr/>
      <dgm:t>
        <a:bodyPr/>
        <a:lstStyle/>
        <a:p>
          <a:endParaRPr lang="en-US"/>
        </a:p>
      </dgm:t>
    </dgm:pt>
    <dgm:pt modelId="{92C0CFBE-0789-4189-9842-D1858029A2E1}" type="pres">
      <dgm:prSet presAssocID="{FAC3913A-63D0-4C6D-971B-D6C72459DE0C}" presName="parTrans" presStyleCnt="0"/>
      <dgm:spPr/>
      <dgm:t>
        <a:bodyPr/>
        <a:lstStyle/>
        <a:p>
          <a:endParaRPr lang="en-US"/>
        </a:p>
      </dgm:t>
    </dgm:pt>
    <dgm:pt modelId="{C34D3D67-40CD-4C74-8E43-757AD7A00BC4}" type="pres">
      <dgm:prSet presAssocID="{F5B0784E-5EBD-44AD-AB37-4E2D8ABE917B}" presName="node" presStyleLbl="alignAccFollowNode1" presStyleIdx="0" presStyleCnt="2" custScaleX="142205">
        <dgm:presLayoutVars>
          <dgm:bulletEnabled val="1"/>
        </dgm:presLayoutVars>
      </dgm:prSet>
      <dgm:spPr/>
      <dgm:t>
        <a:bodyPr/>
        <a:lstStyle/>
        <a:p>
          <a:endParaRPr lang="en-US"/>
        </a:p>
      </dgm:t>
    </dgm:pt>
    <dgm:pt modelId="{D9C3AB62-052C-41CF-A72D-8A1E02A0563F}" type="pres">
      <dgm:prSet presAssocID="{8062770D-5DF7-4F18-811A-79BCC015A8C2}" presName="vSp" presStyleCnt="0"/>
      <dgm:spPr/>
      <dgm:t>
        <a:bodyPr/>
        <a:lstStyle/>
        <a:p>
          <a:endParaRPr lang="en-US"/>
        </a:p>
      </dgm:t>
    </dgm:pt>
    <dgm:pt modelId="{D2235211-17EC-4B34-BCBB-6B5D33742928}" type="pres">
      <dgm:prSet presAssocID="{A54D5A2C-5262-4301-B97E-EF899B4F874B}" presName="horFlow" presStyleCnt="0"/>
      <dgm:spPr/>
      <dgm:t>
        <a:bodyPr/>
        <a:lstStyle/>
        <a:p>
          <a:endParaRPr lang="en-US"/>
        </a:p>
      </dgm:t>
    </dgm:pt>
    <dgm:pt modelId="{089E1261-1665-4271-92D1-EEA38D1FA7A7}" type="pres">
      <dgm:prSet presAssocID="{A54D5A2C-5262-4301-B97E-EF899B4F874B}" presName="bigChev" presStyleLbl="node1" presStyleIdx="1" presStyleCnt="7" custScaleX="272220"/>
      <dgm:spPr/>
      <dgm:t>
        <a:bodyPr/>
        <a:lstStyle/>
        <a:p>
          <a:endParaRPr lang="en-US"/>
        </a:p>
      </dgm:t>
    </dgm:pt>
    <dgm:pt modelId="{3B2B8253-1385-4AD0-B653-56525FCE6572}" type="pres">
      <dgm:prSet presAssocID="{A54D5A2C-5262-4301-B97E-EF899B4F874B}" presName="vSp" presStyleCnt="0"/>
      <dgm:spPr/>
      <dgm:t>
        <a:bodyPr/>
        <a:lstStyle/>
        <a:p>
          <a:endParaRPr lang="en-US"/>
        </a:p>
      </dgm:t>
    </dgm:pt>
    <dgm:pt modelId="{AC2DD133-5296-4EB1-B605-43202F9FE660}" type="pres">
      <dgm:prSet presAssocID="{AD78156D-09F1-4BC3-B238-A985D98D6065}" presName="horFlow" presStyleCnt="0"/>
      <dgm:spPr/>
      <dgm:t>
        <a:bodyPr/>
        <a:lstStyle/>
        <a:p>
          <a:endParaRPr lang="en-US"/>
        </a:p>
      </dgm:t>
    </dgm:pt>
    <dgm:pt modelId="{9F419079-6AF5-43C9-AB00-AAE67229173B}" type="pres">
      <dgm:prSet presAssocID="{AD78156D-09F1-4BC3-B238-A985D98D6065}" presName="bigChev" presStyleLbl="node1" presStyleIdx="2" presStyleCnt="7" custScaleX="272220"/>
      <dgm:spPr/>
      <dgm:t>
        <a:bodyPr/>
        <a:lstStyle/>
        <a:p>
          <a:endParaRPr lang="en-US"/>
        </a:p>
      </dgm:t>
    </dgm:pt>
    <dgm:pt modelId="{D3F0AB2F-91B7-4C7B-9FF5-6AB3B0704FC2}" type="pres">
      <dgm:prSet presAssocID="{8818C73D-7436-47DF-A2E2-A11C31EE70D1}" presName="parTrans" presStyleCnt="0"/>
      <dgm:spPr/>
      <dgm:t>
        <a:bodyPr/>
        <a:lstStyle/>
        <a:p>
          <a:endParaRPr lang="en-US"/>
        </a:p>
      </dgm:t>
    </dgm:pt>
    <dgm:pt modelId="{67272026-3993-4DD0-A77A-F2F0D107FF18}" type="pres">
      <dgm:prSet presAssocID="{04D5FB27-0C88-4892-BE9D-C46D93CA7EA4}" presName="node" presStyleLbl="alignAccFollowNode1" presStyleIdx="1" presStyleCnt="2" custScaleX="142205">
        <dgm:presLayoutVars>
          <dgm:bulletEnabled val="1"/>
        </dgm:presLayoutVars>
      </dgm:prSet>
      <dgm:spPr/>
      <dgm:t>
        <a:bodyPr/>
        <a:lstStyle/>
        <a:p>
          <a:endParaRPr lang="en-US"/>
        </a:p>
      </dgm:t>
    </dgm:pt>
    <dgm:pt modelId="{6710AA23-15C5-46F0-93B3-E0715B7C2BD2}" type="pres">
      <dgm:prSet presAssocID="{AD78156D-09F1-4BC3-B238-A985D98D6065}" presName="vSp" presStyleCnt="0"/>
      <dgm:spPr/>
      <dgm:t>
        <a:bodyPr/>
        <a:lstStyle/>
        <a:p>
          <a:endParaRPr lang="en-US"/>
        </a:p>
      </dgm:t>
    </dgm:pt>
    <dgm:pt modelId="{503E98D8-D2F8-4149-9D6A-28DF1A83BF24}" type="pres">
      <dgm:prSet presAssocID="{F383154E-2BE2-4E00-A109-A50C8930FBE2}" presName="horFlow" presStyleCnt="0"/>
      <dgm:spPr/>
      <dgm:t>
        <a:bodyPr/>
        <a:lstStyle/>
        <a:p>
          <a:endParaRPr lang="en-US"/>
        </a:p>
      </dgm:t>
    </dgm:pt>
    <dgm:pt modelId="{3DD3B0D7-1B65-4E78-9545-62B6FCF9CE03}" type="pres">
      <dgm:prSet presAssocID="{F383154E-2BE2-4E00-A109-A50C8930FBE2}" presName="bigChev" presStyleLbl="node1" presStyleIdx="3" presStyleCnt="7" custScaleX="272220"/>
      <dgm:spPr/>
      <dgm:t>
        <a:bodyPr/>
        <a:lstStyle/>
        <a:p>
          <a:endParaRPr lang="en-US"/>
        </a:p>
      </dgm:t>
    </dgm:pt>
    <dgm:pt modelId="{90B9082D-EFC0-4568-AC07-1320307E00F7}" type="pres">
      <dgm:prSet presAssocID="{F383154E-2BE2-4E00-A109-A50C8930FBE2}" presName="vSp" presStyleCnt="0"/>
      <dgm:spPr/>
      <dgm:t>
        <a:bodyPr/>
        <a:lstStyle/>
        <a:p>
          <a:endParaRPr lang="en-US"/>
        </a:p>
      </dgm:t>
    </dgm:pt>
    <dgm:pt modelId="{AB79DA18-E255-4E9E-BF94-209DC5BA77E4}" type="pres">
      <dgm:prSet presAssocID="{12317383-36AA-48AF-B1D9-A045E9740B0A}" presName="horFlow" presStyleCnt="0"/>
      <dgm:spPr/>
      <dgm:t>
        <a:bodyPr/>
        <a:lstStyle/>
        <a:p>
          <a:endParaRPr lang="en-US"/>
        </a:p>
      </dgm:t>
    </dgm:pt>
    <dgm:pt modelId="{31E99A35-716F-44F0-A0B4-94237C17684B}" type="pres">
      <dgm:prSet presAssocID="{12317383-36AA-48AF-B1D9-A045E9740B0A}" presName="bigChev" presStyleLbl="node1" presStyleIdx="4" presStyleCnt="7" custScaleX="272220"/>
      <dgm:spPr/>
      <dgm:t>
        <a:bodyPr/>
        <a:lstStyle/>
        <a:p>
          <a:endParaRPr lang="en-US"/>
        </a:p>
      </dgm:t>
    </dgm:pt>
    <dgm:pt modelId="{5616B46B-EA4F-4687-9D6F-85FCDA088B4C}" type="pres">
      <dgm:prSet presAssocID="{12317383-36AA-48AF-B1D9-A045E9740B0A}" presName="vSp" presStyleCnt="0"/>
      <dgm:spPr/>
      <dgm:t>
        <a:bodyPr/>
        <a:lstStyle/>
        <a:p>
          <a:endParaRPr lang="en-US"/>
        </a:p>
      </dgm:t>
    </dgm:pt>
    <dgm:pt modelId="{D61A1D8F-1DDE-4F20-B377-C7E93AE5753E}" type="pres">
      <dgm:prSet presAssocID="{BDA806CD-E7F6-4FD5-B825-18269B8DC07E}" presName="horFlow" presStyleCnt="0"/>
      <dgm:spPr/>
      <dgm:t>
        <a:bodyPr/>
        <a:lstStyle/>
        <a:p>
          <a:endParaRPr lang="en-US"/>
        </a:p>
      </dgm:t>
    </dgm:pt>
    <dgm:pt modelId="{AA5E35EA-03E1-4674-89F5-A34F17DEE877}" type="pres">
      <dgm:prSet presAssocID="{BDA806CD-E7F6-4FD5-B825-18269B8DC07E}" presName="bigChev" presStyleLbl="node1" presStyleIdx="5" presStyleCnt="7" custScaleX="272220"/>
      <dgm:spPr/>
      <dgm:t>
        <a:bodyPr/>
        <a:lstStyle/>
        <a:p>
          <a:endParaRPr lang="en-US"/>
        </a:p>
      </dgm:t>
    </dgm:pt>
    <dgm:pt modelId="{1A1CE075-6C4A-472E-A465-B077F7A100D1}" type="pres">
      <dgm:prSet presAssocID="{BDA806CD-E7F6-4FD5-B825-18269B8DC07E}" presName="vSp" presStyleCnt="0"/>
      <dgm:spPr/>
    </dgm:pt>
    <dgm:pt modelId="{0C7A7814-EE85-45DE-B51C-D6C8FD95C34D}" type="pres">
      <dgm:prSet presAssocID="{885802BF-E8F3-41F5-8DB0-5AC01047AF3C}" presName="horFlow" presStyleCnt="0"/>
      <dgm:spPr/>
    </dgm:pt>
    <dgm:pt modelId="{D285F003-655C-464A-915D-7D5C84437B7B}" type="pres">
      <dgm:prSet presAssocID="{885802BF-E8F3-41F5-8DB0-5AC01047AF3C}" presName="bigChev" presStyleLbl="node1" presStyleIdx="6" presStyleCnt="7" custScaleX="271632"/>
      <dgm:spPr/>
      <dgm:t>
        <a:bodyPr/>
        <a:lstStyle/>
        <a:p>
          <a:endParaRPr lang="en-US"/>
        </a:p>
      </dgm:t>
    </dgm:pt>
  </dgm:ptLst>
  <dgm:cxnLst>
    <dgm:cxn modelId="{0111DF4A-CF8D-4867-8D06-9A4486CFA6E2}" type="presOf" srcId="{AD78156D-09F1-4BC3-B238-A985D98D6065}" destId="{9F419079-6AF5-43C9-AB00-AAE67229173B}" srcOrd="0" destOrd="0" presId="urn:microsoft.com/office/officeart/2005/8/layout/lProcess3"/>
    <dgm:cxn modelId="{36D211E7-F41E-4C72-8D00-45532DA7B6E6}" type="presOf" srcId="{12317383-36AA-48AF-B1D9-A045E9740B0A}" destId="{31E99A35-716F-44F0-A0B4-94237C17684B}" srcOrd="0" destOrd="0" presId="urn:microsoft.com/office/officeart/2005/8/layout/lProcess3"/>
    <dgm:cxn modelId="{9EC76230-4863-42D4-8BD6-C0388651DB61}" type="presOf" srcId="{618C954D-8AF7-4143-9C89-1AF02C2BBC49}" destId="{A56064D0-FEBB-42CF-B5C0-0E66F97755AF}" srcOrd="0" destOrd="0" presId="urn:microsoft.com/office/officeart/2005/8/layout/lProcess3"/>
    <dgm:cxn modelId="{E6478B60-26CF-4341-A2CB-A8E96C77FB5D}" srcId="{618C954D-8AF7-4143-9C89-1AF02C2BBC49}" destId="{BDA806CD-E7F6-4FD5-B825-18269B8DC07E}" srcOrd="5" destOrd="0" parTransId="{661EAF93-9FD3-4BCA-90BD-B242D8075CF6}" sibTransId="{614D7A18-9B83-48A1-BE94-4C767B52BDE6}"/>
    <dgm:cxn modelId="{5FD73455-AAE2-4CA8-A098-0EA963C225DE}" srcId="{618C954D-8AF7-4143-9C89-1AF02C2BBC49}" destId="{12317383-36AA-48AF-B1D9-A045E9740B0A}" srcOrd="4" destOrd="0" parTransId="{40900B9A-F7FD-43D4-ACB9-EEE0BC3042A6}" sibTransId="{F9C78B4C-E5BD-46FF-8D42-7A4275F1FB85}"/>
    <dgm:cxn modelId="{F4F6A51F-31AB-44EB-9E21-B50981BB507E}" type="presOf" srcId="{BDA806CD-E7F6-4FD5-B825-18269B8DC07E}" destId="{AA5E35EA-03E1-4674-89F5-A34F17DEE877}" srcOrd="0" destOrd="0" presId="urn:microsoft.com/office/officeart/2005/8/layout/lProcess3"/>
    <dgm:cxn modelId="{9906B2E1-F49F-4064-9F43-7EB69B408CD4}" type="presOf" srcId="{04D5FB27-0C88-4892-BE9D-C46D93CA7EA4}" destId="{67272026-3993-4DD0-A77A-F2F0D107FF18}" srcOrd="0" destOrd="0" presId="urn:microsoft.com/office/officeart/2005/8/layout/lProcess3"/>
    <dgm:cxn modelId="{38E328F9-6EA6-4557-80B9-4F7C005933E5}" srcId="{618C954D-8AF7-4143-9C89-1AF02C2BBC49}" destId="{A54D5A2C-5262-4301-B97E-EF899B4F874B}" srcOrd="1" destOrd="0" parTransId="{CE0B7D0E-A7DB-44B6-9CE9-74AE32331240}" sibTransId="{A4CB95F7-A7C6-44CD-AF13-5867D08476BD}"/>
    <dgm:cxn modelId="{868983A6-F221-4429-94ED-0A4A4F2A3B4B}" type="presOf" srcId="{F5B0784E-5EBD-44AD-AB37-4E2D8ABE917B}" destId="{C34D3D67-40CD-4C74-8E43-757AD7A00BC4}" srcOrd="0" destOrd="0" presId="urn:microsoft.com/office/officeart/2005/8/layout/lProcess3"/>
    <dgm:cxn modelId="{021B9BF9-B087-4D8D-9A88-CA71861A9CF6}" srcId="{618C954D-8AF7-4143-9C89-1AF02C2BBC49}" destId="{F383154E-2BE2-4E00-A109-A50C8930FBE2}" srcOrd="3" destOrd="0" parTransId="{C44DB206-9DA3-4142-B034-069AEFF05759}" sibTransId="{3552CB28-9C47-4298-87E0-277C93AFC6E4}"/>
    <dgm:cxn modelId="{F99D0DB0-C967-4933-A223-39D8C6432C19}" srcId="{AD78156D-09F1-4BC3-B238-A985D98D6065}" destId="{04D5FB27-0C88-4892-BE9D-C46D93CA7EA4}" srcOrd="0" destOrd="0" parTransId="{8818C73D-7436-47DF-A2E2-A11C31EE70D1}" sibTransId="{B791706A-8B6E-414B-85A8-F76D34BFAC21}"/>
    <dgm:cxn modelId="{1176AA1D-6BC9-408F-A539-3F8A4A3B8CDF}" srcId="{618C954D-8AF7-4143-9C89-1AF02C2BBC49}" destId="{8062770D-5DF7-4F18-811A-79BCC015A8C2}" srcOrd="0" destOrd="0" parTransId="{1A0D71EA-856A-47B3-B7CB-92F4A12FBDEA}" sibTransId="{9A4305E1-9BE8-4F22-A930-5E964AB4B951}"/>
    <dgm:cxn modelId="{50EAC51B-8051-4079-9F3C-61260617416A}" srcId="{618C954D-8AF7-4143-9C89-1AF02C2BBC49}" destId="{AD78156D-09F1-4BC3-B238-A985D98D6065}" srcOrd="2" destOrd="0" parTransId="{704A7A56-9C45-462E-AD1B-0B6EAD9B07F7}" sibTransId="{34080FE4-C88C-474B-A26B-D682768DFEA1}"/>
    <dgm:cxn modelId="{6A7D1203-92D2-4A84-ABEA-57C9C033E25B}" type="presOf" srcId="{885802BF-E8F3-41F5-8DB0-5AC01047AF3C}" destId="{D285F003-655C-464A-915D-7D5C84437B7B}" srcOrd="0" destOrd="0" presId="urn:microsoft.com/office/officeart/2005/8/layout/lProcess3"/>
    <dgm:cxn modelId="{CB98E4AB-6B71-44A1-A211-E406A3168681}" srcId="{618C954D-8AF7-4143-9C89-1AF02C2BBC49}" destId="{885802BF-E8F3-41F5-8DB0-5AC01047AF3C}" srcOrd="6" destOrd="0" parTransId="{9CB53824-8D45-49CE-A2B2-FCA1B57C5B0C}" sibTransId="{85EC35AA-CF38-4371-A954-0BC36F72369C}"/>
    <dgm:cxn modelId="{96C96019-A431-4436-9203-9F9BA5984147}" type="presOf" srcId="{F383154E-2BE2-4E00-A109-A50C8930FBE2}" destId="{3DD3B0D7-1B65-4E78-9545-62B6FCF9CE03}" srcOrd="0" destOrd="0" presId="urn:microsoft.com/office/officeart/2005/8/layout/lProcess3"/>
    <dgm:cxn modelId="{35D3CAD8-A09F-4B84-B5A2-C567221E60E5}" type="presOf" srcId="{8062770D-5DF7-4F18-811A-79BCC015A8C2}" destId="{D9657A52-05E2-4124-B467-DDE3F23C39A5}" srcOrd="0" destOrd="0" presId="urn:microsoft.com/office/officeart/2005/8/layout/lProcess3"/>
    <dgm:cxn modelId="{FA98237E-14FD-40F9-84B6-BFE8EEF31613}" type="presOf" srcId="{A54D5A2C-5262-4301-B97E-EF899B4F874B}" destId="{089E1261-1665-4271-92D1-EEA38D1FA7A7}" srcOrd="0" destOrd="0" presId="urn:microsoft.com/office/officeart/2005/8/layout/lProcess3"/>
    <dgm:cxn modelId="{0BFE32A0-C060-416D-9A50-C51FB5AE38D4}" srcId="{8062770D-5DF7-4F18-811A-79BCC015A8C2}" destId="{F5B0784E-5EBD-44AD-AB37-4E2D8ABE917B}" srcOrd="0" destOrd="0" parTransId="{FAC3913A-63D0-4C6D-971B-D6C72459DE0C}" sibTransId="{53FE9468-2AC8-4B92-A768-89570096A568}"/>
    <dgm:cxn modelId="{41BCE434-4CF9-4D26-9E32-F3C6D19075BF}" type="presParOf" srcId="{A56064D0-FEBB-42CF-B5C0-0E66F97755AF}" destId="{C21565C1-A49A-45F4-BB4A-71D39939120F}" srcOrd="0" destOrd="0" presId="urn:microsoft.com/office/officeart/2005/8/layout/lProcess3"/>
    <dgm:cxn modelId="{922F513D-C05D-45A1-A027-953571EC9818}" type="presParOf" srcId="{C21565C1-A49A-45F4-BB4A-71D39939120F}" destId="{D9657A52-05E2-4124-B467-DDE3F23C39A5}" srcOrd="0" destOrd="0" presId="urn:microsoft.com/office/officeart/2005/8/layout/lProcess3"/>
    <dgm:cxn modelId="{4A702185-7465-4C9E-A1C2-6EC832EB9A84}" type="presParOf" srcId="{C21565C1-A49A-45F4-BB4A-71D39939120F}" destId="{92C0CFBE-0789-4189-9842-D1858029A2E1}" srcOrd="1" destOrd="0" presId="urn:microsoft.com/office/officeart/2005/8/layout/lProcess3"/>
    <dgm:cxn modelId="{C2C8757B-EC99-4FCB-8098-88222456F57A}" type="presParOf" srcId="{C21565C1-A49A-45F4-BB4A-71D39939120F}" destId="{C34D3D67-40CD-4C74-8E43-757AD7A00BC4}" srcOrd="2" destOrd="0" presId="urn:microsoft.com/office/officeart/2005/8/layout/lProcess3"/>
    <dgm:cxn modelId="{05E1C68C-EE4A-434C-B72C-4E2BB7B59AC5}" type="presParOf" srcId="{A56064D0-FEBB-42CF-B5C0-0E66F97755AF}" destId="{D9C3AB62-052C-41CF-A72D-8A1E02A0563F}" srcOrd="1" destOrd="0" presId="urn:microsoft.com/office/officeart/2005/8/layout/lProcess3"/>
    <dgm:cxn modelId="{C79D33BF-F5E4-4DDD-BC47-3EEDE96C4FC7}" type="presParOf" srcId="{A56064D0-FEBB-42CF-B5C0-0E66F97755AF}" destId="{D2235211-17EC-4B34-BCBB-6B5D33742928}" srcOrd="2" destOrd="0" presId="urn:microsoft.com/office/officeart/2005/8/layout/lProcess3"/>
    <dgm:cxn modelId="{7F53C35C-8A1E-4355-AA82-FE3333A17CBD}" type="presParOf" srcId="{D2235211-17EC-4B34-BCBB-6B5D33742928}" destId="{089E1261-1665-4271-92D1-EEA38D1FA7A7}" srcOrd="0" destOrd="0" presId="urn:microsoft.com/office/officeart/2005/8/layout/lProcess3"/>
    <dgm:cxn modelId="{EDA0C8C0-A0A8-44F2-BA25-BDF16784DC74}" type="presParOf" srcId="{A56064D0-FEBB-42CF-B5C0-0E66F97755AF}" destId="{3B2B8253-1385-4AD0-B653-56525FCE6572}" srcOrd="3" destOrd="0" presId="urn:microsoft.com/office/officeart/2005/8/layout/lProcess3"/>
    <dgm:cxn modelId="{74FAA43D-7C03-425F-8DDC-9F17C1541EB4}" type="presParOf" srcId="{A56064D0-FEBB-42CF-B5C0-0E66F97755AF}" destId="{AC2DD133-5296-4EB1-B605-43202F9FE660}" srcOrd="4" destOrd="0" presId="urn:microsoft.com/office/officeart/2005/8/layout/lProcess3"/>
    <dgm:cxn modelId="{9CF5856B-8BE9-4AD2-A3DC-5575BFB3D8C2}" type="presParOf" srcId="{AC2DD133-5296-4EB1-B605-43202F9FE660}" destId="{9F419079-6AF5-43C9-AB00-AAE67229173B}" srcOrd="0" destOrd="0" presId="urn:microsoft.com/office/officeart/2005/8/layout/lProcess3"/>
    <dgm:cxn modelId="{E5421CCD-1E2E-4693-8FA7-A5CB583C571B}" type="presParOf" srcId="{AC2DD133-5296-4EB1-B605-43202F9FE660}" destId="{D3F0AB2F-91B7-4C7B-9FF5-6AB3B0704FC2}" srcOrd="1" destOrd="0" presId="urn:microsoft.com/office/officeart/2005/8/layout/lProcess3"/>
    <dgm:cxn modelId="{32948F1A-DC80-4B71-9D2C-0B5C3847635D}" type="presParOf" srcId="{AC2DD133-5296-4EB1-B605-43202F9FE660}" destId="{67272026-3993-4DD0-A77A-F2F0D107FF18}" srcOrd="2" destOrd="0" presId="urn:microsoft.com/office/officeart/2005/8/layout/lProcess3"/>
    <dgm:cxn modelId="{4D4A172D-8AD6-4F78-A88D-FBCB5BFF8B02}" type="presParOf" srcId="{A56064D0-FEBB-42CF-B5C0-0E66F97755AF}" destId="{6710AA23-15C5-46F0-93B3-E0715B7C2BD2}" srcOrd="5" destOrd="0" presId="urn:microsoft.com/office/officeart/2005/8/layout/lProcess3"/>
    <dgm:cxn modelId="{B09F9C42-32FC-446F-8F88-040C8638F514}" type="presParOf" srcId="{A56064D0-FEBB-42CF-B5C0-0E66F97755AF}" destId="{503E98D8-D2F8-4149-9D6A-28DF1A83BF24}" srcOrd="6" destOrd="0" presId="urn:microsoft.com/office/officeart/2005/8/layout/lProcess3"/>
    <dgm:cxn modelId="{C3A78657-4515-4FF2-AFEA-B0D00BFFA5A2}" type="presParOf" srcId="{503E98D8-D2F8-4149-9D6A-28DF1A83BF24}" destId="{3DD3B0D7-1B65-4E78-9545-62B6FCF9CE03}" srcOrd="0" destOrd="0" presId="urn:microsoft.com/office/officeart/2005/8/layout/lProcess3"/>
    <dgm:cxn modelId="{B25AA877-C259-4260-91CA-2D19B0FA893A}" type="presParOf" srcId="{A56064D0-FEBB-42CF-B5C0-0E66F97755AF}" destId="{90B9082D-EFC0-4568-AC07-1320307E00F7}" srcOrd="7" destOrd="0" presId="urn:microsoft.com/office/officeart/2005/8/layout/lProcess3"/>
    <dgm:cxn modelId="{E7D7A176-BE29-445D-836F-59A4C903BD2B}" type="presParOf" srcId="{A56064D0-FEBB-42CF-B5C0-0E66F97755AF}" destId="{AB79DA18-E255-4E9E-BF94-209DC5BA77E4}" srcOrd="8" destOrd="0" presId="urn:microsoft.com/office/officeart/2005/8/layout/lProcess3"/>
    <dgm:cxn modelId="{35D2DF6E-4CA6-4DDD-B255-4D073569BB50}" type="presParOf" srcId="{AB79DA18-E255-4E9E-BF94-209DC5BA77E4}" destId="{31E99A35-716F-44F0-A0B4-94237C17684B}" srcOrd="0" destOrd="0" presId="urn:microsoft.com/office/officeart/2005/8/layout/lProcess3"/>
    <dgm:cxn modelId="{7A94A276-638D-4B33-906D-A3B201525CB9}" type="presParOf" srcId="{A56064D0-FEBB-42CF-B5C0-0E66F97755AF}" destId="{5616B46B-EA4F-4687-9D6F-85FCDA088B4C}" srcOrd="9" destOrd="0" presId="urn:microsoft.com/office/officeart/2005/8/layout/lProcess3"/>
    <dgm:cxn modelId="{99A2D636-D06A-45F3-9796-CBEAB4C0D4F6}" type="presParOf" srcId="{A56064D0-FEBB-42CF-B5C0-0E66F97755AF}" destId="{D61A1D8F-1DDE-4F20-B377-C7E93AE5753E}" srcOrd="10" destOrd="0" presId="urn:microsoft.com/office/officeart/2005/8/layout/lProcess3"/>
    <dgm:cxn modelId="{72FB8FF5-F54A-4405-B923-CAC89049803D}" type="presParOf" srcId="{D61A1D8F-1DDE-4F20-B377-C7E93AE5753E}" destId="{AA5E35EA-03E1-4674-89F5-A34F17DEE877}" srcOrd="0" destOrd="0" presId="urn:microsoft.com/office/officeart/2005/8/layout/lProcess3"/>
    <dgm:cxn modelId="{E0B5DB64-649B-4FB6-8E47-5EE5EC418AFD}" type="presParOf" srcId="{A56064D0-FEBB-42CF-B5C0-0E66F97755AF}" destId="{1A1CE075-6C4A-472E-A465-B077F7A100D1}" srcOrd="11" destOrd="0" presId="urn:microsoft.com/office/officeart/2005/8/layout/lProcess3"/>
    <dgm:cxn modelId="{CEECEDBD-F0EC-4069-AB87-8781805C8B8B}" type="presParOf" srcId="{A56064D0-FEBB-42CF-B5C0-0E66F97755AF}" destId="{0C7A7814-EE85-45DE-B51C-D6C8FD95C34D}" srcOrd="12" destOrd="0" presId="urn:microsoft.com/office/officeart/2005/8/layout/lProcess3"/>
    <dgm:cxn modelId="{BAE2F602-2390-45AC-9884-8A45EA804123}" type="presParOf" srcId="{0C7A7814-EE85-45DE-B51C-D6C8FD95C34D}" destId="{D285F003-655C-464A-915D-7D5C84437B7B}" srcOrd="0"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2944813" cy="495300"/>
          </a:xfrm>
          <a:prstGeom prst="rect">
            <a:avLst/>
          </a:prstGeom>
          <a:noFill/>
          <a:ln w="9525">
            <a:noFill/>
            <a:miter lim="800000"/>
            <a:headEnd/>
            <a:tailEnd/>
          </a:ln>
        </p:spPr>
        <p:txBody>
          <a:bodyPr vert="horz" wrap="square" lIns="95571" tIns="47786" rIns="95571" bIns="47786" numCol="1" anchor="t" anchorCtr="0" compatLnSpc="1">
            <a:prstTxWarp prst="textNoShape">
              <a:avLst/>
            </a:prstTxWarp>
          </a:bodyPr>
          <a:lstStyle>
            <a:lvl1pPr defTabSz="882650">
              <a:defRPr sz="1300">
                <a:latin typeface="Calibri" pitchFamily="34" charset="0"/>
              </a:defRPr>
            </a:lvl1pPr>
          </a:lstStyle>
          <a:p>
            <a:endParaRPr lang="en-GB"/>
          </a:p>
        </p:txBody>
      </p:sp>
      <p:sp>
        <p:nvSpPr>
          <p:cNvPr id="3" name="Date Placeholder 2"/>
          <p:cNvSpPr>
            <a:spLocks noGrp="1"/>
          </p:cNvSpPr>
          <p:nvPr>
            <p:ph type="dt" idx="1"/>
          </p:nvPr>
        </p:nvSpPr>
        <p:spPr bwMode="auto">
          <a:xfrm>
            <a:off x="3848100" y="0"/>
            <a:ext cx="2944813" cy="495300"/>
          </a:xfrm>
          <a:prstGeom prst="rect">
            <a:avLst/>
          </a:prstGeom>
          <a:noFill/>
          <a:ln w="9525">
            <a:noFill/>
            <a:miter lim="800000"/>
            <a:headEnd/>
            <a:tailEnd/>
          </a:ln>
        </p:spPr>
        <p:txBody>
          <a:bodyPr vert="horz" wrap="square" lIns="95571" tIns="47786" rIns="95571" bIns="47786" numCol="1" anchor="t" anchorCtr="0" compatLnSpc="1">
            <a:prstTxWarp prst="textNoShape">
              <a:avLst/>
            </a:prstTxWarp>
          </a:bodyPr>
          <a:lstStyle>
            <a:lvl1pPr algn="r" defTabSz="882650">
              <a:defRPr sz="1300">
                <a:latin typeface="Calibri" pitchFamily="34" charset="0"/>
                <a:cs typeface="Arial" pitchFamily="34" charset="0"/>
              </a:defRPr>
            </a:lvl1pPr>
          </a:lstStyle>
          <a:p>
            <a:fld id="{1060CFF4-E311-4C6A-9213-34DEABC579C8}" type="datetimeFigureOut">
              <a:rPr lang="en-US"/>
              <a:pPr/>
              <a:t>10/8/2012</a:t>
            </a:fld>
            <a:endParaRPr lang="en-GB"/>
          </a:p>
        </p:txBody>
      </p:sp>
      <p:sp>
        <p:nvSpPr>
          <p:cNvPr id="4" name="Slide Image Placeholder 3"/>
          <p:cNvSpPr>
            <a:spLocks noGrp="1" noRot="1" noChangeAspect="1"/>
          </p:cNvSpPr>
          <p:nvPr>
            <p:ph type="sldImg" idx="2"/>
          </p:nvPr>
        </p:nvSpPr>
        <p:spPr bwMode="auto">
          <a:xfrm>
            <a:off x="915988" y="746125"/>
            <a:ext cx="4964112" cy="3722688"/>
          </a:xfrm>
          <a:prstGeom prst="rect">
            <a:avLst/>
          </a:prstGeom>
          <a:noFill/>
          <a:ln w="12700">
            <a:solidFill>
              <a:srgbClr val="000000"/>
            </a:solidFill>
            <a:miter lim="800000"/>
            <a:headEnd/>
            <a:tailEnd/>
          </a:ln>
        </p:spPr>
      </p:sp>
      <p:sp>
        <p:nvSpPr>
          <p:cNvPr id="5" name="Notes Placeholder 4"/>
          <p:cNvSpPr>
            <a:spLocks noGrp="1"/>
          </p:cNvSpPr>
          <p:nvPr>
            <p:ph type="body" sz="quarter" idx="3"/>
          </p:nvPr>
        </p:nvSpPr>
        <p:spPr bwMode="auto">
          <a:xfrm>
            <a:off x="679450" y="4716463"/>
            <a:ext cx="5435600" cy="4468812"/>
          </a:xfrm>
          <a:prstGeom prst="rect">
            <a:avLst/>
          </a:prstGeom>
          <a:noFill/>
          <a:ln w="9525">
            <a:noFill/>
            <a:miter lim="800000"/>
            <a:headEnd/>
            <a:tailEnd/>
          </a:ln>
        </p:spPr>
        <p:txBody>
          <a:bodyPr vert="horz" wrap="square" lIns="95571" tIns="47786" rIns="95571" bIns="4778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6" name="Footer Placeholder 5"/>
          <p:cNvSpPr>
            <a:spLocks noGrp="1"/>
          </p:cNvSpPr>
          <p:nvPr>
            <p:ph type="ftr" sz="quarter" idx="4"/>
          </p:nvPr>
        </p:nvSpPr>
        <p:spPr bwMode="auto">
          <a:xfrm>
            <a:off x="0" y="9434513"/>
            <a:ext cx="2944813" cy="495300"/>
          </a:xfrm>
          <a:prstGeom prst="rect">
            <a:avLst/>
          </a:prstGeom>
          <a:noFill/>
          <a:ln w="9525">
            <a:noFill/>
            <a:miter lim="800000"/>
            <a:headEnd/>
            <a:tailEnd/>
          </a:ln>
        </p:spPr>
        <p:txBody>
          <a:bodyPr vert="horz" wrap="square" lIns="95571" tIns="47786" rIns="95571" bIns="47786" numCol="1" anchor="b" anchorCtr="0" compatLnSpc="1">
            <a:prstTxWarp prst="textNoShape">
              <a:avLst/>
            </a:prstTxWarp>
          </a:bodyPr>
          <a:lstStyle>
            <a:lvl1pPr defTabSz="882650">
              <a:defRPr sz="1300">
                <a:latin typeface="Calibri" pitchFamily="34" charset="0"/>
              </a:defRPr>
            </a:lvl1pPr>
          </a:lstStyle>
          <a:p>
            <a:endParaRPr lang="en-GB"/>
          </a:p>
        </p:txBody>
      </p:sp>
      <p:sp>
        <p:nvSpPr>
          <p:cNvPr id="7" name="Slide Number Placeholder 6"/>
          <p:cNvSpPr>
            <a:spLocks noGrp="1"/>
          </p:cNvSpPr>
          <p:nvPr>
            <p:ph type="sldNum" sz="quarter" idx="5"/>
          </p:nvPr>
        </p:nvSpPr>
        <p:spPr bwMode="auto">
          <a:xfrm>
            <a:off x="3848100" y="9434513"/>
            <a:ext cx="2944813" cy="495300"/>
          </a:xfrm>
          <a:prstGeom prst="rect">
            <a:avLst/>
          </a:prstGeom>
          <a:noFill/>
          <a:ln w="9525">
            <a:noFill/>
            <a:miter lim="800000"/>
            <a:headEnd/>
            <a:tailEnd/>
          </a:ln>
        </p:spPr>
        <p:txBody>
          <a:bodyPr vert="horz" wrap="square" lIns="95571" tIns="47786" rIns="95571" bIns="47786" numCol="1" anchor="b" anchorCtr="0" compatLnSpc="1">
            <a:prstTxWarp prst="textNoShape">
              <a:avLst/>
            </a:prstTxWarp>
          </a:bodyPr>
          <a:lstStyle>
            <a:lvl1pPr algn="r" defTabSz="882650">
              <a:defRPr sz="1300">
                <a:latin typeface="Calibri" pitchFamily="34" charset="0"/>
                <a:cs typeface="Arial" pitchFamily="34" charset="0"/>
              </a:defRPr>
            </a:lvl1pPr>
          </a:lstStyle>
          <a:p>
            <a:fld id="{7366B445-F672-4615-B7DB-98D4DA11E8E2}" type="slidenum">
              <a:rPr lang="en-GB"/>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charset="0"/>
        <a:cs typeface="MS PGothic" charset="0"/>
      </a:defRPr>
    </a:lvl1pPr>
    <a:lvl2pPr marL="457200" algn="l" rtl="0" eaLnBrk="0" fontAlgn="base" hangingPunct="0">
      <a:spcBef>
        <a:spcPct val="30000"/>
      </a:spcBef>
      <a:spcAft>
        <a:spcPct val="0"/>
      </a:spcAft>
      <a:defRPr sz="1200" kern="1200">
        <a:solidFill>
          <a:schemeClr val="tx1"/>
        </a:solidFill>
        <a:latin typeface="+mn-lt"/>
        <a:ea typeface="MS PGothic" charset="0"/>
        <a:cs typeface="MS PGothic" charset="0"/>
      </a:defRPr>
    </a:lvl2pPr>
    <a:lvl3pPr marL="914400" algn="l" rtl="0" eaLnBrk="0" fontAlgn="base" hangingPunct="0">
      <a:spcBef>
        <a:spcPct val="30000"/>
      </a:spcBef>
      <a:spcAft>
        <a:spcPct val="0"/>
      </a:spcAft>
      <a:defRPr sz="1200" kern="1200">
        <a:solidFill>
          <a:schemeClr val="tx1"/>
        </a:solidFill>
        <a:latin typeface="+mn-lt"/>
        <a:ea typeface="MS PGothic" charset="0"/>
        <a:cs typeface="MS PGothic" charset="0"/>
      </a:defRPr>
    </a:lvl3pPr>
    <a:lvl4pPr marL="1371600" algn="l" rtl="0" eaLnBrk="0" fontAlgn="base" hangingPunct="0">
      <a:spcBef>
        <a:spcPct val="30000"/>
      </a:spcBef>
      <a:spcAft>
        <a:spcPct val="0"/>
      </a:spcAft>
      <a:defRPr sz="1200" kern="1200">
        <a:solidFill>
          <a:schemeClr val="tx1"/>
        </a:solidFill>
        <a:latin typeface="+mn-lt"/>
        <a:ea typeface="MS PGothic" charset="0"/>
        <a:cs typeface="MS PGothic" charset="0"/>
      </a:defRPr>
    </a:lvl4pPr>
    <a:lvl5pPr marL="1828800" algn="l" rtl="0" eaLnBrk="0" fontAlgn="base" hangingPunct="0">
      <a:spcBef>
        <a:spcPct val="30000"/>
      </a:spcBef>
      <a:spcAft>
        <a:spcPct val="0"/>
      </a:spcAft>
      <a:defRPr sz="1200" kern="1200">
        <a:solidFill>
          <a:schemeClr val="tx1"/>
        </a:solidFill>
        <a:latin typeface="+mn-lt"/>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noTextEdit="1"/>
          </p:cNvSpPr>
          <p:nvPr>
            <p:ph type="sldImg"/>
          </p:nvPr>
        </p:nvSpPr>
        <p:spPr>
          <a:ln/>
        </p:spPr>
      </p:sp>
      <p:sp>
        <p:nvSpPr>
          <p:cNvPr id="15362" name="Notes Placeholder 2"/>
          <p:cNvSpPr>
            <a:spLocks noGrp="1"/>
          </p:cNvSpPr>
          <p:nvPr>
            <p:ph type="body" idx="1"/>
          </p:nvPr>
        </p:nvSpPr>
        <p:spPr>
          <a:ln/>
        </p:spPr>
        <p:txBody>
          <a:bodyPr/>
          <a:lstStyle/>
          <a:p>
            <a:pPr eaLnBrk="1" hangingPunct="1">
              <a:spcBef>
                <a:spcPct val="0"/>
              </a:spcBef>
            </a:pPr>
            <a:endParaRPr lang="en-GB" smtClean="0">
              <a:ea typeface="MS PGothic" pitchFamily="34" charset="-128"/>
            </a:endParaRPr>
          </a:p>
        </p:txBody>
      </p:sp>
      <p:sp>
        <p:nvSpPr>
          <p:cNvPr id="15363" name="Slide Number Placeholder 3"/>
          <p:cNvSpPr>
            <a:spLocks noGrp="1"/>
          </p:cNvSpPr>
          <p:nvPr>
            <p:ph type="sldNum" sz="quarter" idx="5"/>
          </p:nvPr>
        </p:nvSpPr>
        <p:spPr>
          <a:noFill/>
        </p:spPr>
        <p:txBody>
          <a:bodyPr/>
          <a:lstStyle/>
          <a:p>
            <a:fld id="{AC049187-9BF0-49EB-B009-5497C3CB742C}" type="slidenum">
              <a:rPr lang="en-GB"/>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r>
              <a:rPr lang="en-US" dirty="0" smtClean="0"/>
              <a:t>08.10.2012</a:t>
            </a:r>
            <a:endParaRPr lang="en-GB" dirty="0"/>
          </a:p>
        </p:txBody>
      </p:sp>
      <p:sp>
        <p:nvSpPr>
          <p:cNvPr id="5" name="Footer Placeholder 4"/>
          <p:cNvSpPr>
            <a:spLocks noGrp="1"/>
          </p:cNvSpPr>
          <p:nvPr>
            <p:ph type="ftr" sz="quarter" idx="11"/>
          </p:nvPr>
        </p:nvSpPr>
        <p:spPr/>
        <p:txBody>
          <a:bodyPr/>
          <a:lstStyle>
            <a:lvl1pPr>
              <a:defRPr/>
            </a:lvl1pPr>
          </a:lstStyle>
          <a:p>
            <a:r>
              <a:rPr lang="en-GB" dirty="0" smtClean="0"/>
              <a:t>DCN 6-12-0078-00-CNTS</a:t>
            </a:r>
            <a:endParaRPr lang="en-GB" dirty="0"/>
          </a:p>
        </p:txBody>
      </p:sp>
      <p:sp>
        <p:nvSpPr>
          <p:cNvPr id="6" name="Slide Number Placeholder 5"/>
          <p:cNvSpPr>
            <a:spLocks noGrp="1"/>
          </p:cNvSpPr>
          <p:nvPr>
            <p:ph type="sldNum" sz="quarter" idx="12"/>
          </p:nvPr>
        </p:nvSpPr>
        <p:spPr/>
        <p:txBody>
          <a:bodyPr/>
          <a:lstStyle>
            <a:lvl1pPr>
              <a:defRPr/>
            </a:lvl1pPr>
          </a:lstStyle>
          <a:p>
            <a:fld id="{AB557073-BC16-4DC8-8238-A623D0502233}"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solidFill>
                  <a:srgbClr val="898989"/>
                </a:solidFill>
                <a:latin typeface="Calibri" pitchFamily="34" charset="0"/>
              </a:defRPr>
            </a:lvl1pPr>
          </a:lstStyle>
          <a:p>
            <a:r>
              <a:rPr lang="en-US" dirty="0" smtClean="0"/>
              <a:t>08.10.2012</a:t>
            </a:r>
            <a:endParaRPr lang="en-GB" dirty="0"/>
          </a:p>
        </p:txBody>
      </p:sp>
      <p:sp>
        <p:nvSpPr>
          <p:cNvPr id="5" name="Footer Placeholder 4"/>
          <p:cNvSpPr>
            <a:spLocks noGrp="1"/>
          </p:cNvSpPr>
          <p:nvPr>
            <p:ph type="ftr" sz="quarter" idx="11"/>
          </p:nvPr>
        </p:nvSpPr>
        <p:spPr/>
        <p:txBody>
          <a:bodyPr/>
          <a:lstStyle>
            <a:lvl1pPr>
              <a:defRPr>
                <a:solidFill>
                  <a:srgbClr val="898989"/>
                </a:solidFill>
                <a:latin typeface="Calibri" pitchFamily="34" charset="0"/>
              </a:defRPr>
            </a:lvl1pPr>
          </a:lstStyle>
          <a:p>
            <a:r>
              <a:rPr lang="en-GB" dirty="0" smtClean="0"/>
              <a:t>DCN 6-12-0078-00-CNTS</a:t>
            </a:r>
            <a:endParaRPr lang="en-GB" dirty="0"/>
          </a:p>
        </p:txBody>
      </p:sp>
      <p:sp>
        <p:nvSpPr>
          <p:cNvPr id="6" name="Slide Number Placeholder 5"/>
          <p:cNvSpPr>
            <a:spLocks noGrp="1"/>
          </p:cNvSpPr>
          <p:nvPr>
            <p:ph type="sldNum" sz="quarter" idx="12"/>
          </p:nvPr>
        </p:nvSpPr>
        <p:spPr/>
        <p:txBody>
          <a:bodyPr/>
          <a:lstStyle>
            <a:lvl1pPr>
              <a:defRPr>
                <a:solidFill>
                  <a:srgbClr val="898989"/>
                </a:solidFill>
                <a:latin typeface="Calibri" pitchFamily="34" charset="0"/>
              </a:defRPr>
            </a:lvl1pPr>
          </a:lstStyle>
          <a:p>
            <a:fld id="{3E0DF036-519A-4804-9DEE-933004267061}" type="slidenum">
              <a:rPr lang="en-GB"/>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solidFill>
                  <a:srgbClr val="898989"/>
                </a:solidFill>
                <a:latin typeface="Calibri" pitchFamily="34" charset="0"/>
              </a:defRPr>
            </a:lvl1pPr>
          </a:lstStyle>
          <a:p>
            <a:r>
              <a:rPr lang="en-US" dirty="0" smtClean="0"/>
              <a:t>08.10.2012</a:t>
            </a:r>
            <a:endParaRPr lang="en-GB" dirty="0"/>
          </a:p>
        </p:txBody>
      </p:sp>
      <p:sp>
        <p:nvSpPr>
          <p:cNvPr id="5" name="Footer Placeholder 4"/>
          <p:cNvSpPr>
            <a:spLocks noGrp="1"/>
          </p:cNvSpPr>
          <p:nvPr>
            <p:ph type="ftr" sz="quarter" idx="11"/>
          </p:nvPr>
        </p:nvSpPr>
        <p:spPr/>
        <p:txBody>
          <a:bodyPr/>
          <a:lstStyle>
            <a:lvl1pPr>
              <a:defRPr>
                <a:solidFill>
                  <a:srgbClr val="898989"/>
                </a:solidFill>
                <a:latin typeface="Calibri" pitchFamily="34" charset="0"/>
              </a:defRPr>
            </a:lvl1pPr>
          </a:lstStyle>
          <a:p>
            <a:r>
              <a:rPr lang="en-GB" dirty="0" smtClean="0"/>
              <a:t>DCN 6-12-0078-00-CNTS</a:t>
            </a:r>
            <a:endParaRPr lang="en-GB" dirty="0"/>
          </a:p>
        </p:txBody>
      </p:sp>
      <p:sp>
        <p:nvSpPr>
          <p:cNvPr id="6" name="Slide Number Placeholder 5"/>
          <p:cNvSpPr>
            <a:spLocks noGrp="1"/>
          </p:cNvSpPr>
          <p:nvPr>
            <p:ph type="sldNum" sz="quarter" idx="12"/>
          </p:nvPr>
        </p:nvSpPr>
        <p:spPr/>
        <p:txBody>
          <a:bodyPr/>
          <a:lstStyle>
            <a:lvl1pPr>
              <a:defRPr>
                <a:solidFill>
                  <a:srgbClr val="898989"/>
                </a:solidFill>
                <a:latin typeface="Calibri" pitchFamily="34" charset="0"/>
              </a:defRPr>
            </a:lvl1pPr>
          </a:lstStyle>
          <a:p>
            <a:fld id="{F742372B-41BF-4F16-BFD8-513BD2541F2F}" type="slidenum">
              <a:rPr lang="en-GB"/>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p:spPr>
        <p:txBody>
          <a:bodyPr/>
          <a:lstStyle>
            <a:lvl1pPr>
              <a:defRPr/>
            </a:lvl1pPr>
          </a:lstStyle>
          <a:p>
            <a:r>
              <a:rPr lang="en-US" dirty="0" smtClean="0"/>
              <a:t>08.10.2012</a:t>
            </a:r>
            <a:endParaRPr lang="en-GB" dirty="0"/>
          </a:p>
        </p:txBody>
      </p:sp>
      <p:sp>
        <p:nvSpPr>
          <p:cNvPr id="3" name="Footer Placeholder 2"/>
          <p:cNvSpPr>
            <a:spLocks noGrp="1"/>
          </p:cNvSpPr>
          <p:nvPr>
            <p:ph type="ftr" sz="quarter" idx="11"/>
          </p:nvPr>
        </p:nvSpPr>
        <p:spPr>
          <a:xfrm>
            <a:off x="3124200" y="6356350"/>
            <a:ext cx="2895600" cy="365125"/>
          </a:xfrm>
        </p:spPr>
        <p:txBody>
          <a:bodyPr/>
          <a:lstStyle>
            <a:lvl1pPr>
              <a:defRPr/>
            </a:lvl1pPr>
          </a:lstStyle>
          <a:p>
            <a:r>
              <a:rPr lang="en-GB" dirty="0" smtClean="0"/>
              <a:t>DCN 6-12-0078-00-CNTS</a:t>
            </a:r>
            <a:endParaRPr lang="en-GB" dirty="0"/>
          </a:p>
        </p:txBody>
      </p:sp>
      <p:sp>
        <p:nvSpPr>
          <p:cNvPr id="4" name="Slide Number Placeholder 3"/>
          <p:cNvSpPr>
            <a:spLocks noGrp="1"/>
          </p:cNvSpPr>
          <p:nvPr>
            <p:ph type="sldNum" sz="quarter" idx="12"/>
          </p:nvPr>
        </p:nvSpPr>
        <p:spPr>
          <a:xfrm>
            <a:off x="6553200" y="6356350"/>
            <a:ext cx="2133600" cy="365125"/>
          </a:xfrm>
        </p:spPr>
        <p:txBody>
          <a:bodyPr/>
          <a:lstStyle>
            <a:lvl1pPr>
              <a:defRPr/>
            </a:lvl1pPr>
          </a:lstStyle>
          <a:p>
            <a:fld id="{34342262-9E23-4E8F-8336-85D10E1A4E46}"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en-US" dirty="0" smtClean="0"/>
              <a:t>08.10.2012</a:t>
            </a:r>
            <a:endParaRPr lang="en-GB" dirty="0"/>
          </a:p>
        </p:txBody>
      </p:sp>
      <p:sp>
        <p:nvSpPr>
          <p:cNvPr id="5" name="Footer Placeholder 4"/>
          <p:cNvSpPr>
            <a:spLocks noGrp="1"/>
          </p:cNvSpPr>
          <p:nvPr>
            <p:ph type="ftr" sz="quarter" idx="11"/>
          </p:nvPr>
        </p:nvSpPr>
        <p:spPr/>
        <p:txBody>
          <a:bodyPr/>
          <a:lstStyle>
            <a:lvl1pPr>
              <a:defRPr/>
            </a:lvl1pPr>
          </a:lstStyle>
          <a:p>
            <a:r>
              <a:rPr lang="en-GB" dirty="0" smtClean="0"/>
              <a:t>DCN 6-12-0078-00-CNTS</a:t>
            </a:r>
            <a:endParaRPr lang="en-GB" dirty="0"/>
          </a:p>
        </p:txBody>
      </p:sp>
      <p:sp>
        <p:nvSpPr>
          <p:cNvPr id="6" name="Slide Number Placeholder 5"/>
          <p:cNvSpPr>
            <a:spLocks noGrp="1"/>
          </p:cNvSpPr>
          <p:nvPr>
            <p:ph type="sldNum" sz="quarter" idx="12"/>
          </p:nvPr>
        </p:nvSpPr>
        <p:spPr/>
        <p:txBody>
          <a:bodyPr/>
          <a:lstStyle>
            <a:lvl1pPr>
              <a:defRPr/>
            </a:lvl1pPr>
          </a:lstStyle>
          <a:p>
            <a:fld id="{A05D0297-5200-494F-A279-14E792521081}" type="slidenum">
              <a:rPr lang="en-GB"/>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rgbClr val="898989"/>
                </a:solidFill>
                <a:latin typeface="Calibri" pitchFamily="34" charset="0"/>
              </a:defRPr>
            </a:lvl1pPr>
          </a:lstStyle>
          <a:p>
            <a:r>
              <a:rPr lang="en-US" dirty="0" smtClean="0"/>
              <a:t>08.10.2012</a:t>
            </a:r>
            <a:endParaRPr lang="en-GB" dirty="0"/>
          </a:p>
        </p:txBody>
      </p:sp>
      <p:sp>
        <p:nvSpPr>
          <p:cNvPr id="5" name="Footer Placeholder 4"/>
          <p:cNvSpPr>
            <a:spLocks noGrp="1"/>
          </p:cNvSpPr>
          <p:nvPr>
            <p:ph type="ftr" sz="quarter" idx="11"/>
          </p:nvPr>
        </p:nvSpPr>
        <p:spPr/>
        <p:txBody>
          <a:bodyPr/>
          <a:lstStyle>
            <a:lvl1pPr>
              <a:defRPr>
                <a:solidFill>
                  <a:srgbClr val="898989"/>
                </a:solidFill>
                <a:latin typeface="Calibri" pitchFamily="34" charset="0"/>
              </a:defRPr>
            </a:lvl1pPr>
          </a:lstStyle>
          <a:p>
            <a:r>
              <a:rPr lang="en-GB" dirty="0" smtClean="0"/>
              <a:t>DCN 6-12-0078-00-CNTS</a:t>
            </a:r>
            <a:endParaRPr lang="en-GB" dirty="0"/>
          </a:p>
        </p:txBody>
      </p:sp>
      <p:sp>
        <p:nvSpPr>
          <p:cNvPr id="6" name="Slide Number Placeholder 5"/>
          <p:cNvSpPr>
            <a:spLocks noGrp="1"/>
          </p:cNvSpPr>
          <p:nvPr>
            <p:ph type="sldNum" sz="quarter" idx="12"/>
          </p:nvPr>
        </p:nvSpPr>
        <p:spPr/>
        <p:txBody>
          <a:bodyPr/>
          <a:lstStyle>
            <a:lvl1pPr>
              <a:defRPr>
                <a:solidFill>
                  <a:srgbClr val="898989"/>
                </a:solidFill>
                <a:latin typeface="Calibri" pitchFamily="34" charset="0"/>
              </a:defRPr>
            </a:lvl1pPr>
          </a:lstStyle>
          <a:p>
            <a:fld id="{EF66BB92-988D-47AF-8D97-CE5588C298C2}"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solidFill>
                  <a:srgbClr val="898989"/>
                </a:solidFill>
                <a:latin typeface="Calibri" pitchFamily="34" charset="0"/>
              </a:defRPr>
            </a:lvl1pPr>
          </a:lstStyle>
          <a:p>
            <a:r>
              <a:rPr lang="en-US" dirty="0" smtClean="0"/>
              <a:t>08.10.2012</a:t>
            </a:r>
            <a:endParaRPr lang="en-GB" dirty="0"/>
          </a:p>
        </p:txBody>
      </p:sp>
      <p:sp>
        <p:nvSpPr>
          <p:cNvPr id="6" name="Footer Placeholder 4"/>
          <p:cNvSpPr>
            <a:spLocks noGrp="1"/>
          </p:cNvSpPr>
          <p:nvPr>
            <p:ph type="ftr" sz="quarter" idx="11"/>
          </p:nvPr>
        </p:nvSpPr>
        <p:spPr/>
        <p:txBody>
          <a:bodyPr/>
          <a:lstStyle>
            <a:lvl1pPr>
              <a:defRPr>
                <a:solidFill>
                  <a:srgbClr val="898989"/>
                </a:solidFill>
                <a:latin typeface="Calibri" pitchFamily="34" charset="0"/>
              </a:defRPr>
            </a:lvl1pPr>
          </a:lstStyle>
          <a:p>
            <a:r>
              <a:rPr lang="en-GB" dirty="0" smtClean="0"/>
              <a:t>DCN 6-12-0078-00-CNTS</a:t>
            </a:r>
            <a:endParaRPr lang="en-GB" dirty="0"/>
          </a:p>
        </p:txBody>
      </p:sp>
      <p:sp>
        <p:nvSpPr>
          <p:cNvPr id="7" name="Slide Number Placeholder 5"/>
          <p:cNvSpPr>
            <a:spLocks noGrp="1"/>
          </p:cNvSpPr>
          <p:nvPr>
            <p:ph type="sldNum" sz="quarter" idx="12"/>
          </p:nvPr>
        </p:nvSpPr>
        <p:spPr/>
        <p:txBody>
          <a:bodyPr/>
          <a:lstStyle>
            <a:lvl1pPr>
              <a:defRPr>
                <a:solidFill>
                  <a:srgbClr val="898989"/>
                </a:solidFill>
                <a:latin typeface="Calibri" pitchFamily="34" charset="0"/>
              </a:defRPr>
            </a:lvl1pPr>
          </a:lstStyle>
          <a:p>
            <a:fld id="{CECA04B9-E912-4A36-B160-5D50EF62891E}"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solidFill>
                  <a:srgbClr val="898989"/>
                </a:solidFill>
                <a:latin typeface="Calibri" pitchFamily="34" charset="0"/>
              </a:defRPr>
            </a:lvl1pPr>
          </a:lstStyle>
          <a:p>
            <a:r>
              <a:rPr lang="en-US" dirty="0" smtClean="0"/>
              <a:t>08.10.2012</a:t>
            </a:r>
            <a:endParaRPr lang="en-GB" dirty="0"/>
          </a:p>
        </p:txBody>
      </p:sp>
      <p:sp>
        <p:nvSpPr>
          <p:cNvPr id="8" name="Footer Placeholder 4"/>
          <p:cNvSpPr>
            <a:spLocks noGrp="1"/>
          </p:cNvSpPr>
          <p:nvPr>
            <p:ph type="ftr" sz="quarter" idx="11"/>
          </p:nvPr>
        </p:nvSpPr>
        <p:spPr/>
        <p:txBody>
          <a:bodyPr/>
          <a:lstStyle>
            <a:lvl1pPr>
              <a:defRPr>
                <a:solidFill>
                  <a:srgbClr val="898989"/>
                </a:solidFill>
                <a:latin typeface="Calibri" pitchFamily="34" charset="0"/>
              </a:defRPr>
            </a:lvl1pPr>
          </a:lstStyle>
          <a:p>
            <a:r>
              <a:rPr lang="en-GB" dirty="0" smtClean="0"/>
              <a:t>DCN 6-12-0078-00-CNTS</a:t>
            </a:r>
            <a:endParaRPr lang="en-GB" dirty="0"/>
          </a:p>
        </p:txBody>
      </p:sp>
      <p:sp>
        <p:nvSpPr>
          <p:cNvPr id="9" name="Slide Number Placeholder 5"/>
          <p:cNvSpPr>
            <a:spLocks noGrp="1"/>
          </p:cNvSpPr>
          <p:nvPr>
            <p:ph type="sldNum" sz="quarter" idx="12"/>
          </p:nvPr>
        </p:nvSpPr>
        <p:spPr/>
        <p:txBody>
          <a:bodyPr/>
          <a:lstStyle>
            <a:lvl1pPr>
              <a:defRPr>
                <a:solidFill>
                  <a:srgbClr val="898989"/>
                </a:solidFill>
                <a:latin typeface="Calibri" pitchFamily="34" charset="0"/>
              </a:defRPr>
            </a:lvl1pPr>
          </a:lstStyle>
          <a:p>
            <a:fld id="{46616044-4E7D-4974-AD31-1F61AF34A395}"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solidFill>
                  <a:srgbClr val="898989"/>
                </a:solidFill>
                <a:latin typeface="Calibri" pitchFamily="34" charset="0"/>
              </a:defRPr>
            </a:lvl1pPr>
          </a:lstStyle>
          <a:p>
            <a:r>
              <a:rPr lang="en-US" dirty="0" smtClean="0"/>
              <a:t>08.10.2012</a:t>
            </a:r>
            <a:endParaRPr lang="en-GB" dirty="0"/>
          </a:p>
        </p:txBody>
      </p:sp>
      <p:sp>
        <p:nvSpPr>
          <p:cNvPr id="4" name="Footer Placeholder 4"/>
          <p:cNvSpPr>
            <a:spLocks noGrp="1"/>
          </p:cNvSpPr>
          <p:nvPr>
            <p:ph type="ftr" sz="quarter" idx="11"/>
          </p:nvPr>
        </p:nvSpPr>
        <p:spPr/>
        <p:txBody>
          <a:bodyPr/>
          <a:lstStyle>
            <a:lvl1pPr>
              <a:defRPr>
                <a:solidFill>
                  <a:srgbClr val="898989"/>
                </a:solidFill>
                <a:latin typeface="Calibri" pitchFamily="34" charset="0"/>
              </a:defRPr>
            </a:lvl1pPr>
          </a:lstStyle>
          <a:p>
            <a:r>
              <a:rPr lang="en-GB" dirty="0" smtClean="0"/>
              <a:t>DCN 6-12-0078-00-CNTS</a:t>
            </a:r>
            <a:endParaRPr lang="en-GB" dirty="0"/>
          </a:p>
        </p:txBody>
      </p:sp>
      <p:sp>
        <p:nvSpPr>
          <p:cNvPr id="5" name="Slide Number Placeholder 5"/>
          <p:cNvSpPr>
            <a:spLocks noGrp="1"/>
          </p:cNvSpPr>
          <p:nvPr>
            <p:ph type="sldNum" sz="quarter" idx="12"/>
          </p:nvPr>
        </p:nvSpPr>
        <p:spPr/>
        <p:txBody>
          <a:bodyPr/>
          <a:lstStyle>
            <a:lvl1pPr>
              <a:defRPr>
                <a:solidFill>
                  <a:srgbClr val="898989"/>
                </a:solidFill>
                <a:latin typeface="Calibri" pitchFamily="34" charset="0"/>
              </a:defRPr>
            </a:lvl1pPr>
          </a:lstStyle>
          <a:p>
            <a:fld id="{E5E70BDD-EDC4-4E52-9919-F0737C876AAE}"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solidFill>
                  <a:srgbClr val="898989"/>
                </a:solidFill>
                <a:latin typeface="Calibri" pitchFamily="34" charset="0"/>
              </a:defRPr>
            </a:lvl1pPr>
          </a:lstStyle>
          <a:p>
            <a:r>
              <a:rPr lang="en-US" dirty="0" smtClean="0"/>
              <a:t>08.10.2012</a:t>
            </a:r>
            <a:endParaRPr lang="en-GB" dirty="0"/>
          </a:p>
        </p:txBody>
      </p:sp>
      <p:sp>
        <p:nvSpPr>
          <p:cNvPr id="3" name="Footer Placeholder 4"/>
          <p:cNvSpPr>
            <a:spLocks noGrp="1"/>
          </p:cNvSpPr>
          <p:nvPr>
            <p:ph type="ftr" sz="quarter" idx="11"/>
          </p:nvPr>
        </p:nvSpPr>
        <p:spPr/>
        <p:txBody>
          <a:bodyPr/>
          <a:lstStyle>
            <a:lvl1pPr>
              <a:defRPr>
                <a:solidFill>
                  <a:srgbClr val="898989"/>
                </a:solidFill>
                <a:latin typeface="Calibri" pitchFamily="34" charset="0"/>
              </a:defRPr>
            </a:lvl1pPr>
          </a:lstStyle>
          <a:p>
            <a:r>
              <a:rPr lang="en-GB" dirty="0" smtClean="0"/>
              <a:t>DCN 6-12-0078-00-CNTS</a:t>
            </a:r>
            <a:endParaRPr lang="en-GB" dirty="0"/>
          </a:p>
        </p:txBody>
      </p:sp>
      <p:sp>
        <p:nvSpPr>
          <p:cNvPr id="4" name="Slide Number Placeholder 5"/>
          <p:cNvSpPr>
            <a:spLocks noGrp="1"/>
          </p:cNvSpPr>
          <p:nvPr>
            <p:ph type="sldNum" sz="quarter" idx="12"/>
          </p:nvPr>
        </p:nvSpPr>
        <p:spPr/>
        <p:txBody>
          <a:bodyPr/>
          <a:lstStyle>
            <a:lvl1pPr>
              <a:defRPr>
                <a:solidFill>
                  <a:srgbClr val="898989"/>
                </a:solidFill>
                <a:latin typeface="Calibri" pitchFamily="34" charset="0"/>
              </a:defRPr>
            </a:lvl1pPr>
          </a:lstStyle>
          <a:p>
            <a:fld id="{49A960CD-0BA8-49C0-8E1C-C2C6A9A51419}"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solidFill>
                  <a:srgbClr val="898989"/>
                </a:solidFill>
                <a:latin typeface="Calibri" pitchFamily="34" charset="0"/>
              </a:defRPr>
            </a:lvl1pPr>
          </a:lstStyle>
          <a:p>
            <a:r>
              <a:rPr lang="en-US" dirty="0" smtClean="0"/>
              <a:t>08.10.2012</a:t>
            </a:r>
            <a:endParaRPr lang="en-GB" dirty="0"/>
          </a:p>
        </p:txBody>
      </p:sp>
      <p:sp>
        <p:nvSpPr>
          <p:cNvPr id="6" name="Footer Placeholder 4"/>
          <p:cNvSpPr>
            <a:spLocks noGrp="1"/>
          </p:cNvSpPr>
          <p:nvPr>
            <p:ph type="ftr" sz="quarter" idx="11"/>
          </p:nvPr>
        </p:nvSpPr>
        <p:spPr/>
        <p:txBody>
          <a:bodyPr/>
          <a:lstStyle>
            <a:lvl1pPr>
              <a:defRPr>
                <a:solidFill>
                  <a:srgbClr val="898989"/>
                </a:solidFill>
                <a:latin typeface="Calibri" pitchFamily="34" charset="0"/>
              </a:defRPr>
            </a:lvl1pPr>
          </a:lstStyle>
          <a:p>
            <a:r>
              <a:rPr lang="en-GB" dirty="0" smtClean="0"/>
              <a:t>DCN 6-12-0078-00-CNTS</a:t>
            </a:r>
            <a:endParaRPr lang="en-GB" dirty="0"/>
          </a:p>
        </p:txBody>
      </p:sp>
      <p:sp>
        <p:nvSpPr>
          <p:cNvPr id="7" name="Slide Number Placeholder 5"/>
          <p:cNvSpPr>
            <a:spLocks noGrp="1"/>
          </p:cNvSpPr>
          <p:nvPr>
            <p:ph type="sldNum" sz="quarter" idx="12"/>
          </p:nvPr>
        </p:nvSpPr>
        <p:spPr/>
        <p:txBody>
          <a:bodyPr/>
          <a:lstStyle>
            <a:lvl1pPr>
              <a:defRPr>
                <a:solidFill>
                  <a:srgbClr val="898989"/>
                </a:solidFill>
                <a:latin typeface="Calibri" pitchFamily="34" charset="0"/>
              </a:defRPr>
            </a:lvl1pPr>
          </a:lstStyle>
          <a:p>
            <a:fld id="{A2EB7242-8349-4DD1-A5D4-76A80E59C8D6}"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solidFill>
                  <a:srgbClr val="898989"/>
                </a:solidFill>
                <a:latin typeface="Calibri" pitchFamily="34" charset="0"/>
              </a:defRPr>
            </a:lvl1pPr>
          </a:lstStyle>
          <a:p>
            <a:r>
              <a:rPr lang="en-US" dirty="0" smtClean="0"/>
              <a:t>08.10.2012</a:t>
            </a:r>
            <a:endParaRPr lang="en-GB" dirty="0"/>
          </a:p>
        </p:txBody>
      </p:sp>
      <p:sp>
        <p:nvSpPr>
          <p:cNvPr id="6" name="Footer Placeholder 4"/>
          <p:cNvSpPr>
            <a:spLocks noGrp="1"/>
          </p:cNvSpPr>
          <p:nvPr>
            <p:ph type="ftr" sz="quarter" idx="11"/>
          </p:nvPr>
        </p:nvSpPr>
        <p:spPr/>
        <p:txBody>
          <a:bodyPr/>
          <a:lstStyle>
            <a:lvl1pPr>
              <a:defRPr>
                <a:solidFill>
                  <a:srgbClr val="898989"/>
                </a:solidFill>
                <a:latin typeface="Calibri" pitchFamily="34" charset="0"/>
              </a:defRPr>
            </a:lvl1pPr>
          </a:lstStyle>
          <a:p>
            <a:r>
              <a:rPr lang="en-GB" dirty="0" smtClean="0"/>
              <a:t>DCN 6-12-0078-00-CNTS</a:t>
            </a:r>
            <a:endParaRPr lang="en-GB" dirty="0"/>
          </a:p>
        </p:txBody>
      </p:sp>
      <p:sp>
        <p:nvSpPr>
          <p:cNvPr id="7" name="Slide Number Placeholder 5"/>
          <p:cNvSpPr>
            <a:spLocks noGrp="1"/>
          </p:cNvSpPr>
          <p:nvPr>
            <p:ph type="sldNum" sz="quarter" idx="12"/>
          </p:nvPr>
        </p:nvSpPr>
        <p:spPr/>
        <p:txBody>
          <a:bodyPr/>
          <a:lstStyle>
            <a:lvl1pPr>
              <a:defRPr>
                <a:solidFill>
                  <a:srgbClr val="898989"/>
                </a:solidFill>
                <a:latin typeface="Calibri" pitchFamily="34" charset="0"/>
              </a:defRPr>
            </a:lvl1pPr>
          </a:lstStyle>
          <a:p>
            <a:fld id="{A7FECF44-6652-4F39-9452-CF1307245566}"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cs typeface="Arial" pitchFamily="34" charset="0"/>
              </a:defRPr>
            </a:lvl1pPr>
          </a:lstStyle>
          <a:p>
            <a:r>
              <a:rPr lang="en-US" dirty="0" smtClean="0"/>
              <a:t>08.10.2012</a:t>
            </a:r>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cs typeface="Arial" pitchFamily="34" charset="0"/>
              </a:defRPr>
            </a:lvl1pPr>
          </a:lstStyle>
          <a:p>
            <a:r>
              <a:rPr lang="en-GB" dirty="0" smtClean="0"/>
              <a:t>DCN 6-12-0078-00-CNTS</a:t>
            </a:r>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cs typeface="Arial" pitchFamily="34" charset="0"/>
              </a:defRPr>
            </a:lvl1pPr>
          </a:lstStyle>
          <a:p>
            <a:fld id="{9FB233B8-3569-47CD-802C-0021D7C8A861}" type="slidenum">
              <a:rPr lang="en-GB"/>
              <a:pPr/>
              <a:t>‹#›</a:t>
            </a:fld>
            <a:endParaRPr lang="en-GB"/>
          </a:p>
        </p:txBody>
      </p:sp>
    </p:spTree>
  </p:cSld>
  <p:clrMap bg1="lt1" tx1="dk1" bg2="lt2" tx2="dk2" accent1="accent1" accent2="accent2" accent3="accent3" accent4="accent4" accent5="accent5" accent6="accent6" hlink="hlink" folHlink="folHlink"/>
  <p:sldLayoutIdLst>
    <p:sldLayoutId id="2147483710" r:id="rId1"/>
    <p:sldLayoutId id="2147483709"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11" r:id="rId12"/>
  </p:sldLayoutIdLst>
  <p:hf hdr="0"/>
  <p:txStyles>
    <p:titleStyle>
      <a:lvl1pPr algn="ctr" rtl="0" eaLnBrk="0" fontAlgn="base" hangingPunct="0">
        <a:spcBef>
          <a:spcPct val="0"/>
        </a:spcBef>
        <a:spcAft>
          <a:spcPct val="0"/>
        </a:spcAft>
        <a:defRPr sz="4400" kern="1200">
          <a:solidFill>
            <a:schemeClr val="tx1"/>
          </a:solidFill>
          <a:latin typeface="+mj-lt"/>
          <a:ea typeface="MS PGothic" charset="0"/>
          <a:cs typeface="MS PGothic" charset="0"/>
        </a:defRPr>
      </a:lvl1pPr>
      <a:lvl2pPr algn="ctr" rtl="0" eaLnBrk="0" fontAlgn="base" hangingPunct="0">
        <a:spcBef>
          <a:spcPct val="0"/>
        </a:spcBef>
        <a:spcAft>
          <a:spcPct val="0"/>
        </a:spcAft>
        <a:defRPr sz="4400">
          <a:solidFill>
            <a:schemeClr val="tx1"/>
          </a:solidFill>
          <a:latin typeface="Calibri" pitchFamily="34" charset="0"/>
          <a:ea typeface="MS PGothic" charset="0"/>
          <a:cs typeface="MS PGothic" charset="0"/>
        </a:defRPr>
      </a:lvl2pPr>
      <a:lvl3pPr algn="ctr" rtl="0" eaLnBrk="0" fontAlgn="base" hangingPunct="0">
        <a:spcBef>
          <a:spcPct val="0"/>
        </a:spcBef>
        <a:spcAft>
          <a:spcPct val="0"/>
        </a:spcAft>
        <a:defRPr sz="4400">
          <a:solidFill>
            <a:schemeClr val="tx1"/>
          </a:solidFill>
          <a:latin typeface="Calibri" pitchFamily="34" charset="0"/>
          <a:ea typeface="MS PGothic" charset="0"/>
          <a:cs typeface="MS PGothic" charset="0"/>
        </a:defRPr>
      </a:lvl3pPr>
      <a:lvl4pPr algn="ctr" rtl="0" eaLnBrk="0" fontAlgn="base" hangingPunct="0">
        <a:spcBef>
          <a:spcPct val="0"/>
        </a:spcBef>
        <a:spcAft>
          <a:spcPct val="0"/>
        </a:spcAft>
        <a:defRPr sz="4400">
          <a:solidFill>
            <a:schemeClr val="tx1"/>
          </a:solidFill>
          <a:latin typeface="Calibri" pitchFamily="34" charset="0"/>
          <a:ea typeface="MS PGothic" charset="0"/>
          <a:cs typeface="MS PGothic" charset="0"/>
        </a:defRPr>
      </a:lvl4pPr>
      <a:lvl5pPr algn="ctr" rtl="0" eaLnBrk="0" fontAlgn="base" hangingPunct="0">
        <a:spcBef>
          <a:spcPct val="0"/>
        </a:spcBef>
        <a:spcAft>
          <a:spcPct val="0"/>
        </a:spcAft>
        <a:defRPr sz="4400">
          <a:solidFill>
            <a:schemeClr val="tx1"/>
          </a:solidFill>
          <a:latin typeface="Calibri" pitchFamily="34" charset="0"/>
          <a:ea typeface="MS PGothic" charset="0"/>
          <a:cs typeface="MS PGothic"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S PGothic" charset="0"/>
          <a:cs typeface="MS PGothic" charset="0"/>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S PGothic" charset="0"/>
          <a:cs typeface="MS PGothic" charset="0"/>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S PGothic" charset="0"/>
          <a:cs typeface="MS PGothic" charset="0"/>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S PGothic" charset="0"/>
          <a:cs typeface="MS PGothic" charset="0"/>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S PGothic" charset="0"/>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mailto:michael.gundlach@nsn.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1900.6/documents" TargetMode="External"/><Relationship Id="rId2" Type="http://schemas.openxmlformats.org/officeDocument/2006/relationships/hyperlink" Target="http://www.dyspan-sc.org/"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findstds/standard/1900.6-2011.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dirty="0" smtClean="0"/>
              <a:t>08.10.2012</a:t>
            </a:r>
            <a:endParaRPr lang="en-GB" dirty="0"/>
          </a:p>
        </p:txBody>
      </p:sp>
      <p:sp>
        <p:nvSpPr>
          <p:cNvPr id="6" name="Footer Placeholder 4"/>
          <p:cNvSpPr>
            <a:spLocks noGrp="1"/>
          </p:cNvSpPr>
          <p:nvPr>
            <p:ph type="ftr" sz="quarter" idx="11"/>
          </p:nvPr>
        </p:nvSpPr>
        <p:spPr/>
        <p:txBody>
          <a:bodyPr/>
          <a:lstStyle/>
          <a:p>
            <a:r>
              <a:rPr lang="en-GB" dirty="0" smtClean="0"/>
              <a:t>DCN 6-12-0078-00-CNTS</a:t>
            </a:r>
            <a:endParaRPr lang="en-GB" dirty="0"/>
          </a:p>
        </p:txBody>
      </p:sp>
      <p:sp>
        <p:nvSpPr>
          <p:cNvPr id="8" name="Slide Number Placeholder 5"/>
          <p:cNvSpPr>
            <a:spLocks noGrp="1"/>
          </p:cNvSpPr>
          <p:nvPr>
            <p:ph type="sldNum" sz="quarter" idx="12"/>
          </p:nvPr>
        </p:nvSpPr>
        <p:spPr/>
        <p:txBody>
          <a:bodyPr/>
          <a:lstStyle/>
          <a:p>
            <a:fld id="{ED457910-4F14-4661-9144-2E019D6C966D}" type="slidenum">
              <a:rPr lang="en-GB"/>
              <a:pPr/>
              <a:t>1</a:t>
            </a:fld>
            <a:endParaRPr lang="en-GB"/>
          </a:p>
        </p:txBody>
      </p:sp>
      <p:sp>
        <p:nvSpPr>
          <p:cNvPr id="14338" name="Rectangle 4"/>
          <p:cNvSpPr>
            <a:spLocks noChangeArrowheads="1"/>
          </p:cNvSpPr>
          <p:nvPr/>
        </p:nvSpPr>
        <p:spPr bwMode="auto">
          <a:xfrm>
            <a:off x="366713" y="2760663"/>
            <a:ext cx="8382000" cy="3602037"/>
          </a:xfrm>
          <a:prstGeom prst="rect">
            <a:avLst/>
          </a:prstGeom>
          <a:noFill/>
          <a:ln w="9525">
            <a:noFill/>
            <a:miter lim="800000"/>
            <a:headEnd/>
            <a:tailEnd/>
          </a:ln>
        </p:spPr>
        <p:txBody>
          <a:bodyPr anchor="ctr">
            <a:spAutoFit/>
          </a:bodyPr>
          <a:lstStyle/>
          <a:p>
            <a:r>
              <a:rPr lang="en-US" sz="1200" b="1" dirty="0">
                <a:latin typeface="Times New Roman" pitchFamily="18" charset="0"/>
                <a:cs typeface="Times New Roman" pitchFamily="18" charset="0"/>
              </a:rPr>
              <a:t>Notice:</a:t>
            </a:r>
            <a:r>
              <a:rPr lang="en-US" sz="1200" dirty="0">
                <a:latin typeface="Times New Roman" pitchFamily="18" charset="0"/>
                <a:cs typeface="Times New Roman" pitchFamily="18" charset="0"/>
              </a:rPr>
              <a:t> This document has been prepared to assist IEEE DYSPAN-SC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Times New Roman" pitchFamily="18" charset="0"/>
                <a:cs typeface="Times New Roman" pitchFamily="18" charset="0"/>
              </a:rPr>
              <a:t> </a:t>
            </a:r>
            <a:endParaRPr lang="en-US" sz="1200" dirty="0">
              <a:latin typeface="Times New Roman" pitchFamily="18" charset="0"/>
            </a:endParaRPr>
          </a:p>
          <a:p>
            <a:pPr eaLnBrk="0" hangingPunct="0"/>
            <a:r>
              <a:rPr lang="en-US" sz="1200" b="1" dirty="0">
                <a:latin typeface="Times New Roman" pitchFamily="18" charset="0"/>
                <a:cs typeface="Times New Roman" pitchFamily="18" charset="0"/>
              </a:rPr>
              <a:t>Release:</a:t>
            </a:r>
            <a:r>
              <a:rPr lang="en-US" sz="1200" dirty="0">
                <a:latin typeface="Times New Roman" pitchFamily="18"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a:t>
            </a:r>
            <a:r>
              <a:rPr lang="ja-JP" altLang="en-US" sz="1200" dirty="0">
                <a:latin typeface="Times New Roman" pitchFamily="18" charset="0"/>
                <a:cs typeface="Times New Roman" pitchFamily="18" charset="0"/>
              </a:rPr>
              <a:t>’</a:t>
            </a:r>
            <a:r>
              <a:rPr lang="en-US" altLang="ja-JP" sz="1200" dirty="0">
                <a:latin typeface="Times New Roman" pitchFamily="18" charset="0"/>
                <a:cs typeface="Times New Roman" pitchFamily="18" charset="0"/>
              </a:rPr>
              <a:t>s name any IEEE Standards publication even though it may include portions of this contribution; and at the IEEE</a:t>
            </a:r>
            <a:r>
              <a:rPr lang="ja-JP" altLang="en-US" sz="1200" dirty="0">
                <a:latin typeface="Times New Roman" pitchFamily="18" charset="0"/>
                <a:cs typeface="Times New Roman" pitchFamily="18" charset="0"/>
              </a:rPr>
              <a:t>’</a:t>
            </a:r>
            <a:r>
              <a:rPr lang="en-US" altLang="ja-JP" sz="1200" dirty="0">
                <a:latin typeface="Times New Roman" pitchFamily="18" charset="0"/>
                <a:cs typeface="Times New Roman" pitchFamily="18" charset="0"/>
              </a:rPr>
              <a:t>s sole discretion to permit others to reproduce in whole or in part the resulting IEEE Standards publication. The contributor also acknowledges and accepts that this contribution may be made public by IEEE DYSPAN-SC. </a:t>
            </a:r>
          </a:p>
          <a:p>
            <a:pPr eaLnBrk="0" hangingPunct="0"/>
            <a:endParaRPr lang="en-US" sz="1200" dirty="0">
              <a:latin typeface="Times New Roman" pitchFamily="18" charset="0"/>
            </a:endParaRPr>
          </a:p>
          <a:p>
            <a:pPr eaLnBrk="0" hangingPunct="0"/>
            <a:r>
              <a:rPr lang="en-US" sz="1200" b="1" dirty="0">
                <a:latin typeface="Times New Roman" pitchFamily="18" charset="0"/>
                <a:cs typeface="Times New Roman" pitchFamily="18" charset="0"/>
              </a:rPr>
              <a:t>Patent Policy and Procedures:</a:t>
            </a:r>
            <a:r>
              <a:rPr lang="en-US" sz="1200" dirty="0">
                <a:latin typeface="Times New Roman" pitchFamily="18"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DYSPAN-SC and its Working Groups of patent information that might be relevant to the standard is essential to reduce the possibility for delays in the development process and increase the likelihood that the draft publication will be approved for publication. Please notify the Chair as early as possible, in written or electronic form, if patented technology (or technology under patent application) might be incorporated into a draft standard being developed within the IEEE DYSPAN-SC.</a:t>
            </a:r>
            <a:br>
              <a:rPr lang="en-US" sz="1200" dirty="0">
                <a:latin typeface="Times New Roman" pitchFamily="18" charset="0"/>
                <a:cs typeface="Times New Roman" pitchFamily="18" charset="0"/>
              </a:rPr>
            </a:br>
            <a:r>
              <a:rPr lang="en-US" sz="1200" b="1" dirty="0">
                <a:latin typeface="Times New Roman" pitchFamily="18" charset="0"/>
                <a:cs typeface="Times New Roman" pitchFamily="18" charset="0"/>
              </a:rPr>
              <a:t>If you have questions, contact the IEEE Patent Committee Administrator at &lt;</a:t>
            </a:r>
            <a:r>
              <a:rPr lang="en-US" sz="1200" b="1" dirty="0">
                <a:latin typeface="Times New Roman" pitchFamily="18" charset="0"/>
                <a:cs typeface="Times New Roman" pitchFamily="18" charset="0"/>
                <a:hlinkClick r:id="rId3"/>
              </a:rPr>
              <a:t>patcom@ieee.org</a:t>
            </a:r>
            <a:r>
              <a:rPr lang="en-US" sz="1200" b="1" dirty="0">
                <a:latin typeface="Times New Roman" pitchFamily="18" charset="0"/>
                <a:cs typeface="Times New Roman" pitchFamily="18" charset="0"/>
              </a:rPr>
              <a:t>&gt;.</a:t>
            </a:r>
            <a:r>
              <a:rPr lang="en-US" sz="1200" dirty="0">
                <a:latin typeface="Times New Roman" pitchFamily="18" charset="0"/>
                <a:cs typeface="Times New Roman" pitchFamily="18" charset="0"/>
              </a:rPr>
              <a:t> </a:t>
            </a:r>
            <a:endParaRPr lang="en-US" sz="1200" dirty="0">
              <a:latin typeface="Times New Roman" pitchFamily="18" charset="0"/>
            </a:endParaRPr>
          </a:p>
          <a:p>
            <a:pPr eaLnBrk="0" hangingPunct="0"/>
            <a:endParaRPr lang="en-US" sz="1200" dirty="0">
              <a:latin typeface="Times New Roman" pitchFamily="18" charset="0"/>
            </a:endParaRPr>
          </a:p>
        </p:txBody>
      </p:sp>
      <p:sp>
        <p:nvSpPr>
          <p:cNvPr id="14339" name="Rectangle 5"/>
          <p:cNvSpPr>
            <a:spLocks noChangeArrowheads="1"/>
          </p:cNvSpPr>
          <p:nvPr/>
        </p:nvSpPr>
        <p:spPr bwMode="auto">
          <a:xfrm>
            <a:off x="280988" y="1608028"/>
            <a:ext cx="8612187" cy="646331"/>
          </a:xfrm>
          <a:prstGeom prst="rect">
            <a:avLst/>
          </a:prstGeom>
          <a:noFill/>
          <a:ln w="9525">
            <a:solidFill>
              <a:schemeClr val="tx2"/>
            </a:solidFill>
            <a:miter lim="800000"/>
            <a:headEnd/>
            <a:tailEnd/>
          </a:ln>
        </p:spPr>
        <p:txBody>
          <a:bodyPr anchor="ctr">
            <a:spAutoFit/>
          </a:bodyPr>
          <a:lstStyle/>
          <a:p>
            <a:r>
              <a:rPr lang="en-US" sz="1200" b="1" dirty="0">
                <a:cs typeface="Arial" pitchFamily="34" charset="0"/>
              </a:rPr>
              <a:t>Document Title:	</a:t>
            </a:r>
            <a:r>
              <a:rPr lang="en-US" sz="1200" dirty="0">
                <a:cs typeface="Arial" pitchFamily="34" charset="0"/>
              </a:rPr>
              <a:t>DYSPAN-SC </a:t>
            </a:r>
            <a:r>
              <a:rPr lang="en-US" sz="1200" dirty="0" smtClean="0">
                <a:cs typeface="Arial" pitchFamily="34" charset="0"/>
              </a:rPr>
              <a:t>P1900.6 Slide Set for Presentation at joint 1900.6/1900.7 session in Beijing</a:t>
            </a:r>
            <a:endParaRPr lang="en-US" sz="1200" dirty="0">
              <a:cs typeface="Arial" pitchFamily="34" charset="0"/>
            </a:endParaRPr>
          </a:p>
          <a:p>
            <a:r>
              <a:rPr lang="en-US" sz="1200" b="1" dirty="0">
                <a:cs typeface="Arial" pitchFamily="34" charset="0"/>
              </a:rPr>
              <a:t>Document Date:	</a:t>
            </a:r>
            <a:r>
              <a:rPr lang="en-US" sz="1200" dirty="0" smtClean="0">
                <a:cs typeface="Arial" pitchFamily="34" charset="0"/>
              </a:rPr>
              <a:t>October 08, 2012</a:t>
            </a:r>
            <a:endParaRPr lang="en-US" sz="1200" dirty="0">
              <a:cs typeface="Arial" pitchFamily="34" charset="0"/>
            </a:endParaRPr>
          </a:p>
          <a:p>
            <a:pPr eaLnBrk="0" hangingPunct="0"/>
            <a:r>
              <a:rPr lang="en-US" sz="1200" b="1" dirty="0">
                <a:cs typeface="Arial" pitchFamily="34" charset="0"/>
              </a:rPr>
              <a:t>Document No:	</a:t>
            </a:r>
            <a:r>
              <a:rPr lang="en-GB" sz="1200" dirty="0" smtClean="0">
                <a:cs typeface="Arial" pitchFamily="34" charset="0"/>
              </a:rPr>
              <a:t>DCN 6-12-0078-00-CNTS</a:t>
            </a:r>
            <a:endParaRPr lang="en-US" sz="1200" dirty="0">
              <a:cs typeface="Arial" pitchFamily="34" charset="0"/>
            </a:endParaRPr>
          </a:p>
        </p:txBody>
      </p:sp>
      <p:graphicFrame>
        <p:nvGraphicFramePr>
          <p:cNvPr id="7" name="Group 28"/>
          <p:cNvGraphicFramePr>
            <a:graphicFrameLocks noGrp="1"/>
          </p:cNvGraphicFramePr>
          <p:nvPr/>
        </p:nvGraphicFramePr>
        <p:xfrm>
          <a:off x="282575" y="279400"/>
          <a:ext cx="8610600" cy="974726"/>
        </p:xfrm>
        <a:graphic>
          <a:graphicData uri="http://schemas.openxmlformats.org/drawingml/2006/table">
            <a:tbl>
              <a:tblPr/>
              <a:tblGrid>
                <a:gridCol w="1625600"/>
                <a:gridCol w="1244600"/>
                <a:gridCol w="2601913"/>
                <a:gridCol w="1193800"/>
                <a:gridCol w="1944687"/>
              </a:tblGrid>
              <a:tr h="274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0066"/>
                          </a:solidFill>
                          <a:effectLst/>
                          <a:latin typeface="Arial" pitchFamily="34" charset="0"/>
                          <a:ea typeface="MS PGothic" pitchFamily="34" charset="-128"/>
                          <a:cs typeface="Times New Roman" pitchFamily="18" charset="0"/>
                        </a:rPr>
                        <a:t>Author</a:t>
                      </a:r>
                      <a:r>
                        <a:rPr kumimoji="0" lang="ja-JP" altLang="en-US" sz="1200" b="1" i="0" u="none" strike="noStrike" cap="none" normalizeH="0" baseline="0" dirty="0" smtClean="0">
                          <a:ln>
                            <a:noFill/>
                          </a:ln>
                          <a:solidFill>
                            <a:srgbClr val="000066"/>
                          </a:solidFill>
                          <a:effectLst/>
                          <a:latin typeface="Arial" pitchFamily="34" charset="0"/>
                          <a:ea typeface="MS PGothic" pitchFamily="34" charset="-128"/>
                          <a:cs typeface="Times New Roman" pitchFamily="18" charset="0"/>
                        </a:rPr>
                        <a:t>’</a:t>
                      </a:r>
                      <a:r>
                        <a:rPr kumimoji="0" lang="en-US" altLang="ja-JP" sz="1200" b="1" i="0" u="none" strike="noStrike" cap="none" normalizeH="0" baseline="0" dirty="0" smtClean="0">
                          <a:ln>
                            <a:noFill/>
                          </a:ln>
                          <a:solidFill>
                            <a:srgbClr val="000066"/>
                          </a:solidFill>
                          <a:effectLst/>
                          <a:latin typeface="Arial" pitchFamily="34" charset="0"/>
                          <a:ea typeface="MS PGothic" pitchFamily="34" charset="-128"/>
                          <a:cs typeface="Times New Roman" pitchFamily="18" charset="0"/>
                        </a:rPr>
                        <a:t>s Name</a:t>
                      </a:r>
                      <a:endParaRPr kumimoji="0" lang="en-US" sz="1200" b="1" i="0" u="none" strike="noStrike" cap="none" normalizeH="0" baseline="0" dirty="0" smtClean="0">
                        <a:ln>
                          <a:noFill/>
                        </a:ln>
                        <a:solidFill>
                          <a:srgbClr val="000066"/>
                        </a:solidFill>
                        <a:effectLst/>
                        <a:latin typeface="Arial" pitchFamily="34" charset="0"/>
                        <a:ea typeface="MS PGothic" pitchFamily="34" charset="-128"/>
                        <a:cs typeface="Arial" pitchFamily="34" charset="0"/>
                      </a:endParaRPr>
                    </a:p>
                  </a:txBody>
                  <a:tcPr marT="45598" marB="4559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66"/>
                          </a:solidFill>
                          <a:effectLst/>
                          <a:latin typeface="Arial" pitchFamily="34" charset="0"/>
                          <a:ea typeface="MS PGothic" pitchFamily="34" charset="-128"/>
                          <a:cs typeface="Times New Roman" pitchFamily="18" charset="0"/>
                        </a:rPr>
                        <a:t>Company</a:t>
                      </a:r>
                      <a:endParaRPr kumimoji="0" lang="en-US" sz="1200" b="0" i="0" u="none" strike="noStrike" cap="none" normalizeH="0" baseline="0" smtClean="0">
                        <a:ln>
                          <a:noFill/>
                        </a:ln>
                        <a:solidFill>
                          <a:srgbClr val="000066"/>
                        </a:solidFill>
                        <a:effectLst/>
                        <a:latin typeface="Arial" pitchFamily="34" charset="0"/>
                        <a:ea typeface="MS PGothic" pitchFamily="34" charset="-128"/>
                        <a:cs typeface="Arial" pitchFamily="34" charset="0"/>
                      </a:endParaRPr>
                    </a:p>
                  </a:txBody>
                  <a:tcPr marT="45598" marB="4559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66"/>
                          </a:solidFill>
                          <a:effectLst/>
                          <a:latin typeface="Arial" pitchFamily="34" charset="0"/>
                          <a:ea typeface="MS PGothic" pitchFamily="34" charset="-128"/>
                          <a:cs typeface="Times New Roman" pitchFamily="18" charset="0"/>
                        </a:rPr>
                        <a:t>Address</a:t>
                      </a:r>
                      <a:endParaRPr kumimoji="0" lang="en-US" sz="1200" b="0" i="0" u="none" strike="noStrike" cap="none" normalizeH="0" baseline="0" smtClean="0">
                        <a:ln>
                          <a:noFill/>
                        </a:ln>
                        <a:solidFill>
                          <a:srgbClr val="000066"/>
                        </a:solidFill>
                        <a:effectLst/>
                        <a:latin typeface="Arial" pitchFamily="34" charset="0"/>
                        <a:ea typeface="MS PGothic" pitchFamily="34" charset="-128"/>
                        <a:cs typeface="Arial" pitchFamily="34" charset="0"/>
                      </a:endParaRPr>
                    </a:p>
                  </a:txBody>
                  <a:tcPr marT="45598" marB="4559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66"/>
                          </a:solidFill>
                          <a:effectLst/>
                          <a:latin typeface="Arial" pitchFamily="34" charset="0"/>
                          <a:ea typeface="MS PGothic" pitchFamily="34" charset="-128"/>
                          <a:cs typeface="Times New Roman" pitchFamily="18" charset="0"/>
                        </a:rPr>
                        <a:t>Phone</a:t>
                      </a:r>
                      <a:endParaRPr kumimoji="0" lang="en-US" sz="1200" b="0" i="0" u="none" strike="noStrike" cap="none" normalizeH="0" baseline="0" smtClean="0">
                        <a:ln>
                          <a:noFill/>
                        </a:ln>
                        <a:solidFill>
                          <a:srgbClr val="000066"/>
                        </a:solidFill>
                        <a:effectLst/>
                        <a:latin typeface="Arial" pitchFamily="34" charset="0"/>
                        <a:ea typeface="MS PGothic" pitchFamily="34" charset="-128"/>
                        <a:cs typeface="Arial" pitchFamily="34" charset="0"/>
                      </a:endParaRPr>
                    </a:p>
                  </a:txBody>
                  <a:tcPr marT="45598" marB="4559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66"/>
                          </a:solidFill>
                          <a:effectLst/>
                          <a:latin typeface="Arial" pitchFamily="34" charset="0"/>
                          <a:ea typeface="MS PGothic" pitchFamily="34" charset="-128"/>
                          <a:cs typeface="Times New Roman" pitchFamily="18" charset="0"/>
                        </a:rPr>
                        <a:t>email</a:t>
                      </a:r>
                      <a:endParaRPr kumimoji="0" lang="en-US" sz="1200" b="0" i="0" u="none" strike="noStrike" cap="none" normalizeH="0" baseline="0" smtClean="0">
                        <a:ln>
                          <a:noFill/>
                        </a:ln>
                        <a:solidFill>
                          <a:srgbClr val="000066"/>
                        </a:solidFill>
                        <a:effectLst/>
                        <a:latin typeface="Arial" pitchFamily="34" charset="0"/>
                        <a:ea typeface="MS PGothic" pitchFamily="34" charset="-128"/>
                        <a:cs typeface="Arial" pitchFamily="34" charset="0"/>
                      </a:endParaRPr>
                    </a:p>
                  </a:txBody>
                  <a:tcPr marT="45598" marB="4559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000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000" b="0" i="0" u="none" strike="noStrike" cap="none" normalizeH="0" baseline="0" dirty="0" smtClean="0">
                          <a:ln>
                            <a:noFill/>
                          </a:ln>
                          <a:solidFill>
                            <a:srgbClr val="000066"/>
                          </a:solidFill>
                          <a:effectLst/>
                          <a:latin typeface="Arial" pitchFamily="34" charset="0"/>
                          <a:ea typeface="MS PGothic" pitchFamily="34" charset="-128"/>
                          <a:cs typeface="Arial" pitchFamily="34" charset="0"/>
                        </a:rPr>
                        <a:t>Michael GUNDLACH,</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000" b="0" i="0" u="none" strike="noStrike" cap="none" normalizeH="0" baseline="0" dirty="0" smtClean="0">
                          <a:ln>
                            <a:noFill/>
                          </a:ln>
                          <a:solidFill>
                            <a:srgbClr val="000066"/>
                          </a:solidFill>
                          <a:effectLst/>
                          <a:latin typeface="Arial" pitchFamily="34" charset="0"/>
                          <a:ea typeface="MS PGothic" pitchFamily="34" charset="-128"/>
                          <a:cs typeface="Arial" pitchFamily="34" charset="0"/>
                        </a:rPr>
                        <a:t>WG 6 chairman</a:t>
                      </a:r>
                      <a:endParaRPr kumimoji="0" lang="en-US" sz="1000" b="0" i="0" u="none" strike="noStrike" cap="none" normalizeH="0" baseline="0" dirty="0" smtClean="0">
                        <a:ln>
                          <a:noFill/>
                        </a:ln>
                        <a:solidFill>
                          <a:srgbClr val="000066"/>
                        </a:solidFill>
                        <a:effectLst/>
                        <a:latin typeface="Arial" pitchFamily="34" charset="0"/>
                        <a:ea typeface="MS PGothic" pitchFamily="34" charset="-128"/>
                        <a:cs typeface="Arial" pitchFamily="34" charset="0"/>
                      </a:endParaRPr>
                    </a:p>
                  </a:txBody>
                  <a:tcPr marT="45598" marB="4559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000" b="0" i="0" u="none" strike="noStrike" cap="none" normalizeH="0" baseline="0" smtClean="0">
                          <a:ln>
                            <a:noFill/>
                          </a:ln>
                          <a:solidFill>
                            <a:srgbClr val="000066"/>
                          </a:solidFill>
                          <a:effectLst/>
                          <a:latin typeface="Arial" pitchFamily="34" charset="0"/>
                          <a:ea typeface="MS PGothic" pitchFamily="34" charset="-128"/>
                          <a:cs typeface="Arial" pitchFamily="34" charset="0"/>
                        </a:rPr>
                        <a:t>Nokia Siemens Networks,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000" b="0" i="0" u="none" strike="noStrike" cap="none" normalizeH="0" baseline="0" smtClean="0">
                          <a:ln>
                            <a:noFill/>
                          </a:ln>
                          <a:solidFill>
                            <a:srgbClr val="000066"/>
                          </a:solidFill>
                          <a:effectLst/>
                          <a:latin typeface="Arial" pitchFamily="34" charset="0"/>
                          <a:ea typeface="MS PGothic" pitchFamily="34" charset="-128"/>
                          <a:cs typeface="Arial" pitchFamily="34" charset="0"/>
                        </a:rPr>
                        <a:t>Munich, Germany</a:t>
                      </a:r>
                      <a:endParaRPr kumimoji="0" lang="en-US" sz="1000" b="0" i="0" u="none" strike="noStrike" cap="none" normalizeH="0" baseline="0" smtClean="0">
                        <a:ln>
                          <a:noFill/>
                        </a:ln>
                        <a:solidFill>
                          <a:srgbClr val="000066"/>
                        </a:solidFill>
                        <a:effectLst/>
                        <a:latin typeface="Arial" pitchFamily="34" charset="0"/>
                        <a:ea typeface="MS PGothic" pitchFamily="34" charset="-128"/>
                        <a:cs typeface="Arial" pitchFamily="34" charset="0"/>
                      </a:endParaRPr>
                    </a:p>
                  </a:txBody>
                  <a:tcPr marT="45598" marB="4559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000" b="0" i="0" u="none" strike="noStrike" cap="none" normalizeH="0" baseline="0" dirty="0" smtClean="0">
                          <a:ln>
                            <a:noFill/>
                          </a:ln>
                          <a:solidFill>
                            <a:srgbClr val="000066"/>
                          </a:solidFill>
                          <a:effectLst/>
                          <a:latin typeface="Arial" pitchFamily="34" charset="0"/>
                          <a:ea typeface="MS PGothic" pitchFamily="34" charset="-128"/>
                          <a:cs typeface="Arial" pitchFamily="34" charset="0"/>
                        </a:rPr>
                        <a:t>Nokia Siemens Networks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000" b="0" i="0" u="none" strike="noStrike" cap="none" normalizeH="0" baseline="0" dirty="0" smtClean="0">
                          <a:ln>
                            <a:noFill/>
                          </a:ln>
                          <a:solidFill>
                            <a:srgbClr val="000066"/>
                          </a:solidFill>
                          <a:effectLst/>
                          <a:latin typeface="Arial" pitchFamily="34" charset="0"/>
                          <a:ea typeface="MS PGothic" pitchFamily="34" charset="-128"/>
                          <a:cs typeface="Arial" pitchFamily="34" charset="0"/>
                        </a:rPr>
                        <a:t>St.-Martin-Str. 76</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000" b="0" i="0" u="none" strike="noStrike" cap="none" normalizeH="0" baseline="0" dirty="0" smtClean="0">
                          <a:ln>
                            <a:noFill/>
                          </a:ln>
                          <a:solidFill>
                            <a:srgbClr val="000066"/>
                          </a:solidFill>
                          <a:effectLst/>
                          <a:latin typeface="Arial" pitchFamily="34" charset="0"/>
                          <a:ea typeface="MS PGothic" pitchFamily="34" charset="-128"/>
                          <a:cs typeface="Arial" pitchFamily="34" charset="0"/>
                        </a:rPr>
                        <a:t>81541 Munich, Germany</a:t>
                      </a:r>
                      <a:endParaRPr kumimoji="0" lang="en-US" sz="1000" b="0" i="0" u="none" strike="noStrike" cap="none" normalizeH="0" baseline="0" dirty="0" smtClean="0">
                        <a:ln>
                          <a:noFill/>
                        </a:ln>
                        <a:solidFill>
                          <a:srgbClr val="000066"/>
                        </a:solidFill>
                        <a:effectLst/>
                        <a:latin typeface="Arial" pitchFamily="34" charset="0"/>
                        <a:ea typeface="MS PGothic" pitchFamily="34" charset="-128"/>
                        <a:cs typeface="Arial" pitchFamily="34" charset="0"/>
                      </a:endParaRPr>
                    </a:p>
                  </a:txBody>
                  <a:tcPr marT="45598" marB="4559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000" b="0" i="0" u="none" strike="noStrike" cap="none" normalizeH="0" baseline="0" smtClean="0">
                          <a:ln>
                            <a:noFill/>
                          </a:ln>
                          <a:solidFill>
                            <a:srgbClr val="000066"/>
                          </a:solidFill>
                          <a:effectLst/>
                          <a:latin typeface="Arial" pitchFamily="34" charset="0"/>
                          <a:ea typeface="MS PGothic" pitchFamily="34" charset="-128"/>
                          <a:cs typeface="Arial" pitchFamily="34" charset="0"/>
                        </a:rPr>
                        <a:t>+49 89 5159 35126</a:t>
                      </a:r>
                    </a:p>
                  </a:txBody>
                  <a:tcPr marT="45598" marB="4559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smtClean="0">
                          <a:ln>
                            <a:noFill/>
                          </a:ln>
                          <a:solidFill>
                            <a:srgbClr val="000066"/>
                          </a:solidFill>
                          <a:effectLst/>
                          <a:latin typeface="Arial" pitchFamily="34" charset="0"/>
                          <a:ea typeface="MS PGothic" pitchFamily="34" charset="-128"/>
                          <a:cs typeface="Arial" pitchFamily="34" charset="0"/>
                          <a:hlinkClick r:id="rId4"/>
                        </a:rPr>
                        <a:t>michael.gundlach@nsn.com</a:t>
                      </a:r>
                      <a:r>
                        <a:rPr kumimoji="0" lang="en-US" sz="1000" b="0" i="0" u="none" strike="noStrike" cap="none" normalizeH="0" baseline="0" smtClean="0">
                          <a:ln>
                            <a:noFill/>
                          </a:ln>
                          <a:solidFill>
                            <a:srgbClr val="000066"/>
                          </a:solidFill>
                          <a:effectLst/>
                          <a:latin typeface="Arial" pitchFamily="34" charset="0"/>
                          <a:ea typeface="MS PGothic" pitchFamily="34" charset="-128"/>
                          <a:cs typeface="Arial" pitchFamily="34" charset="0"/>
                        </a:rPr>
                        <a:t> </a:t>
                      </a:r>
                      <a:endParaRPr kumimoji="0" lang="en-GB" sz="1000" b="0" i="0" u="none" strike="noStrike" cap="none" normalizeH="0" baseline="0" smtClean="0">
                        <a:ln>
                          <a:noFill/>
                        </a:ln>
                        <a:solidFill>
                          <a:srgbClr val="000066"/>
                        </a:solidFill>
                        <a:effectLst/>
                        <a:latin typeface="Arial" pitchFamily="34" charset="0"/>
                        <a:ea typeface="MS PGothic" pitchFamily="34" charset="-128"/>
                        <a:cs typeface="Arial" pitchFamily="34" charset="0"/>
                      </a:endParaRPr>
                    </a:p>
                  </a:txBody>
                  <a:tcPr marT="45598" marB="4559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3"/>
            <a:r>
              <a:rPr lang="en-US" sz="3600" kern="1200" dirty="0" smtClean="0">
                <a:latin typeface="+mj-lt"/>
                <a:ea typeface="MS PGothic" pitchFamily="34" charset="-128"/>
              </a:rPr>
              <a:t>1900.6 Work</a:t>
            </a:r>
            <a:br>
              <a:rPr lang="en-US" sz="3600" kern="1200" dirty="0" smtClean="0">
                <a:latin typeface="+mj-lt"/>
                <a:ea typeface="MS PGothic" pitchFamily="34" charset="-128"/>
              </a:rPr>
            </a:br>
            <a:r>
              <a:rPr lang="en-US" sz="2800" kern="1200" dirty="0" smtClean="0">
                <a:latin typeface="+mj-lt"/>
                <a:ea typeface="MS PGothic" pitchFamily="34" charset="-128"/>
              </a:rPr>
              <a:t>Existing standard</a:t>
            </a:r>
            <a:endParaRPr lang="en-US" sz="2800" kern="1200" dirty="0">
              <a:latin typeface="+mj-lt"/>
              <a:ea typeface="MS PGothic" pitchFamily="34" charset="-128"/>
            </a:endParaRPr>
          </a:p>
        </p:txBody>
      </p:sp>
      <p:sp>
        <p:nvSpPr>
          <p:cNvPr id="3" name="Content Placeholder 2"/>
          <p:cNvSpPr>
            <a:spLocks noGrp="1"/>
          </p:cNvSpPr>
          <p:nvPr>
            <p:ph idx="1"/>
          </p:nvPr>
        </p:nvSpPr>
        <p:spPr/>
        <p:txBody>
          <a:bodyPr/>
          <a:lstStyle/>
          <a:p>
            <a:pPr marL="0" indent="0">
              <a:buNone/>
            </a:pPr>
            <a:r>
              <a:rPr lang="en-US" sz="2000" b="1" dirty="0" smtClean="0"/>
              <a:t>IEEE Standard for Spectrum Sensing Interfaces and Data Structures for Dynamic Spectrum Access and Other Advanced Radio Communication Systems</a:t>
            </a:r>
          </a:p>
          <a:p>
            <a:pPr marL="0" indent="0">
              <a:buNone/>
            </a:pPr>
            <a:endParaRPr lang="en-US" sz="1600" b="1" dirty="0" smtClean="0">
              <a:ea typeface="ＭＳ Ｐゴシック" pitchFamily="34" charset="-128"/>
            </a:endParaRPr>
          </a:p>
          <a:p>
            <a:pPr marL="0" indent="0">
              <a:buNone/>
            </a:pPr>
            <a:r>
              <a:rPr lang="en-US" sz="1600" dirty="0" smtClean="0"/>
              <a:t>Sponsor: IEEE Communications Society and IEEE Standards Coordinating Committee 41</a:t>
            </a:r>
          </a:p>
          <a:p>
            <a:pPr marL="0" indent="0">
              <a:buNone/>
            </a:pPr>
            <a:r>
              <a:rPr lang="en-US" sz="1600" dirty="0" smtClean="0"/>
              <a:t>Approved 2 February 2011 by IEEE-SA Standards Board</a:t>
            </a:r>
          </a:p>
          <a:p>
            <a:pPr marL="0" indent="0">
              <a:buNone/>
            </a:pPr>
            <a:r>
              <a:rPr lang="en-US" sz="1600" dirty="0" smtClean="0"/>
              <a:t>Approved 4 August 2011 by American National Standards Institute</a:t>
            </a:r>
          </a:p>
          <a:p>
            <a:pPr marL="0" indent="0">
              <a:buNone/>
            </a:pPr>
            <a:endParaRPr lang="en-US" sz="1600" b="1" dirty="0" smtClean="0"/>
          </a:p>
          <a:p>
            <a:pPr marL="0" indent="0">
              <a:buNone/>
            </a:pPr>
            <a:r>
              <a:rPr lang="en-US" sz="1800" b="1" dirty="0" smtClean="0"/>
              <a:t>Contents: </a:t>
            </a:r>
          </a:p>
          <a:p>
            <a:pPr marL="358775" indent="-358775"/>
            <a:r>
              <a:rPr lang="en-US" sz="1800" dirty="0" smtClean="0">
                <a:solidFill>
                  <a:schemeClr val="tx2"/>
                </a:solidFill>
              </a:rPr>
              <a:t>interfaces and data structures to exchange sensing-related information </a:t>
            </a:r>
          </a:p>
          <a:p>
            <a:pPr marL="358775" indent="-358775"/>
            <a:r>
              <a:rPr lang="en-US" sz="1800" dirty="0" smtClean="0">
                <a:solidFill>
                  <a:schemeClr val="tx2"/>
                </a:solidFill>
              </a:rPr>
              <a:t>logical interface and supporting data structures </a:t>
            </a:r>
          </a:p>
          <a:p>
            <a:pPr marL="358775" indent="-358775"/>
            <a:r>
              <a:rPr lang="en-US" sz="1800" dirty="0" smtClean="0">
                <a:solidFill>
                  <a:schemeClr val="tx2"/>
                </a:solidFill>
              </a:rPr>
              <a:t>without constraining the sensing technology, client design, or data link between sensor and client</a:t>
            </a:r>
          </a:p>
          <a:p>
            <a:pPr marL="358775" indent="-358775"/>
            <a:r>
              <a:rPr lang="en-US" sz="1800" dirty="0" smtClean="0">
                <a:solidFill>
                  <a:schemeClr val="tx2"/>
                </a:solidFill>
              </a:rPr>
              <a:t>service primitives and generic procedures</a:t>
            </a:r>
            <a:endParaRPr lang="en-US" sz="1800" dirty="0">
              <a:solidFill>
                <a:schemeClr val="tx2"/>
              </a:solidFill>
            </a:endParaRPr>
          </a:p>
        </p:txBody>
      </p:sp>
      <p:sp>
        <p:nvSpPr>
          <p:cNvPr id="4" name="Date Placeholder 3"/>
          <p:cNvSpPr>
            <a:spLocks noGrp="1"/>
          </p:cNvSpPr>
          <p:nvPr>
            <p:ph type="dt" sz="half" idx="10"/>
          </p:nvPr>
        </p:nvSpPr>
        <p:spPr/>
        <p:txBody>
          <a:bodyPr/>
          <a:lstStyle/>
          <a:p>
            <a:r>
              <a:rPr lang="en-US" dirty="0" smtClean="0"/>
              <a:t>08.10.2012</a:t>
            </a:r>
            <a:endParaRPr lang="en-GB" dirty="0"/>
          </a:p>
        </p:txBody>
      </p:sp>
      <p:sp>
        <p:nvSpPr>
          <p:cNvPr id="5" name="Slide Number Placeholder 4"/>
          <p:cNvSpPr>
            <a:spLocks noGrp="1"/>
          </p:cNvSpPr>
          <p:nvPr>
            <p:ph type="sldNum" sz="quarter" idx="12"/>
          </p:nvPr>
        </p:nvSpPr>
        <p:spPr/>
        <p:txBody>
          <a:bodyPr/>
          <a:lstStyle/>
          <a:p>
            <a:fld id="{A05D0297-5200-494F-A279-14E792521081}" type="slidenum">
              <a:rPr lang="en-GB" smtClean="0"/>
              <a:pPr/>
              <a:t>10</a:t>
            </a:fld>
            <a:endParaRPr lang="en-GB"/>
          </a:p>
        </p:txBody>
      </p:sp>
      <p:sp>
        <p:nvSpPr>
          <p:cNvPr id="6" name="Footer Placeholder 5"/>
          <p:cNvSpPr>
            <a:spLocks noGrp="1"/>
          </p:cNvSpPr>
          <p:nvPr>
            <p:ph type="ftr" sz="quarter" idx="11"/>
          </p:nvPr>
        </p:nvSpPr>
        <p:spPr/>
        <p:txBody>
          <a:bodyPr/>
          <a:lstStyle/>
          <a:p>
            <a:r>
              <a:rPr lang="en-GB" dirty="0" smtClean="0"/>
              <a:t>DCN 6-12-0078-00-CNTS</a:t>
            </a:r>
            <a:endParaRPr lang="en-GB" dirty="0"/>
          </a:p>
        </p:txBody>
      </p:sp>
    </p:spTree>
    <p:extLst>
      <p:ext uri="{BB962C8B-B14F-4D97-AF65-F5344CB8AC3E}">
        <p14:creationId xmlns="" xmlns:p14="http://schemas.microsoft.com/office/powerpoint/2010/main" val="3980871296"/>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Motivation and Approach</a:t>
            </a:r>
            <a:br>
              <a:rPr lang="en-US" sz="3600" dirty="0" smtClean="0"/>
            </a:br>
            <a:endParaRPr lang="en-US" sz="28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dirty="0"/>
          </a:p>
        </p:txBody>
      </p:sp>
      <p:sp>
        <p:nvSpPr>
          <p:cNvPr id="3" name="Content Placeholder 2"/>
          <p:cNvSpPr>
            <a:spLocks noGrp="1"/>
          </p:cNvSpPr>
          <p:nvPr>
            <p:ph sz="quarter" idx="1"/>
          </p:nvPr>
        </p:nvSpPr>
        <p:spPr>
          <a:xfrm>
            <a:off x="457200" y="1219200"/>
            <a:ext cx="8229600" cy="5105400"/>
          </a:xfrm>
        </p:spPr>
        <p:txBody>
          <a:bodyPr>
            <a:normAutofit/>
          </a:bodyPr>
          <a:lstStyle/>
          <a:p>
            <a:r>
              <a:rPr lang="en-US" sz="2400" dirty="0" smtClean="0"/>
              <a:t>Evolution of wireless communication</a:t>
            </a:r>
          </a:p>
          <a:p>
            <a:pPr lvl="1"/>
            <a:r>
              <a:rPr lang="en-US" sz="2000" dirty="0" smtClean="0"/>
              <a:t>Demand for more spectrum resources</a:t>
            </a:r>
          </a:p>
          <a:p>
            <a:pPr lvl="1"/>
            <a:r>
              <a:rPr lang="en-US" sz="2000" dirty="0" smtClean="0"/>
              <a:t>Making better use of underutilized spectrum</a:t>
            </a:r>
          </a:p>
          <a:p>
            <a:endParaRPr lang="en-US" sz="2000" dirty="0" smtClean="0"/>
          </a:p>
          <a:p>
            <a:r>
              <a:rPr lang="en-US" sz="2400" dirty="0" smtClean="0"/>
              <a:t>Advanced radio communication systems</a:t>
            </a:r>
          </a:p>
          <a:p>
            <a:pPr lvl="1"/>
            <a:r>
              <a:rPr lang="en-US" sz="2000" dirty="0" smtClean="0"/>
              <a:t>Spectrum measurement </a:t>
            </a:r>
          </a:p>
          <a:p>
            <a:pPr lvl="2"/>
            <a:r>
              <a:rPr lang="en-US" sz="1600" dirty="0" smtClean="0"/>
              <a:t>Detecting underutilized spectrum</a:t>
            </a:r>
          </a:p>
          <a:p>
            <a:pPr lvl="1"/>
            <a:r>
              <a:rPr lang="en-US" sz="2000" dirty="0" smtClean="0">
                <a:solidFill>
                  <a:schemeClr val="tx1"/>
                </a:solidFill>
              </a:rPr>
              <a:t>Cognitive radio</a:t>
            </a:r>
          </a:p>
          <a:p>
            <a:pPr lvl="2"/>
            <a:r>
              <a:rPr lang="en-US" altLang="ja-JP" sz="1800" dirty="0" smtClean="0"/>
              <a:t>Making communication systems aware of their environment and internal state and deciding about their radio operating behavior</a:t>
            </a:r>
            <a:endParaRPr lang="en-US" sz="1800" dirty="0" smtClean="0"/>
          </a:p>
          <a:p>
            <a:pPr lvl="1"/>
            <a:r>
              <a:rPr lang="en-US" sz="2000" dirty="0" smtClean="0">
                <a:solidFill>
                  <a:schemeClr val="tx1"/>
                </a:solidFill>
              </a:rPr>
              <a:t>Dynamic spectrum access</a:t>
            </a:r>
          </a:p>
          <a:p>
            <a:pPr lvl="2"/>
            <a:r>
              <a:rPr lang="en-US" altLang="ja-JP" sz="1800" dirty="0" smtClean="0"/>
              <a:t>Real-time adjustment of spectrum utilization in response to changing circumstances and objectives</a:t>
            </a:r>
            <a:endParaRPr lang="en-US" altLang="ja-JP" sz="1800" dirty="0"/>
          </a:p>
        </p:txBody>
      </p:sp>
      <p:sp>
        <p:nvSpPr>
          <p:cNvPr id="10" name="Date Placeholder 3"/>
          <p:cNvSpPr>
            <a:spLocks noGrp="1"/>
          </p:cNvSpPr>
          <p:nvPr>
            <p:ph type="dt" sz="half" idx="10"/>
          </p:nvPr>
        </p:nvSpPr>
        <p:spPr>
          <a:xfrm>
            <a:off x="457200" y="6356350"/>
            <a:ext cx="2133600" cy="365125"/>
          </a:xfrm>
        </p:spPr>
        <p:txBody>
          <a:bodyPr/>
          <a:lstStyle/>
          <a:p>
            <a:r>
              <a:rPr lang="en-US" dirty="0" smtClean="0"/>
              <a:t>08.10.2012</a:t>
            </a:r>
            <a:endParaRPr lang="en-GB" dirty="0"/>
          </a:p>
        </p:txBody>
      </p:sp>
      <p:sp>
        <p:nvSpPr>
          <p:cNvPr id="12" name="Footer Placeholder 5"/>
          <p:cNvSpPr>
            <a:spLocks noGrp="1"/>
          </p:cNvSpPr>
          <p:nvPr>
            <p:ph type="ftr" sz="quarter" idx="11"/>
          </p:nvPr>
        </p:nvSpPr>
        <p:spPr>
          <a:xfrm>
            <a:off x="3124200" y="6356350"/>
            <a:ext cx="2895600" cy="365125"/>
          </a:xfrm>
        </p:spPr>
        <p:txBody>
          <a:bodyPr/>
          <a:lstStyle/>
          <a:p>
            <a:r>
              <a:rPr lang="en-GB" dirty="0" smtClean="0"/>
              <a:t>DCN 6-12-0078-00-CNTS</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p:cNvPicPr>
            <a:picLocks noChangeAspect="1" noChangeArrowheads="1"/>
          </p:cNvPicPr>
          <p:nvPr/>
        </p:nvPicPr>
        <p:blipFill>
          <a:blip r:embed="rId2" cstate="print"/>
          <a:srcRect/>
          <a:stretch>
            <a:fillRect/>
          </a:stretch>
        </p:blipFill>
        <p:spPr bwMode="auto">
          <a:xfrm>
            <a:off x="2514600" y="3533775"/>
            <a:ext cx="3952875" cy="2638425"/>
          </a:xfrm>
          <a:prstGeom prst="rect">
            <a:avLst/>
          </a:prstGeom>
          <a:noFill/>
          <a:ln w="9525">
            <a:noFill/>
            <a:miter lim="800000"/>
            <a:headEnd/>
            <a:tailEnd/>
          </a:ln>
          <a:effectLst/>
        </p:spPr>
      </p:pic>
      <p:sp>
        <p:nvSpPr>
          <p:cNvPr id="2" name="Title 1"/>
          <p:cNvSpPr>
            <a:spLocks noGrp="1"/>
          </p:cNvSpPr>
          <p:nvPr>
            <p:ph type="title"/>
          </p:nvPr>
        </p:nvSpPr>
        <p:spPr/>
        <p:txBody>
          <a:bodyPr>
            <a:normAutofit/>
          </a:bodyPr>
          <a:lstStyle/>
          <a:p>
            <a:r>
              <a:rPr lang="en-US" sz="3600" dirty="0" smtClean="0"/>
              <a:t>Cognitive radio system (CRS)</a:t>
            </a:r>
            <a:br>
              <a:rPr lang="en-US" sz="3600" dirty="0" smtClean="0"/>
            </a:br>
            <a:endParaRPr lang="en-US" sz="28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
        <p:nvSpPr>
          <p:cNvPr id="5" name="Content Placeholder 4"/>
          <p:cNvSpPr>
            <a:spLocks noGrp="1"/>
          </p:cNvSpPr>
          <p:nvPr>
            <p:ph sz="quarter" idx="1"/>
          </p:nvPr>
        </p:nvSpPr>
        <p:spPr/>
        <p:txBody>
          <a:bodyPr/>
          <a:lstStyle/>
          <a:p>
            <a:r>
              <a:rPr lang="en-US" sz="2400" dirty="0" smtClean="0"/>
              <a:t>Functional block diagram of CRS</a:t>
            </a:r>
          </a:p>
          <a:p>
            <a:pPr lvl="1"/>
            <a:r>
              <a:rPr lang="en-US" sz="2000" dirty="0" smtClean="0"/>
              <a:t>Spectrum sensing</a:t>
            </a:r>
          </a:p>
          <a:p>
            <a:pPr lvl="1"/>
            <a:r>
              <a:rPr lang="en-US" sz="2000" dirty="0" smtClean="0"/>
              <a:t>Spectrum analysis, decision making</a:t>
            </a:r>
          </a:p>
          <a:p>
            <a:pPr lvl="1"/>
            <a:r>
              <a:rPr lang="en-US" sz="2000" dirty="0" smtClean="0"/>
              <a:t>Radio reconfiguration</a:t>
            </a:r>
            <a:endParaRPr lang="en-US" sz="2400" dirty="0" smtClean="0"/>
          </a:p>
        </p:txBody>
      </p:sp>
      <p:sp>
        <p:nvSpPr>
          <p:cNvPr id="7" name="Date Placeholder 3"/>
          <p:cNvSpPr>
            <a:spLocks noGrp="1"/>
          </p:cNvSpPr>
          <p:nvPr>
            <p:ph type="dt" sz="half" idx="10"/>
          </p:nvPr>
        </p:nvSpPr>
        <p:spPr>
          <a:xfrm>
            <a:off x="457200" y="6356350"/>
            <a:ext cx="2133600" cy="365125"/>
          </a:xfrm>
        </p:spPr>
        <p:txBody>
          <a:bodyPr/>
          <a:lstStyle/>
          <a:p>
            <a:r>
              <a:rPr lang="en-US" dirty="0" smtClean="0"/>
              <a:t>08.10.2012</a:t>
            </a:r>
            <a:endParaRPr lang="en-GB" dirty="0"/>
          </a:p>
        </p:txBody>
      </p:sp>
      <p:sp>
        <p:nvSpPr>
          <p:cNvPr id="8" name="Footer Placeholder 5"/>
          <p:cNvSpPr>
            <a:spLocks noGrp="1"/>
          </p:cNvSpPr>
          <p:nvPr>
            <p:ph type="ftr" sz="quarter" idx="11"/>
          </p:nvPr>
        </p:nvSpPr>
        <p:spPr>
          <a:xfrm>
            <a:off x="3124200" y="6356350"/>
            <a:ext cx="2895600" cy="365125"/>
          </a:xfrm>
        </p:spPr>
        <p:txBody>
          <a:bodyPr/>
          <a:lstStyle/>
          <a:p>
            <a:r>
              <a:rPr lang="en-GB" dirty="0" smtClean="0"/>
              <a:t>DCN 6-12-0078-00-CNTS</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3"/>
            <a:r>
              <a:rPr lang="de-DE" sz="3600" kern="1200" dirty="0" smtClean="0">
                <a:latin typeface="+mj-lt"/>
                <a:ea typeface="MS PGothic" pitchFamily="34" charset="-128"/>
              </a:rPr>
              <a:t>Interfaces </a:t>
            </a:r>
            <a:r>
              <a:rPr lang="de-DE" sz="3600" kern="1200" dirty="0">
                <a:latin typeface="+mj-lt"/>
                <a:ea typeface="MS PGothic" pitchFamily="34" charset="-128"/>
              </a:rPr>
              <a:t>– </a:t>
            </a:r>
            <a:r>
              <a:rPr lang="en-US" sz="3600" kern="1200" dirty="0" smtClean="0">
                <a:latin typeface="+mj-lt"/>
                <a:ea typeface="MS PGothic" pitchFamily="34" charset="-128"/>
              </a:rPr>
              <a:t>Scope</a:t>
            </a:r>
            <a:r>
              <a:rPr lang="en-US" sz="3600" kern="1200" dirty="0">
                <a:latin typeface="+mj-lt"/>
                <a:ea typeface="MS PGothic" pitchFamily="34" charset="-128"/>
              </a:rPr>
              <a:t> of the P1900.6 </a:t>
            </a:r>
            <a:r>
              <a:rPr lang="en-US" sz="3600" kern="1200" dirty="0" smtClean="0">
                <a:latin typeface="+mj-lt"/>
                <a:ea typeface="MS PGothic" pitchFamily="34" charset="-128"/>
              </a:rPr>
              <a:t>standard</a:t>
            </a:r>
            <a:br>
              <a:rPr lang="en-US" sz="3600" kern="1200" dirty="0" smtClean="0">
                <a:latin typeface="+mj-lt"/>
                <a:ea typeface="MS PGothic" pitchFamily="34" charset="-128"/>
              </a:rPr>
            </a:br>
            <a:endParaRPr lang="en-US" sz="2800" kern="1200" dirty="0">
              <a:latin typeface="+mj-lt"/>
              <a:ea typeface="MS PGothic" pitchFamily="34" charset="-128"/>
            </a:endParaRPr>
          </a:p>
        </p:txBody>
      </p:sp>
      <p:sp>
        <p:nvSpPr>
          <p:cNvPr id="6" name="Rectangle 14"/>
          <p:cNvSpPr>
            <a:spLocks noChangeArrowheads="1"/>
          </p:cNvSpPr>
          <p:nvPr/>
        </p:nvSpPr>
        <p:spPr bwMode="auto">
          <a:xfrm>
            <a:off x="1585912" y="2420888"/>
            <a:ext cx="6499225" cy="1158875"/>
          </a:xfrm>
          <a:prstGeom prst="rect">
            <a:avLst/>
          </a:prstGeom>
          <a:solidFill>
            <a:srgbClr val="FFFF00"/>
          </a:solidFill>
          <a:ln w="19050" algn="ctr">
            <a:solidFill>
              <a:schemeClr val="tx1"/>
            </a:solidFill>
            <a:round/>
            <a:headEnd/>
            <a:tailEnd/>
          </a:ln>
        </p:spPr>
        <p:txBody>
          <a:bodyPr lIns="90000" tIns="46800" rIns="90000" bIns="46800" anchor="ctr">
            <a:spAutoFit/>
          </a:bodyPr>
          <a:lstStyle>
            <a:defPPr>
              <a:defRPr lang="en-GB"/>
            </a:defPPr>
            <a:lvl1pPr algn="l" rtl="0" eaLnBrk="0" fontAlgn="base" hangingPunct="0">
              <a:lnSpc>
                <a:spcPct val="90000"/>
              </a:lnSpc>
              <a:spcBef>
                <a:spcPct val="30000"/>
              </a:spcBef>
              <a:spcAft>
                <a:spcPct val="0"/>
              </a:spcAft>
              <a:buClr>
                <a:schemeClr val="accent1"/>
              </a:buClr>
              <a:defRPr kern="1200">
                <a:solidFill>
                  <a:schemeClr val="tx1"/>
                </a:solidFill>
                <a:latin typeface="Arial" charset="0"/>
                <a:ea typeface="+mn-ea"/>
                <a:cs typeface="Arial" charset="0"/>
              </a:defRPr>
            </a:lvl1pPr>
            <a:lvl2pPr marL="457200" algn="l" rtl="0" eaLnBrk="0" fontAlgn="base" hangingPunct="0">
              <a:lnSpc>
                <a:spcPct val="90000"/>
              </a:lnSpc>
              <a:spcBef>
                <a:spcPct val="30000"/>
              </a:spcBef>
              <a:spcAft>
                <a:spcPct val="0"/>
              </a:spcAft>
              <a:buClr>
                <a:schemeClr val="accent1"/>
              </a:buClr>
              <a:defRPr kern="1200">
                <a:solidFill>
                  <a:schemeClr val="tx1"/>
                </a:solidFill>
                <a:latin typeface="Arial" charset="0"/>
                <a:ea typeface="+mn-ea"/>
                <a:cs typeface="Arial" charset="0"/>
              </a:defRPr>
            </a:lvl2pPr>
            <a:lvl3pPr marL="914400" algn="l" rtl="0" eaLnBrk="0" fontAlgn="base" hangingPunct="0">
              <a:lnSpc>
                <a:spcPct val="90000"/>
              </a:lnSpc>
              <a:spcBef>
                <a:spcPct val="30000"/>
              </a:spcBef>
              <a:spcAft>
                <a:spcPct val="0"/>
              </a:spcAft>
              <a:buClr>
                <a:schemeClr val="accent1"/>
              </a:buClr>
              <a:defRPr kern="1200">
                <a:solidFill>
                  <a:schemeClr val="tx1"/>
                </a:solidFill>
                <a:latin typeface="Arial" charset="0"/>
                <a:ea typeface="+mn-ea"/>
                <a:cs typeface="Arial" charset="0"/>
              </a:defRPr>
            </a:lvl3pPr>
            <a:lvl4pPr marL="1371600" algn="l" rtl="0" eaLnBrk="0" fontAlgn="base" hangingPunct="0">
              <a:lnSpc>
                <a:spcPct val="90000"/>
              </a:lnSpc>
              <a:spcBef>
                <a:spcPct val="30000"/>
              </a:spcBef>
              <a:spcAft>
                <a:spcPct val="0"/>
              </a:spcAft>
              <a:buClr>
                <a:schemeClr val="accent1"/>
              </a:buClr>
              <a:defRPr kern="1200">
                <a:solidFill>
                  <a:schemeClr val="tx1"/>
                </a:solidFill>
                <a:latin typeface="Arial" charset="0"/>
                <a:ea typeface="+mn-ea"/>
                <a:cs typeface="Arial" charset="0"/>
              </a:defRPr>
            </a:lvl4pPr>
            <a:lvl5pPr marL="1828800" algn="l" rtl="0" eaLnBrk="0" fontAlgn="base" hangingPunct="0">
              <a:lnSpc>
                <a:spcPct val="90000"/>
              </a:lnSpc>
              <a:spcBef>
                <a:spcPct val="30000"/>
              </a:spcBef>
              <a:spcAft>
                <a:spcPct val="0"/>
              </a:spcAft>
              <a:buClr>
                <a:schemeClr val="accent1"/>
              </a:buCl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defTabSz="762000"/>
            <a:endParaRPr lang="en-US"/>
          </a:p>
        </p:txBody>
      </p:sp>
      <p:sp>
        <p:nvSpPr>
          <p:cNvPr id="7" name="Oval 12"/>
          <p:cNvSpPr>
            <a:spLocks noChangeArrowheads="1"/>
          </p:cNvSpPr>
          <p:nvPr/>
        </p:nvSpPr>
        <p:spPr bwMode="auto">
          <a:xfrm>
            <a:off x="2147193" y="1052736"/>
            <a:ext cx="2136775" cy="987425"/>
          </a:xfrm>
          <a:prstGeom prst="ellipse">
            <a:avLst/>
          </a:prstGeom>
          <a:solidFill>
            <a:schemeClr val="bg1"/>
          </a:solidFill>
          <a:ln w="19050" algn="ctr">
            <a:solidFill>
              <a:srgbClr val="00B050"/>
            </a:solidFill>
            <a:round/>
            <a:headEnd/>
            <a:tailEnd/>
          </a:ln>
        </p:spPr>
        <p:txBody>
          <a:bodyPr lIns="90000" tIns="46800" rIns="90000" bIns="46800" anchor="ctr">
            <a:spAutoFit/>
          </a:bodyPr>
          <a:lstStyle>
            <a:defPPr>
              <a:defRPr lang="en-GB"/>
            </a:defPPr>
            <a:lvl1pPr algn="l" rtl="0" eaLnBrk="0" fontAlgn="base" hangingPunct="0">
              <a:lnSpc>
                <a:spcPct val="90000"/>
              </a:lnSpc>
              <a:spcBef>
                <a:spcPct val="30000"/>
              </a:spcBef>
              <a:spcAft>
                <a:spcPct val="0"/>
              </a:spcAft>
              <a:buClr>
                <a:schemeClr val="accent1"/>
              </a:buClr>
              <a:defRPr kern="1200">
                <a:solidFill>
                  <a:schemeClr val="tx1"/>
                </a:solidFill>
                <a:latin typeface="Arial" charset="0"/>
                <a:ea typeface="+mn-ea"/>
                <a:cs typeface="Arial" charset="0"/>
              </a:defRPr>
            </a:lvl1pPr>
            <a:lvl2pPr marL="457200" algn="l" rtl="0" eaLnBrk="0" fontAlgn="base" hangingPunct="0">
              <a:lnSpc>
                <a:spcPct val="90000"/>
              </a:lnSpc>
              <a:spcBef>
                <a:spcPct val="30000"/>
              </a:spcBef>
              <a:spcAft>
                <a:spcPct val="0"/>
              </a:spcAft>
              <a:buClr>
                <a:schemeClr val="accent1"/>
              </a:buClr>
              <a:defRPr kern="1200">
                <a:solidFill>
                  <a:schemeClr val="tx1"/>
                </a:solidFill>
                <a:latin typeface="Arial" charset="0"/>
                <a:ea typeface="+mn-ea"/>
                <a:cs typeface="Arial" charset="0"/>
              </a:defRPr>
            </a:lvl2pPr>
            <a:lvl3pPr marL="914400" algn="l" rtl="0" eaLnBrk="0" fontAlgn="base" hangingPunct="0">
              <a:lnSpc>
                <a:spcPct val="90000"/>
              </a:lnSpc>
              <a:spcBef>
                <a:spcPct val="30000"/>
              </a:spcBef>
              <a:spcAft>
                <a:spcPct val="0"/>
              </a:spcAft>
              <a:buClr>
                <a:schemeClr val="accent1"/>
              </a:buClr>
              <a:defRPr kern="1200">
                <a:solidFill>
                  <a:schemeClr val="tx1"/>
                </a:solidFill>
                <a:latin typeface="Arial" charset="0"/>
                <a:ea typeface="+mn-ea"/>
                <a:cs typeface="Arial" charset="0"/>
              </a:defRPr>
            </a:lvl3pPr>
            <a:lvl4pPr marL="1371600" algn="l" rtl="0" eaLnBrk="0" fontAlgn="base" hangingPunct="0">
              <a:lnSpc>
                <a:spcPct val="90000"/>
              </a:lnSpc>
              <a:spcBef>
                <a:spcPct val="30000"/>
              </a:spcBef>
              <a:spcAft>
                <a:spcPct val="0"/>
              </a:spcAft>
              <a:buClr>
                <a:schemeClr val="accent1"/>
              </a:buClr>
              <a:defRPr kern="1200">
                <a:solidFill>
                  <a:schemeClr val="tx1"/>
                </a:solidFill>
                <a:latin typeface="Arial" charset="0"/>
                <a:ea typeface="+mn-ea"/>
                <a:cs typeface="Arial" charset="0"/>
              </a:defRPr>
            </a:lvl4pPr>
            <a:lvl5pPr marL="1828800" algn="l" rtl="0" eaLnBrk="0" fontAlgn="base" hangingPunct="0">
              <a:lnSpc>
                <a:spcPct val="90000"/>
              </a:lnSpc>
              <a:spcBef>
                <a:spcPct val="30000"/>
              </a:spcBef>
              <a:spcAft>
                <a:spcPct val="0"/>
              </a:spcAft>
              <a:buClr>
                <a:schemeClr val="accent1"/>
              </a:buCl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defTabSz="762000"/>
            <a:endParaRPr lang="en-US"/>
          </a:p>
        </p:txBody>
      </p:sp>
      <p:sp>
        <p:nvSpPr>
          <p:cNvPr id="8" name="TextBox 3"/>
          <p:cNvSpPr txBox="1">
            <a:spLocks noChangeArrowheads="1"/>
          </p:cNvSpPr>
          <p:nvPr/>
        </p:nvSpPr>
        <p:spPr bwMode="auto">
          <a:xfrm>
            <a:off x="1536700" y="2852073"/>
            <a:ext cx="6635750" cy="342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defPPr>
              <a:defRPr lang="en-GB"/>
            </a:defPPr>
            <a:lvl1pPr algn="l" rtl="0" eaLnBrk="0" fontAlgn="base" hangingPunct="0">
              <a:lnSpc>
                <a:spcPct val="90000"/>
              </a:lnSpc>
              <a:spcBef>
                <a:spcPct val="30000"/>
              </a:spcBef>
              <a:spcAft>
                <a:spcPct val="0"/>
              </a:spcAft>
              <a:buClr>
                <a:schemeClr val="accent1"/>
              </a:buClr>
              <a:defRPr kern="1200">
                <a:solidFill>
                  <a:schemeClr val="tx1"/>
                </a:solidFill>
                <a:latin typeface="Arial" charset="0"/>
                <a:ea typeface="+mn-ea"/>
                <a:cs typeface="Arial" charset="0"/>
              </a:defRPr>
            </a:lvl1pPr>
            <a:lvl2pPr marL="457200" algn="l" rtl="0" eaLnBrk="0" fontAlgn="base" hangingPunct="0">
              <a:lnSpc>
                <a:spcPct val="90000"/>
              </a:lnSpc>
              <a:spcBef>
                <a:spcPct val="30000"/>
              </a:spcBef>
              <a:spcAft>
                <a:spcPct val="0"/>
              </a:spcAft>
              <a:buClr>
                <a:schemeClr val="accent1"/>
              </a:buClr>
              <a:defRPr kern="1200">
                <a:solidFill>
                  <a:schemeClr val="tx1"/>
                </a:solidFill>
                <a:latin typeface="Arial" charset="0"/>
                <a:ea typeface="+mn-ea"/>
                <a:cs typeface="Arial" charset="0"/>
              </a:defRPr>
            </a:lvl2pPr>
            <a:lvl3pPr marL="914400" algn="l" rtl="0" eaLnBrk="0" fontAlgn="base" hangingPunct="0">
              <a:lnSpc>
                <a:spcPct val="90000"/>
              </a:lnSpc>
              <a:spcBef>
                <a:spcPct val="30000"/>
              </a:spcBef>
              <a:spcAft>
                <a:spcPct val="0"/>
              </a:spcAft>
              <a:buClr>
                <a:schemeClr val="accent1"/>
              </a:buClr>
              <a:defRPr kern="1200">
                <a:solidFill>
                  <a:schemeClr val="tx1"/>
                </a:solidFill>
                <a:latin typeface="Arial" charset="0"/>
                <a:ea typeface="+mn-ea"/>
                <a:cs typeface="Arial" charset="0"/>
              </a:defRPr>
            </a:lvl3pPr>
            <a:lvl4pPr marL="1371600" algn="l" rtl="0" eaLnBrk="0" fontAlgn="base" hangingPunct="0">
              <a:lnSpc>
                <a:spcPct val="90000"/>
              </a:lnSpc>
              <a:spcBef>
                <a:spcPct val="30000"/>
              </a:spcBef>
              <a:spcAft>
                <a:spcPct val="0"/>
              </a:spcAft>
              <a:buClr>
                <a:schemeClr val="accent1"/>
              </a:buClr>
              <a:defRPr kern="1200">
                <a:solidFill>
                  <a:schemeClr val="tx1"/>
                </a:solidFill>
                <a:latin typeface="Arial" charset="0"/>
                <a:ea typeface="+mn-ea"/>
                <a:cs typeface="Arial" charset="0"/>
              </a:defRPr>
            </a:lvl4pPr>
            <a:lvl5pPr marL="1828800" algn="l" rtl="0" eaLnBrk="0" fontAlgn="base" hangingPunct="0">
              <a:lnSpc>
                <a:spcPct val="90000"/>
              </a:lnSpc>
              <a:spcBef>
                <a:spcPct val="30000"/>
              </a:spcBef>
              <a:spcAft>
                <a:spcPct val="0"/>
              </a:spcAft>
              <a:buClr>
                <a:schemeClr val="accent1"/>
              </a:buCl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r>
              <a:rPr lang="de-DE"/>
              <a:t>IEEE DySPAN-SC 1900.6 Interfaces</a:t>
            </a:r>
            <a:endParaRPr lang="en-US"/>
          </a:p>
        </p:txBody>
      </p:sp>
      <p:sp>
        <p:nvSpPr>
          <p:cNvPr id="9" name="Oval 4"/>
          <p:cNvSpPr>
            <a:spLocks noChangeArrowheads="1"/>
          </p:cNvSpPr>
          <p:nvPr/>
        </p:nvSpPr>
        <p:spPr bwMode="auto">
          <a:xfrm>
            <a:off x="2346325" y="1153815"/>
            <a:ext cx="1728787" cy="835025"/>
          </a:xfrm>
          <a:prstGeom prst="ellipse">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lgn="ctr">
                <a:solidFill>
                  <a:srgbClr val="000000"/>
                </a:solidFill>
                <a:round/>
                <a:headEnd/>
                <a:tailEnd/>
              </a14:hiddenLine>
            </a:ext>
          </a:extLst>
        </p:spPr>
        <p:txBody>
          <a:bodyPr lIns="90000" tIns="46800" rIns="90000" bIns="46800" anchor="ctr">
            <a:spAutoFit/>
          </a:bodyPr>
          <a:lstStyle>
            <a:defPPr>
              <a:defRPr lang="en-GB"/>
            </a:defPPr>
            <a:lvl1pPr algn="l" rtl="0" eaLnBrk="0" fontAlgn="base" hangingPunct="0">
              <a:lnSpc>
                <a:spcPct val="90000"/>
              </a:lnSpc>
              <a:spcBef>
                <a:spcPct val="30000"/>
              </a:spcBef>
              <a:spcAft>
                <a:spcPct val="0"/>
              </a:spcAft>
              <a:buClr>
                <a:schemeClr val="accent1"/>
              </a:buClr>
              <a:defRPr kern="1200">
                <a:solidFill>
                  <a:schemeClr val="tx1"/>
                </a:solidFill>
                <a:latin typeface="Arial" charset="0"/>
                <a:ea typeface="+mn-ea"/>
                <a:cs typeface="Arial" charset="0"/>
              </a:defRPr>
            </a:lvl1pPr>
            <a:lvl2pPr marL="457200" algn="l" rtl="0" eaLnBrk="0" fontAlgn="base" hangingPunct="0">
              <a:lnSpc>
                <a:spcPct val="90000"/>
              </a:lnSpc>
              <a:spcBef>
                <a:spcPct val="30000"/>
              </a:spcBef>
              <a:spcAft>
                <a:spcPct val="0"/>
              </a:spcAft>
              <a:buClr>
                <a:schemeClr val="accent1"/>
              </a:buClr>
              <a:defRPr kern="1200">
                <a:solidFill>
                  <a:schemeClr val="tx1"/>
                </a:solidFill>
                <a:latin typeface="Arial" charset="0"/>
                <a:ea typeface="+mn-ea"/>
                <a:cs typeface="Arial" charset="0"/>
              </a:defRPr>
            </a:lvl2pPr>
            <a:lvl3pPr marL="914400" algn="l" rtl="0" eaLnBrk="0" fontAlgn="base" hangingPunct="0">
              <a:lnSpc>
                <a:spcPct val="90000"/>
              </a:lnSpc>
              <a:spcBef>
                <a:spcPct val="30000"/>
              </a:spcBef>
              <a:spcAft>
                <a:spcPct val="0"/>
              </a:spcAft>
              <a:buClr>
                <a:schemeClr val="accent1"/>
              </a:buClr>
              <a:defRPr kern="1200">
                <a:solidFill>
                  <a:schemeClr val="tx1"/>
                </a:solidFill>
                <a:latin typeface="Arial" charset="0"/>
                <a:ea typeface="+mn-ea"/>
                <a:cs typeface="Arial" charset="0"/>
              </a:defRPr>
            </a:lvl3pPr>
            <a:lvl4pPr marL="1371600" algn="l" rtl="0" eaLnBrk="0" fontAlgn="base" hangingPunct="0">
              <a:lnSpc>
                <a:spcPct val="90000"/>
              </a:lnSpc>
              <a:spcBef>
                <a:spcPct val="30000"/>
              </a:spcBef>
              <a:spcAft>
                <a:spcPct val="0"/>
              </a:spcAft>
              <a:buClr>
                <a:schemeClr val="accent1"/>
              </a:buClr>
              <a:defRPr kern="1200">
                <a:solidFill>
                  <a:schemeClr val="tx1"/>
                </a:solidFill>
                <a:latin typeface="Arial" charset="0"/>
                <a:ea typeface="+mn-ea"/>
                <a:cs typeface="Arial" charset="0"/>
              </a:defRPr>
            </a:lvl4pPr>
            <a:lvl5pPr marL="1828800" algn="l" rtl="0" eaLnBrk="0" fontAlgn="base" hangingPunct="0">
              <a:lnSpc>
                <a:spcPct val="90000"/>
              </a:lnSpc>
              <a:spcBef>
                <a:spcPct val="30000"/>
              </a:spcBef>
              <a:spcAft>
                <a:spcPct val="0"/>
              </a:spcAft>
              <a:buClr>
                <a:schemeClr val="accent1"/>
              </a:buCl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defTabSz="762000"/>
            <a:r>
              <a:rPr lang="de-DE" dirty="0" err="1"/>
              <a:t>Cognitive</a:t>
            </a:r>
            <a:r>
              <a:rPr lang="de-DE" dirty="0"/>
              <a:t> </a:t>
            </a:r>
            <a:br>
              <a:rPr lang="de-DE" dirty="0"/>
            </a:br>
            <a:r>
              <a:rPr lang="de-DE" dirty="0"/>
              <a:t>Engine</a:t>
            </a:r>
            <a:endParaRPr lang="en-US" dirty="0"/>
          </a:p>
        </p:txBody>
      </p:sp>
      <p:sp>
        <p:nvSpPr>
          <p:cNvPr id="10" name="Oval 5"/>
          <p:cNvSpPr>
            <a:spLocks noChangeArrowheads="1"/>
          </p:cNvSpPr>
          <p:nvPr/>
        </p:nvSpPr>
        <p:spPr bwMode="auto">
          <a:xfrm>
            <a:off x="5033962" y="1155403"/>
            <a:ext cx="2952750" cy="833437"/>
          </a:xfrm>
          <a:prstGeom prst="ellipse">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lgn="ctr">
                <a:solidFill>
                  <a:srgbClr val="000000"/>
                </a:solidFill>
                <a:round/>
                <a:headEnd/>
                <a:tailEnd/>
              </a14:hiddenLine>
            </a:ext>
          </a:extLst>
        </p:spPr>
        <p:txBody>
          <a:bodyPr lIns="90000" tIns="46800" rIns="90000" bIns="46800" anchor="ctr">
            <a:spAutoFit/>
          </a:bodyPr>
          <a:lstStyle>
            <a:defPPr>
              <a:defRPr lang="en-GB"/>
            </a:defPPr>
            <a:lvl1pPr algn="l" rtl="0" eaLnBrk="0" fontAlgn="base" hangingPunct="0">
              <a:lnSpc>
                <a:spcPct val="90000"/>
              </a:lnSpc>
              <a:spcBef>
                <a:spcPct val="30000"/>
              </a:spcBef>
              <a:spcAft>
                <a:spcPct val="0"/>
              </a:spcAft>
              <a:buClr>
                <a:schemeClr val="accent1"/>
              </a:buClr>
              <a:defRPr kern="1200">
                <a:solidFill>
                  <a:schemeClr val="tx1"/>
                </a:solidFill>
                <a:latin typeface="Arial" charset="0"/>
                <a:ea typeface="+mn-ea"/>
                <a:cs typeface="Arial" charset="0"/>
              </a:defRPr>
            </a:lvl1pPr>
            <a:lvl2pPr marL="457200" algn="l" rtl="0" eaLnBrk="0" fontAlgn="base" hangingPunct="0">
              <a:lnSpc>
                <a:spcPct val="90000"/>
              </a:lnSpc>
              <a:spcBef>
                <a:spcPct val="30000"/>
              </a:spcBef>
              <a:spcAft>
                <a:spcPct val="0"/>
              </a:spcAft>
              <a:buClr>
                <a:schemeClr val="accent1"/>
              </a:buClr>
              <a:defRPr kern="1200">
                <a:solidFill>
                  <a:schemeClr val="tx1"/>
                </a:solidFill>
                <a:latin typeface="Arial" charset="0"/>
                <a:ea typeface="+mn-ea"/>
                <a:cs typeface="Arial" charset="0"/>
              </a:defRPr>
            </a:lvl2pPr>
            <a:lvl3pPr marL="914400" algn="l" rtl="0" eaLnBrk="0" fontAlgn="base" hangingPunct="0">
              <a:lnSpc>
                <a:spcPct val="90000"/>
              </a:lnSpc>
              <a:spcBef>
                <a:spcPct val="30000"/>
              </a:spcBef>
              <a:spcAft>
                <a:spcPct val="0"/>
              </a:spcAft>
              <a:buClr>
                <a:schemeClr val="accent1"/>
              </a:buClr>
              <a:defRPr kern="1200">
                <a:solidFill>
                  <a:schemeClr val="tx1"/>
                </a:solidFill>
                <a:latin typeface="Arial" charset="0"/>
                <a:ea typeface="+mn-ea"/>
                <a:cs typeface="Arial" charset="0"/>
              </a:defRPr>
            </a:lvl3pPr>
            <a:lvl4pPr marL="1371600" algn="l" rtl="0" eaLnBrk="0" fontAlgn="base" hangingPunct="0">
              <a:lnSpc>
                <a:spcPct val="90000"/>
              </a:lnSpc>
              <a:spcBef>
                <a:spcPct val="30000"/>
              </a:spcBef>
              <a:spcAft>
                <a:spcPct val="0"/>
              </a:spcAft>
              <a:buClr>
                <a:schemeClr val="accent1"/>
              </a:buClr>
              <a:defRPr kern="1200">
                <a:solidFill>
                  <a:schemeClr val="tx1"/>
                </a:solidFill>
                <a:latin typeface="Arial" charset="0"/>
                <a:ea typeface="+mn-ea"/>
                <a:cs typeface="Arial" charset="0"/>
              </a:defRPr>
            </a:lvl4pPr>
            <a:lvl5pPr marL="1828800" algn="l" rtl="0" eaLnBrk="0" fontAlgn="base" hangingPunct="0">
              <a:lnSpc>
                <a:spcPct val="90000"/>
              </a:lnSpc>
              <a:spcBef>
                <a:spcPct val="30000"/>
              </a:spcBef>
              <a:spcAft>
                <a:spcPct val="0"/>
              </a:spcAft>
              <a:buClr>
                <a:schemeClr val="accent1"/>
              </a:buCl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defTabSz="762000"/>
            <a:r>
              <a:rPr lang="de-DE" dirty="0" err="1"/>
              <a:t>Cognitive</a:t>
            </a:r>
            <a:r>
              <a:rPr lang="de-DE" dirty="0"/>
              <a:t> Engine / Data Archive</a:t>
            </a:r>
            <a:endParaRPr lang="en-US" dirty="0"/>
          </a:p>
        </p:txBody>
      </p:sp>
      <p:sp>
        <p:nvSpPr>
          <p:cNvPr id="11" name="Oval 6"/>
          <p:cNvSpPr>
            <a:spLocks noChangeArrowheads="1"/>
          </p:cNvSpPr>
          <p:nvPr/>
        </p:nvSpPr>
        <p:spPr bwMode="auto">
          <a:xfrm>
            <a:off x="2267744" y="4005064"/>
            <a:ext cx="1946275" cy="484187"/>
          </a:xfrm>
          <a:prstGeom prst="ellipse">
            <a:avLst/>
          </a:prstGeom>
          <a:solidFill>
            <a:schemeClr val="bg1"/>
          </a:solidFill>
          <a:ln w="19050" algn="ctr">
            <a:solidFill>
              <a:srgbClr val="FF0000"/>
            </a:solidFill>
            <a:round/>
            <a:headEnd/>
            <a:tailEnd/>
          </a:ln>
        </p:spPr>
        <p:txBody>
          <a:bodyPr lIns="90000" tIns="46800" rIns="90000" bIns="46800" anchor="ctr">
            <a:spAutoFit/>
          </a:bodyPr>
          <a:lstStyle>
            <a:defPPr>
              <a:defRPr lang="en-GB"/>
            </a:defPPr>
            <a:lvl1pPr algn="l" rtl="0" eaLnBrk="0" fontAlgn="base" hangingPunct="0">
              <a:lnSpc>
                <a:spcPct val="90000"/>
              </a:lnSpc>
              <a:spcBef>
                <a:spcPct val="30000"/>
              </a:spcBef>
              <a:spcAft>
                <a:spcPct val="0"/>
              </a:spcAft>
              <a:buClr>
                <a:schemeClr val="accent1"/>
              </a:buClr>
              <a:defRPr kern="1200">
                <a:solidFill>
                  <a:schemeClr val="tx1"/>
                </a:solidFill>
                <a:latin typeface="Arial" charset="0"/>
                <a:ea typeface="+mn-ea"/>
                <a:cs typeface="Arial" charset="0"/>
              </a:defRPr>
            </a:lvl1pPr>
            <a:lvl2pPr marL="457200" algn="l" rtl="0" eaLnBrk="0" fontAlgn="base" hangingPunct="0">
              <a:lnSpc>
                <a:spcPct val="90000"/>
              </a:lnSpc>
              <a:spcBef>
                <a:spcPct val="30000"/>
              </a:spcBef>
              <a:spcAft>
                <a:spcPct val="0"/>
              </a:spcAft>
              <a:buClr>
                <a:schemeClr val="accent1"/>
              </a:buClr>
              <a:defRPr kern="1200">
                <a:solidFill>
                  <a:schemeClr val="tx1"/>
                </a:solidFill>
                <a:latin typeface="Arial" charset="0"/>
                <a:ea typeface="+mn-ea"/>
                <a:cs typeface="Arial" charset="0"/>
              </a:defRPr>
            </a:lvl2pPr>
            <a:lvl3pPr marL="914400" algn="l" rtl="0" eaLnBrk="0" fontAlgn="base" hangingPunct="0">
              <a:lnSpc>
                <a:spcPct val="90000"/>
              </a:lnSpc>
              <a:spcBef>
                <a:spcPct val="30000"/>
              </a:spcBef>
              <a:spcAft>
                <a:spcPct val="0"/>
              </a:spcAft>
              <a:buClr>
                <a:schemeClr val="accent1"/>
              </a:buClr>
              <a:defRPr kern="1200">
                <a:solidFill>
                  <a:schemeClr val="tx1"/>
                </a:solidFill>
                <a:latin typeface="Arial" charset="0"/>
                <a:ea typeface="+mn-ea"/>
                <a:cs typeface="Arial" charset="0"/>
              </a:defRPr>
            </a:lvl3pPr>
            <a:lvl4pPr marL="1371600" algn="l" rtl="0" eaLnBrk="0" fontAlgn="base" hangingPunct="0">
              <a:lnSpc>
                <a:spcPct val="90000"/>
              </a:lnSpc>
              <a:spcBef>
                <a:spcPct val="30000"/>
              </a:spcBef>
              <a:spcAft>
                <a:spcPct val="0"/>
              </a:spcAft>
              <a:buClr>
                <a:schemeClr val="accent1"/>
              </a:buClr>
              <a:defRPr kern="1200">
                <a:solidFill>
                  <a:schemeClr val="tx1"/>
                </a:solidFill>
                <a:latin typeface="Arial" charset="0"/>
                <a:ea typeface="+mn-ea"/>
                <a:cs typeface="Arial" charset="0"/>
              </a:defRPr>
            </a:lvl4pPr>
            <a:lvl5pPr marL="1828800" algn="l" rtl="0" eaLnBrk="0" fontAlgn="base" hangingPunct="0">
              <a:lnSpc>
                <a:spcPct val="90000"/>
              </a:lnSpc>
              <a:spcBef>
                <a:spcPct val="30000"/>
              </a:spcBef>
              <a:spcAft>
                <a:spcPct val="0"/>
              </a:spcAft>
              <a:buClr>
                <a:schemeClr val="accent1"/>
              </a:buCl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defTabSz="762000"/>
            <a:r>
              <a:rPr lang="de-DE" dirty="0"/>
              <a:t>Sensor A</a:t>
            </a:r>
            <a:endParaRPr lang="en-US" dirty="0"/>
          </a:p>
        </p:txBody>
      </p:sp>
      <p:sp>
        <p:nvSpPr>
          <p:cNvPr id="12" name="Oval 7"/>
          <p:cNvSpPr>
            <a:spLocks noChangeArrowheads="1"/>
          </p:cNvSpPr>
          <p:nvPr/>
        </p:nvSpPr>
        <p:spPr bwMode="auto">
          <a:xfrm>
            <a:off x="5436096" y="4010948"/>
            <a:ext cx="1946275" cy="482600"/>
          </a:xfrm>
          <a:prstGeom prst="ellipse">
            <a:avLst/>
          </a:prstGeom>
          <a:solidFill>
            <a:schemeClr val="bg1"/>
          </a:solidFill>
          <a:ln w="19050" algn="ctr">
            <a:solidFill>
              <a:srgbClr val="FF0000"/>
            </a:solidFill>
            <a:round/>
            <a:headEnd/>
            <a:tailEnd/>
          </a:ln>
        </p:spPr>
        <p:txBody>
          <a:bodyPr lIns="90000" tIns="46800" rIns="90000" bIns="46800" anchor="ctr">
            <a:spAutoFit/>
          </a:bodyPr>
          <a:lstStyle>
            <a:defPPr>
              <a:defRPr lang="en-GB"/>
            </a:defPPr>
            <a:lvl1pPr algn="l" rtl="0" eaLnBrk="0" fontAlgn="base" hangingPunct="0">
              <a:lnSpc>
                <a:spcPct val="90000"/>
              </a:lnSpc>
              <a:spcBef>
                <a:spcPct val="30000"/>
              </a:spcBef>
              <a:spcAft>
                <a:spcPct val="0"/>
              </a:spcAft>
              <a:buClr>
                <a:schemeClr val="accent1"/>
              </a:buClr>
              <a:defRPr kern="1200">
                <a:solidFill>
                  <a:schemeClr val="tx1"/>
                </a:solidFill>
                <a:latin typeface="Arial" charset="0"/>
                <a:ea typeface="+mn-ea"/>
                <a:cs typeface="Arial" charset="0"/>
              </a:defRPr>
            </a:lvl1pPr>
            <a:lvl2pPr marL="457200" algn="l" rtl="0" eaLnBrk="0" fontAlgn="base" hangingPunct="0">
              <a:lnSpc>
                <a:spcPct val="90000"/>
              </a:lnSpc>
              <a:spcBef>
                <a:spcPct val="30000"/>
              </a:spcBef>
              <a:spcAft>
                <a:spcPct val="0"/>
              </a:spcAft>
              <a:buClr>
                <a:schemeClr val="accent1"/>
              </a:buClr>
              <a:defRPr kern="1200">
                <a:solidFill>
                  <a:schemeClr val="tx1"/>
                </a:solidFill>
                <a:latin typeface="Arial" charset="0"/>
                <a:ea typeface="+mn-ea"/>
                <a:cs typeface="Arial" charset="0"/>
              </a:defRPr>
            </a:lvl2pPr>
            <a:lvl3pPr marL="914400" algn="l" rtl="0" eaLnBrk="0" fontAlgn="base" hangingPunct="0">
              <a:lnSpc>
                <a:spcPct val="90000"/>
              </a:lnSpc>
              <a:spcBef>
                <a:spcPct val="30000"/>
              </a:spcBef>
              <a:spcAft>
                <a:spcPct val="0"/>
              </a:spcAft>
              <a:buClr>
                <a:schemeClr val="accent1"/>
              </a:buClr>
              <a:defRPr kern="1200">
                <a:solidFill>
                  <a:schemeClr val="tx1"/>
                </a:solidFill>
                <a:latin typeface="Arial" charset="0"/>
                <a:ea typeface="+mn-ea"/>
                <a:cs typeface="Arial" charset="0"/>
              </a:defRPr>
            </a:lvl3pPr>
            <a:lvl4pPr marL="1371600" algn="l" rtl="0" eaLnBrk="0" fontAlgn="base" hangingPunct="0">
              <a:lnSpc>
                <a:spcPct val="90000"/>
              </a:lnSpc>
              <a:spcBef>
                <a:spcPct val="30000"/>
              </a:spcBef>
              <a:spcAft>
                <a:spcPct val="0"/>
              </a:spcAft>
              <a:buClr>
                <a:schemeClr val="accent1"/>
              </a:buClr>
              <a:defRPr kern="1200">
                <a:solidFill>
                  <a:schemeClr val="tx1"/>
                </a:solidFill>
                <a:latin typeface="Arial" charset="0"/>
                <a:ea typeface="+mn-ea"/>
                <a:cs typeface="Arial" charset="0"/>
              </a:defRPr>
            </a:lvl4pPr>
            <a:lvl5pPr marL="1828800" algn="l" rtl="0" eaLnBrk="0" fontAlgn="base" hangingPunct="0">
              <a:lnSpc>
                <a:spcPct val="90000"/>
              </a:lnSpc>
              <a:spcBef>
                <a:spcPct val="30000"/>
              </a:spcBef>
              <a:spcAft>
                <a:spcPct val="0"/>
              </a:spcAft>
              <a:buClr>
                <a:schemeClr val="accent1"/>
              </a:buCl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defTabSz="762000"/>
            <a:r>
              <a:rPr lang="de-DE" dirty="0"/>
              <a:t>Sensor B</a:t>
            </a:r>
            <a:endParaRPr lang="en-US" dirty="0"/>
          </a:p>
        </p:txBody>
      </p:sp>
      <p:sp>
        <p:nvSpPr>
          <p:cNvPr id="14" name="Oval 13"/>
          <p:cNvSpPr>
            <a:spLocks noChangeArrowheads="1"/>
          </p:cNvSpPr>
          <p:nvPr/>
        </p:nvSpPr>
        <p:spPr bwMode="auto">
          <a:xfrm>
            <a:off x="5459561" y="1075010"/>
            <a:ext cx="2136775" cy="985838"/>
          </a:xfrm>
          <a:prstGeom prst="ellipse">
            <a:avLst/>
          </a:prstGeom>
          <a:noFill/>
          <a:ln w="19050" algn="ctr">
            <a:solidFill>
              <a:srgbClr val="00B050"/>
            </a:solidFill>
            <a:round/>
            <a:headEnd/>
            <a:tailEnd/>
          </a:ln>
          <a:extLst>
            <a:ext uri="{909E8E84-426E-40DD-AFC4-6F175D3DCCD1}">
              <a14:hiddenFill xmlns="" xmlns:a14="http://schemas.microsoft.com/office/drawing/2010/main">
                <a:solidFill>
                  <a:srgbClr val="FFFFFF"/>
                </a:solidFill>
              </a14:hiddenFill>
            </a:ext>
          </a:extLst>
        </p:spPr>
        <p:txBody>
          <a:bodyPr lIns="90000" tIns="46800" rIns="90000" bIns="46800" anchor="ctr">
            <a:spAutoFit/>
          </a:bodyPr>
          <a:lstStyle>
            <a:defPPr>
              <a:defRPr lang="en-GB"/>
            </a:defPPr>
            <a:lvl1pPr algn="l" rtl="0" eaLnBrk="0" fontAlgn="base" hangingPunct="0">
              <a:lnSpc>
                <a:spcPct val="90000"/>
              </a:lnSpc>
              <a:spcBef>
                <a:spcPct val="30000"/>
              </a:spcBef>
              <a:spcAft>
                <a:spcPct val="0"/>
              </a:spcAft>
              <a:buClr>
                <a:schemeClr val="accent1"/>
              </a:buClr>
              <a:defRPr kern="1200">
                <a:solidFill>
                  <a:schemeClr val="tx1"/>
                </a:solidFill>
                <a:latin typeface="Arial" charset="0"/>
                <a:ea typeface="+mn-ea"/>
                <a:cs typeface="Arial" charset="0"/>
              </a:defRPr>
            </a:lvl1pPr>
            <a:lvl2pPr marL="457200" algn="l" rtl="0" eaLnBrk="0" fontAlgn="base" hangingPunct="0">
              <a:lnSpc>
                <a:spcPct val="90000"/>
              </a:lnSpc>
              <a:spcBef>
                <a:spcPct val="30000"/>
              </a:spcBef>
              <a:spcAft>
                <a:spcPct val="0"/>
              </a:spcAft>
              <a:buClr>
                <a:schemeClr val="accent1"/>
              </a:buClr>
              <a:defRPr kern="1200">
                <a:solidFill>
                  <a:schemeClr val="tx1"/>
                </a:solidFill>
                <a:latin typeface="Arial" charset="0"/>
                <a:ea typeface="+mn-ea"/>
                <a:cs typeface="Arial" charset="0"/>
              </a:defRPr>
            </a:lvl2pPr>
            <a:lvl3pPr marL="914400" algn="l" rtl="0" eaLnBrk="0" fontAlgn="base" hangingPunct="0">
              <a:lnSpc>
                <a:spcPct val="90000"/>
              </a:lnSpc>
              <a:spcBef>
                <a:spcPct val="30000"/>
              </a:spcBef>
              <a:spcAft>
                <a:spcPct val="0"/>
              </a:spcAft>
              <a:buClr>
                <a:schemeClr val="accent1"/>
              </a:buClr>
              <a:defRPr kern="1200">
                <a:solidFill>
                  <a:schemeClr val="tx1"/>
                </a:solidFill>
                <a:latin typeface="Arial" charset="0"/>
                <a:ea typeface="+mn-ea"/>
                <a:cs typeface="Arial" charset="0"/>
              </a:defRPr>
            </a:lvl3pPr>
            <a:lvl4pPr marL="1371600" algn="l" rtl="0" eaLnBrk="0" fontAlgn="base" hangingPunct="0">
              <a:lnSpc>
                <a:spcPct val="90000"/>
              </a:lnSpc>
              <a:spcBef>
                <a:spcPct val="30000"/>
              </a:spcBef>
              <a:spcAft>
                <a:spcPct val="0"/>
              </a:spcAft>
              <a:buClr>
                <a:schemeClr val="accent1"/>
              </a:buClr>
              <a:defRPr kern="1200">
                <a:solidFill>
                  <a:schemeClr val="tx1"/>
                </a:solidFill>
                <a:latin typeface="Arial" charset="0"/>
                <a:ea typeface="+mn-ea"/>
                <a:cs typeface="Arial" charset="0"/>
              </a:defRPr>
            </a:lvl4pPr>
            <a:lvl5pPr marL="1828800" algn="l" rtl="0" eaLnBrk="0" fontAlgn="base" hangingPunct="0">
              <a:lnSpc>
                <a:spcPct val="90000"/>
              </a:lnSpc>
              <a:spcBef>
                <a:spcPct val="30000"/>
              </a:spcBef>
              <a:spcAft>
                <a:spcPct val="0"/>
              </a:spcAft>
              <a:buClr>
                <a:schemeClr val="accent1"/>
              </a:buCl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defTabSz="762000"/>
            <a:endParaRPr lang="en-US"/>
          </a:p>
        </p:txBody>
      </p:sp>
      <p:sp>
        <p:nvSpPr>
          <p:cNvPr id="17" name="Rectangle 1"/>
          <p:cNvSpPr>
            <a:spLocks noChangeArrowheads="1"/>
          </p:cNvSpPr>
          <p:nvPr/>
        </p:nvSpPr>
        <p:spPr bwMode="auto">
          <a:xfrm>
            <a:off x="1584325" y="5013176"/>
            <a:ext cx="7112000" cy="1385887"/>
          </a:xfrm>
          <a:prstGeom prst="rect">
            <a:avLst/>
          </a:prstGeom>
          <a:noFill/>
          <a:ln w="19050" cap="flat" cmpd="sng" algn="ctr">
            <a:noFill/>
            <a:prstDash val="solid"/>
            <a:miter lim="800000"/>
            <a:headEnd/>
            <a:tailEnd/>
          </a:ln>
          <a:effectLst/>
        </p:spPr>
        <p:txBody>
          <a:bodyPr lIns="90000" tIns="46800" rIns="90000" bIns="46800" anchor="ctr">
            <a:spAutoFit/>
          </a:bodyPr>
          <a:lstStyle>
            <a:defPPr>
              <a:defRPr lang="en-GB"/>
            </a:defPPr>
            <a:lvl1pPr algn="l" rtl="0" eaLnBrk="0" fontAlgn="base" hangingPunct="0">
              <a:lnSpc>
                <a:spcPct val="90000"/>
              </a:lnSpc>
              <a:spcBef>
                <a:spcPct val="30000"/>
              </a:spcBef>
              <a:spcAft>
                <a:spcPct val="0"/>
              </a:spcAft>
              <a:buClr>
                <a:schemeClr val="accent1"/>
              </a:buClr>
              <a:defRPr kern="1200">
                <a:solidFill>
                  <a:schemeClr val="tx1"/>
                </a:solidFill>
                <a:latin typeface="Arial" charset="0"/>
                <a:ea typeface="+mn-ea"/>
                <a:cs typeface="Arial" charset="0"/>
              </a:defRPr>
            </a:lvl1pPr>
            <a:lvl2pPr marL="457200" algn="l" rtl="0" eaLnBrk="0" fontAlgn="base" hangingPunct="0">
              <a:lnSpc>
                <a:spcPct val="90000"/>
              </a:lnSpc>
              <a:spcBef>
                <a:spcPct val="30000"/>
              </a:spcBef>
              <a:spcAft>
                <a:spcPct val="0"/>
              </a:spcAft>
              <a:buClr>
                <a:schemeClr val="accent1"/>
              </a:buClr>
              <a:defRPr kern="1200">
                <a:solidFill>
                  <a:schemeClr val="tx1"/>
                </a:solidFill>
                <a:latin typeface="Arial" charset="0"/>
                <a:ea typeface="+mn-ea"/>
                <a:cs typeface="Arial" charset="0"/>
              </a:defRPr>
            </a:lvl2pPr>
            <a:lvl3pPr marL="914400" algn="l" rtl="0" eaLnBrk="0" fontAlgn="base" hangingPunct="0">
              <a:lnSpc>
                <a:spcPct val="90000"/>
              </a:lnSpc>
              <a:spcBef>
                <a:spcPct val="30000"/>
              </a:spcBef>
              <a:spcAft>
                <a:spcPct val="0"/>
              </a:spcAft>
              <a:buClr>
                <a:schemeClr val="accent1"/>
              </a:buClr>
              <a:defRPr kern="1200">
                <a:solidFill>
                  <a:schemeClr val="tx1"/>
                </a:solidFill>
                <a:latin typeface="Arial" charset="0"/>
                <a:ea typeface="+mn-ea"/>
                <a:cs typeface="Arial" charset="0"/>
              </a:defRPr>
            </a:lvl3pPr>
            <a:lvl4pPr marL="1371600" algn="l" rtl="0" eaLnBrk="0" fontAlgn="base" hangingPunct="0">
              <a:lnSpc>
                <a:spcPct val="90000"/>
              </a:lnSpc>
              <a:spcBef>
                <a:spcPct val="30000"/>
              </a:spcBef>
              <a:spcAft>
                <a:spcPct val="0"/>
              </a:spcAft>
              <a:buClr>
                <a:schemeClr val="accent1"/>
              </a:buClr>
              <a:defRPr kern="1200">
                <a:solidFill>
                  <a:schemeClr val="tx1"/>
                </a:solidFill>
                <a:latin typeface="Arial" charset="0"/>
                <a:ea typeface="+mn-ea"/>
                <a:cs typeface="Arial" charset="0"/>
              </a:defRPr>
            </a:lvl4pPr>
            <a:lvl5pPr marL="1828800" algn="l" rtl="0" eaLnBrk="0" fontAlgn="base" hangingPunct="0">
              <a:lnSpc>
                <a:spcPct val="90000"/>
              </a:lnSpc>
              <a:spcBef>
                <a:spcPct val="30000"/>
              </a:spcBef>
              <a:spcAft>
                <a:spcPct val="0"/>
              </a:spcAft>
              <a:buClr>
                <a:schemeClr val="accent1"/>
              </a:buCl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r>
              <a:rPr lang="en-US" sz="1400" dirty="0">
                <a:latin typeface="+mj-lt"/>
                <a:ea typeface="SimSun" pitchFamily="2" charset="-122"/>
                <a:cs typeface="Arial" pitchFamily="34" charset="0"/>
              </a:rPr>
              <a:t>CE/DA-S interface between cognitive engine or data archive and sensor to exchange </a:t>
            </a:r>
            <a:br>
              <a:rPr lang="en-US" sz="1400" dirty="0">
                <a:latin typeface="+mj-lt"/>
                <a:ea typeface="SimSun" pitchFamily="2" charset="-122"/>
                <a:cs typeface="Arial" pitchFamily="34" charset="0"/>
              </a:rPr>
            </a:br>
            <a:r>
              <a:rPr lang="en-US" sz="1400" dirty="0">
                <a:latin typeface="+mj-lt"/>
                <a:ea typeface="SimSun" pitchFamily="2" charset="-122"/>
                <a:cs typeface="Arial" pitchFamily="34" charset="0"/>
              </a:rPr>
              <a:t>sensing information and sensing control information.</a:t>
            </a:r>
          </a:p>
          <a:p>
            <a:pPr>
              <a:defRPr/>
            </a:pPr>
            <a:r>
              <a:rPr lang="en-US" sz="1400" dirty="0">
                <a:latin typeface="+mj-lt"/>
              </a:rPr>
              <a:t>S-S interface between sensor and sensor to exchange sensing information and </a:t>
            </a:r>
            <a:br>
              <a:rPr lang="en-US" sz="1400" dirty="0">
                <a:latin typeface="+mj-lt"/>
              </a:rPr>
            </a:br>
            <a:r>
              <a:rPr lang="en-US" sz="1400" dirty="0">
                <a:latin typeface="+mj-lt"/>
              </a:rPr>
              <a:t>sensing control information. </a:t>
            </a:r>
          </a:p>
          <a:p>
            <a:pPr>
              <a:defRPr/>
            </a:pPr>
            <a:r>
              <a:rPr lang="en-US" sz="1400" dirty="0">
                <a:latin typeface="+mj-lt"/>
              </a:rPr>
              <a:t>CE-CE/DA interface between cognitive engine and cognitive engine or data archive to </a:t>
            </a:r>
            <a:br>
              <a:rPr lang="en-US" sz="1400" dirty="0">
                <a:latin typeface="+mj-lt"/>
              </a:rPr>
            </a:br>
            <a:r>
              <a:rPr lang="en-US" sz="1400" dirty="0">
                <a:latin typeface="+mj-lt"/>
              </a:rPr>
              <a:t>exchange sensing information and sensing control information.</a:t>
            </a:r>
          </a:p>
        </p:txBody>
      </p:sp>
      <p:cxnSp>
        <p:nvCxnSpPr>
          <p:cNvPr id="18" name="Elbow Connector 9"/>
          <p:cNvCxnSpPr>
            <a:cxnSpLocks noChangeShapeType="1"/>
          </p:cNvCxnSpPr>
          <p:nvPr/>
        </p:nvCxnSpPr>
        <p:spPr bwMode="auto">
          <a:xfrm flipV="1">
            <a:off x="447675" y="5173241"/>
            <a:ext cx="1133475" cy="166687"/>
          </a:xfrm>
          <a:prstGeom prst="bentConnector3">
            <a:avLst>
              <a:gd name="adj1" fmla="val 50000"/>
            </a:avLst>
          </a:prstGeom>
          <a:noFill/>
          <a:ln w="19050" algn="ctr">
            <a:solidFill>
              <a:srgbClr val="0070C0"/>
            </a:solidFill>
            <a:prstDash val="dash"/>
            <a:round/>
            <a:headEnd type="triangle" w="lg" len="lg"/>
            <a:tailEnd type="triangle" w="lg" len="lg"/>
          </a:ln>
          <a:extLst>
            <a:ext uri="{909E8E84-426E-40DD-AFC4-6F175D3DCCD1}">
              <a14:hiddenFill xmlns="" xmlns:a14="http://schemas.microsoft.com/office/drawing/2010/main">
                <a:noFill/>
              </a14:hiddenFill>
            </a:ext>
          </a:extLst>
        </p:spPr>
      </p:cxnSp>
      <p:cxnSp>
        <p:nvCxnSpPr>
          <p:cNvPr id="19" name="Elbow Connector 33"/>
          <p:cNvCxnSpPr>
            <a:cxnSpLocks noChangeShapeType="1"/>
          </p:cNvCxnSpPr>
          <p:nvPr/>
        </p:nvCxnSpPr>
        <p:spPr bwMode="auto">
          <a:xfrm flipV="1">
            <a:off x="454025" y="5611391"/>
            <a:ext cx="1131887" cy="144462"/>
          </a:xfrm>
          <a:prstGeom prst="bentConnector3">
            <a:avLst>
              <a:gd name="adj1" fmla="val 50000"/>
            </a:avLst>
          </a:prstGeom>
          <a:noFill/>
          <a:ln w="19050" algn="ctr">
            <a:solidFill>
              <a:srgbClr val="0070C0"/>
            </a:solidFill>
            <a:prstDash val="solid"/>
            <a:round/>
            <a:headEnd type="triangle" w="lg" len="lg"/>
            <a:tailEnd type="triangle" w="lg" len="lg"/>
          </a:ln>
          <a:extLst>
            <a:ext uri="{909E8E84-426E-40DD-AFC4-6F175D3DCCD1}">
              <a14:hiddenFill xmlns="" xmlns:a14="http://schemas.microsoft.com/office/drawing/2010/main">
                <a:noFill/>
              </a14:hiddenFill>
            </a:ext>
          </a:extLst>
        </p:spPr>
      </p:cxnSp>
      <p:cxnSp>
        <p:nvCxnSpPr>
          <p:cNvPr id="20" name="Shape 35"/>
          <p:cNvCxnSpPr>
            <a:cxnSpLocks noChangeShapeType="1"/>
          </p:cNvCxnSpPr>
          <p:nvPr/>
        </p:nvCxnSpPr>
        <p:spPr bwMode="auto">
          <a:xfrm flipV="1">
            <a:off x="463550" y="6059066"/>
            <a:ext cx="1108075" cy="122237"/>
          </a:xfrm>
          <a:prstGeom prst="bentConnector3">
            <a:avLst>
              <a:gd name="adj1" fmla="val 50000"/>
            </a:avLst>
          </a:prstGeom>
          <a:noFill/>
          <a:ln w="19050" algn="ctr">
            <a:solidFill>
              <a:srgbClr val="0070C0"/>
            </a:solidFill>
            <a:prstDash val="sysDash"/>
            <a:round/>
            <a:headEnd type="triangle" w="lg" len="lg"/>
            <a:tailEnd type="triangle" w="lg" len="lg"/>
          </a:ln>
          <a:extLst>
            <a:ext uri="{909E8E84-426E-40DD-AFC4-6F175D3DCCD1}">
              <a14:hiddenFill xmlns="" xmlns:a14="http://schemas.microsoft.com/office/drawing/2010/main">
                <a:noFill/>
              </a14:hiddenFill>
            </a:ext>
          </a:extLst>
        </p:spPr>
      </p:cxnSp>
      <p:sp>
        <p:nvSpPr>
          <p:cNvPr id="21" name="Textfeld 20"/>
          <p:cNvSpPr txBox="1"/>
          <p:nvPr/>
        </p:nvSpPr>
        <p:spPr>
          <a:xfrm>
            <a:off x="357822" y="4566091"/>
            <a:ext cx="6152515" cy="286232"/>
          </a:xfrm>
          <a:prstGeom prst="rect">
            <a:avLst/>
          </a:prstGeom>
          <a:noFill/>
        </p:spPr>
        <p:txBody>
          <a:bodyPr wrap="square" rtlCol="0">
            <a:spAutoFit/>
          </a:bodyPr>
          <a:lstStyle/>
          <a:p>
            <a:r>
              <a:rPr lang="en-US" sz="1400" i="1" dirty="0" smtClean="0"/>
              <a:t>The client role can be taken by Cognitive Engine, Sensor, and Data Archive</a:t>
            </a:r>
            <a:endParaRPr lang="en-US" sz="1400" i="1" dirty="0"/>
          </a:p>
        </p:txBody>
      </p:sp>
      <p:cxnSp>
        <p:nvCxnSpPr>
          <p:cNvPr id="40" name="Shape 39"/>
          <p:cNvCxnSpPr>
            <a:stCxn id="7" idx="4"/>
          </p:cNvCxnSpPr>
          <p:nvPr/>
        </p:nvCxnSpPr>
        <p:spPr>
          <a:xfrm rot="16200000" flipH="1">
            <a:off x="4459511" y="796230"/>
            <a:ext cx="596751" cy="3084611"/>
          </a:xfrm>
          <a:prstGeom prst="bentConnector2">
            <a:avLst/>
          </a:prstGeom>
          <a:noFill/>
          <a:ln w="19050" algn="ctr">
            <a:solidFill>
              <a:srgbClr val="0070C0"/>
            </a:solidFill>
            <a:prstDash val="sysDash"/>
            <a:round/>
            <a:headEnd type="triangle" w="lg" len="lg"/>
            <a:tailEnd type="none" w="lg" len="lg"/>
          </a:ln>
        </p:spPr>
      </p:cxnSp>
      <p:cxnSp>
        <p:nvCxnSpPr>
          <p:cNvPr id="42" name="Straight Arrow Connector 41"/>
          <p:cNvCxnSpPr/>
          <p:nvPr/>
        </p:nvCxnSpPr>
        <p:spPr>
          <a:xfrm flipV="1">
            <a:off x="6300192" y="2060848"/>
            <a:ext cx="0" cy="576064"/>
          </a:xfrm>
          <a:prstGeom prst="straightConnector1">
            <a:avLst/>
          </a:prstGeom>
          <a:noFill/>
          <a:ln w="19050" algn="ctr">
            <a:solidFill>
              <a:srgbClr val="0070C0"/>
            </a:solidFill>
            <a:prstDash val="sysDash"/>
            <a:round/>
            <a:headEnd type="none" w="lg" len="lg"/>
            <a:tailEnd type="triangle" w="lg" len="lg"/>
          </a:ln>
        </p:spPr>
      </p:cxnSp>
      <p:cxnSp>
        <p:nvCxnSpPr>
          <p:cNvPr id="46" name="Straight Arrow Connector 45"/>
          <p:cNvCxnSpPr/>
          <p:nvPr/>
        </p:nvCxnSpPr>
        <p:spPr>
          <a:xfrm>
            <a:off x="6372200" y="3429000"/>
            <a:ext cx="15330" cy="581948"/>
          </a:xfrm>
          <a:prstGeom prst="straightConnector1">
            <a:avLst/>
          </a:prstGeom>
          <a:noFill/>
          <a:ln w="19050" algn="ctr">
            <a:solidFill>
              <a:srgbClr val="0070C0"/>
            </a:solidFill>
            <a:round/>
            <a:headEnd type="none" w="lg" len="lg"/>
            <a:tailEnd type="triangle" w="lg" len="lg"/>
          </a:ln>
        </p:spPr>
      </p:cxnSp>
      <p:cxnSp>
        <p:nvCxnSpPr>
          <p:cNvPr id="50" name="Straight Arrow Connector 49"/>
          <p:cNvCxnSpPr/>
          <p:nvPr/>
        </p:nvCxnSpPr>
        <p:spPr>
          <a:xfrm>
            <a:off x="3419872" y="3429000"/>
            <a:ext cx="15330" cy="581948"/>
          </a:xfrm>
          <a:prstGeom prst="straightConnector1">
            <a:avLst/>
          </a:prstGeom>
          <a:noFill/>
          <a:ln w="19050" algn="ctr">
            <a:solidFill>
              <a:srgbClr val="0070C0"/>
            </a:solidFill>
            <a:round/>
            <a:headEnd type="none" w="lg" len="lg"/>
            <a:tailEnd type="triangle" w="lg" len="lg"/>
          </a:ln>
        </p:spPr>
      </p:cxnSp>
      <p:cxnSp>
        <p:nvCxnSpPr>
          <p:cNvPr id="51" name="Straight Arrow Connector 50"/>
          <p:cNvCxnSpPr/>
          <p:nvPr/>
        </p:nvCxnSpPr>
        <p:spPr>
          <a:xfrm>
            <a:off x="3419872" y="3429000"/>
            <a:ext cx="2952328" cy="0"/>
          </a:xfrm>
          <a:prstGeom prst="straightConnector1">
            <a:avLst/>
          </a:prstGeom>
          <a:noFill/>
          <a:ln w="19050" algn="ctr">
            <a:solidFill>
              <a:srgbClr val="0070C0"/>
            </a:solidFill>
            <a:round/>
            <a:headEnd type="none" w="med" len="med"/>
            <a:tailEnd type="none" w="med" len="med"/>
          </a:ln>
        </p:spPr>
      </p:cxnSp>
      <p:cxnSp>
        <p:nvCxnSpPr>
          <p:cNvPr id="55" name="Straight Arrow Connector 54"/>
          <p:cNvCxnSpPr/>
          <p:nvPr/>
        </p:nvCxnSpPr>
        <p:spPr>
          <a:xfrm>
            <a:off x="2987824" y="3212976"/>
            <a:ext cx="0" cy="792088"/>
          </a:xfrm>
          <a:prstGeom prst="straightConnector1">
            <a:avLst/>
          </a:prstGeom>
          <a:noFill/>
          <a:ln w="19050" algn="ctr">
            <a:solidFill>
              <a:srgbClr val="0070C0"/>
            </a:solidFill>
            <a:prstDash val="dash"/>
            <a:round/>
            <a:headEnd type="none" w="lg" len="lg"/>
            <a:tailEnd type="triangle" w="lg" len="lg"/>
          </a:ln>
        </p:spPr>
      </p:cxnSp>
      <p:cxnSp>
        <p:nvCxnSpPr>
          <p:cNvPr id="57" name="Straight Connector 56"/>
          <p:cNvCxnSpPr/>
          <p:nvPr/>
        </p:nvCxnSpPr>
        <p:spPr>
          <a:xfrm>
            <a:off x="2987824" y="3212976"/>
            <a:ext cx="3888432" cy="0"/>
          </a:xfrm>
          <a:prstGeom prst="line">
            <a:avLst/>
          </a:prstGeom>
          <a:noFill/>
          <a:ln w="19050" algn="ctr">
            <a:solidFill>
              <a:srgbClr val="0070C0"/>
            </a:solidFill>
            <a:prstDash val="dash"/>
            <a:round/>
            <a:headEnd type="none" w="lg" len="lg"/>
            <a:tailEnd type="none" w="lg" len="lg"/>
          </a:ln>
        </p:spPr>
      </p:cxnSp>
      <p:cxnSp>
        <p:nvCxnSpPr>
          <p:cNvPr id="59" name="Straight Arrow Connector 58"/>
          <p:cNvCxnSpPr/>
          <p:nvPr/>
        </p:nvCxnSpPr>
        <p:spPr>
          <a:xfrm flipV="1">
            <a:off x="6876256" y="2060848"/>
            <a:ext cx="0" cy="1152128"/>
          </a:xfrm>
          <a:prstGeom prst="straightConnector1">
            <a:avLst/>
          </a:prstGeom>
          <a:noFill/>
          <a:ln w="19050" algn="ctr">
            <a:solidFill>
              <a:srgbClr val="0070C0"/>
            </a:solidFill>
            <a:prstDash val="dash"/>
            <a:round/>
            <a:headEnd type="none" w="lg" len="lg"/>
            <a:tailEnd type="triangle" w="lg" len="lg"/>
          </a:ln>
        </p:spPr>
      </p:cxnSp>
      <p:sp>
        <p:nvSpPr>
          <p:cNvPr id="24" name="Date Placeholder 23"/>
          <p:cNvSpPr>
            <a:spLocks noGrp="1"/>
          </p:cNvSpPr>
          <p:nvPr>
            <p:ph type="dt" sz="half" idx="10"/>
          </p:nvPr>
        </p:nvSpPr>
        <p:spPr/>
        <p:txBody>
          <a:bodyPr/>
          <a:lstStyle/>
          <a:p>
            <a:r>
              <a:rPr lang="en-US" dirty="0" smtClean="0"/>
              <a:t>08.10.2012</a:t>
            </a:r>
            <a:endParaRPr lang="en-GB" dirty="0"/>
          </a:p>
        </p:txBody>
      </p:sp>
      <p:sp>
        <p:nvSpPr>
          <p:cNvPr id="25" name="Slide Number Placeholder 24"/>
          <p:cNvSpPr>
            <a:spLocks noGrp="1"/>
          </p:cNvSpPr>
          <p:nvPr>
            <p:ph type="sldNum" sz="quarter" idx="12"/>
          </p:nvPr>
        </p:nvSpPr>
        <p:spPr/>
        <p:txBody>
          <a:bodyPr/>
          <a:lstStyle/>
          <a:p>
            <a:fld id="{A05D0297-5200-494F-A279-14E792521081}" type="slidenum">
              <a:rPr lang="en-GB" smtClean="0"/>
              <a:pPr/>
              <a:t>13</a:t>
            </a:fld>
            <a:endParaRPr lang="en-GB"/>
          </a:p>
        </p:txBody>
      </p:sp>
      <p:sp>
        <p:nvSpPr>
          <p:cNvPr id="26" name="Footer Placeholder 25"/>
          <p:cNvSpPr>
            <a:spLocks noGrp="1"/>
          </p:cNvSpPr>
          <p:nvPr>
            <p:ph type="ftr" sz="quarter" idx="11"/>
          </p:nvPr>
        </p:nvSpPr>
        <p:spPr/>
        <p:txBody>
          <a:bodyPr/>
          <a:lstStyle/>
          <a:p>
            <a:r>
              <a:rPr lang="en-GB" dirty="0" smtClean="0"/>
              <a:t>DCN 6-12-0078-00-CNTS</a:t>
            </a:r>
            <a:endParaRPr lang="en-GB" dirty="0"/>
          </a:p>
        </p:txBody>
      </p:sp>
    </p:spTree>
    <p:extLst>
      <p:ext uri="{BB962C8B-B14F-4D97-AF65-F5344CB8AC3E}">
        <p14:creationId xmlns="" xmlns:p14="http://schemas.microsoft.com/office/powerpoint/2010/main" val="3243113007"/>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3"/>
            <a:r>
              <a:rPr lang="en-US" sz="3600" kern="1200" dirty="0" smtClean="0">
                <a:latin typeface="+mj-lt"/>
                <a:ea typeface="MS PGothic" pitchFamily="34" charset="-128"/>
              </a:rPr>
              <a:t>Spectrum Sensing</a:t>
            </a:r>
            <a:br>
              <a:rPr lang="en-US" sz="3600" kern="1200" dirty="0" smtClean="0">
                <a:latin typeface="+mj-lt"/>
                <a:ea typeface="MS PGothic" pitchFamily="34" charset="-128"/>
              </a:rPr>
            </a:br>
            <a:endParaRPr lang="en-US" sz="2800" kern="1200" dirty="0">
              <a:latin typeface="+mj-lt"/>
              <a:ea typeface="MS PGothic" pitchFamily="34" charset="-128"/>
            </a:endParaRPr>
          </a:p>
        </p:txBody>
      </p:sp>
      <p:sp>
        <p:nvSpPr>
          <p:cNvPr id="3" name="Content Placeholder 2"/>
          <p:cNvSpPr>
            <a:spLocks noGrp="1"/>
          </p:cNvSpPr>
          <p:nvPr>
            <p:ph idx="1"/>
          </p:nvPr>
        </p:nvSpPr>
        <p:spPr>
          <a:xfrm>
            <a:off x="457200" y="1412776"/>
            <a:ext cx="8229600" cy="4525963"/>
          </a:xfrm>
        </p:spPr>
        <p:txBody>
          <a:bodyPr/>
          <a:lstStyle/>
          <a:p>
            <a:pPr marL="285750" indent="-285750">
              <a:buFont typeface="Arial" pitchFamily="34" charset="0"/>
              <a:buChar char="•"/>
            </a:pPr>
            <a:r>
              <a:rPr lang="en-US" sz="1800" b="1" dirty="0"/>
              <a:t>sensing: </a:t>
            </a:r>
            <a:r>
              <a:rPr lang="en-US" sz="1800" dirty="0"/>
              <a:t>In the context of radio frequency spectrum, it refers to the act of measuring information indicative of spectrum occupancy (information may include frequency ranges, signal power levels, bandwidth, location information, etc.). Sensing may include determining how the sensed spectrum is </a:t>
            </a:r>
            <a:r>
              <a:rPr lang="en-US" sz="1800" dirty="0" smtClean="0"/>
              <a:t>used.</a:t>
            </a:r>
            <a:endParaRPr lang="en-US" sz="1800" dirty="0"/>
          </a:p>
          <a:p>
            <a:pPr marL="285750" indent="-285750">
              <a:buFont typeface="Arial" pitchFamily="34" charset="0"/>
              <a:buChar char="•"/>
            </a:pPr>
            <a:r>
              <a:rPr lang="en-US" sz="1800" b="1" dirty="0"/>
              <a:t>sensing control information: </a:t>
            </a:r>
            <a:r>
              <a:rPr lang="en-US" sz="1800" dirty="0"/>
              <a:t>Information describing the status and configuration of IEEE 1900.6 logical entities as well as information controlling and configuring the acquisition and processing of sensing information.</a:t>
            </a:r>
          </a:p>
          <a:p>
            <a:pPr marL="285750" indent="-285750">
              <a:buFont typeface="Arial" pitchFamily="34" charset="0"/>
              <a:buChar char="•"/>
            </a:pPr>
            <a:r>
              <a:rPr lang="en-US" sz="1800" b="1" dirty="0"/>
              <a:t>sensing information: </a:t>
            </a:r>
            <a:r>
              <a:rPr lang="en-US" sz="1800" dirty="0"/>
              <a:t>Any information acquired by and obtained from sensors, including related spatiotemporal state information such as position, time, and confidence of acquisition.</a:t>
            </a:r>
          </a:p>
          <a:p>
            <a:pPr marL="285750" indent="-285750">
              <a:buFont typeface="Arial" pitchFamily="34" charset="0"/>
              <a:buChar char="•"/>
            </a:pPr>
            <a:r>
              <a:rPr lang="en-US" sz="1800" b="1" dirty="0"/>
              <a:t>sensor: </a:t>
            </a:r>
            <a:r>
              <a:rPr lang="en-US" sz="1800" dirty="0"/>
              <a:t>A logical entity that performs sensing within a radio system. Sensors may also act as clients of other Sensors.</a:t>
            </a:r>
          </a:p>
          <a:p>
            <a:pPr marL="285750" indent="-285750">
              <a:buFont typeface="Arial" pitchFamily="34" charset="0"/>
              <a:buChar char="•"/>
            </a:pPr>
            <a:r>
              <a:rPr lang="en-US" sz="1800" b="1" dirty="0"/>
              <a:t>distributed sensing: </a:t>
            </a:r>
            <a:r>
              <a:rPr lang="en-US" sz="1800" dirty="0"/>
              <a:t>The process of sensing where sensors are distributed in acquisition time, space, frequency, and function</a:t>
            </a:r>
            <a:r>
              <a:rPr lang="en-US" sz="1800" dirty="0" smtClean="0"/>
              <a:t>.</a:t>
            </a:r>
            <a:endParaRPr lang="en-US" sz="1800" dirty="0"/>
          </a:p>
        </p:txBody>
      </p:sp>
      <p:sp>
        <p:nvSpPr>
          <p:cNvPr id="5" name="TextBox 3"/>
          <p:cNvSpPr txBox="1">
            <a:spLocks noChangeArrowheads="1"/>
          </p:cNvSpPr>
          <p:nvPr/>
        </p:nvSpPr>
        <p:spPr bwMode="auto">
          <a:xfrm>
            <a:off x="179512" y="5733256"/>
            <a:ext cx="8723037" cy="4801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lnSpc>
                <a:spcPct val="90000"/>
              </a:lnSpc>
              <a:spcBef>
                <a:spcPct val="30000"/>
              </a:spcBef>
              <a:spcAft>
                <a:spcPct val="0"/>
              </a:spcAft>
              <a:buClr>
                <a:schemeClr val="accent1"/>
              </a:buClr>
              <a:defRPr>
                <a:solidFill>
                  <a:schemeClr val="tx1"/>
                </a:solidFill>
                <a:latin typeface="Arial" charset="0"/>
                <a:cs typeface="Arial" charset="0"/>
              </a:defRPr>
            </a:lvl6pPr>
            <a:lvl7pPr marL="2971800" indent="-228600" eaLnBrk="0" fontAlgn="base" hangingPunct="0">
              <a:lnSpc>
                <a:spcPct val="90000"/>
              </a:lnSpc>
              <a:spcBef>
                <a:spcPct val="30000"/>
              </a:spcBef>
              <a:spcAft>
                <a:spcPct val="0"/>
              </a:spcAft>
              <a:buClr>
                <a:schemeClr val="accent1"/>
              </a:buClr>
              <a:defRPr>
                <a:solidFill>
                  <a:schemeClr val="tx1"/>
                </a:solidFill>
                <a:latin typeface="Arial" charset="0"/>
                <a:cs typeface="Arial" charset="0"/>
              </a:defRPr>
            </a:lvl7pPr>
            <a:lvl8pPr marL="3429000" indent="-228600" eaLnBrk="0" fontAlgn="base" hangingPunct="0">
              <a:lnSpc>
                <a:spcPct val="90000"/>
              </a:lnSpc>
              <a:spcBef>
                <a:spcPct val="30000"/>
              </a:spcBef>
              <a:spcAft>
                <a:spcPct val="0"/>
              </a:spcAft>
              <a:buClr>
                <a:schemeClr val="accent1"/>
              </a:buClr>
              <a:defRPr>
                <a:solidFill>
                  <a:schemeClr val="tx1"/>
                </a:solidFill>
                <a:latin typeface="Arial" charset="0"/>
                <a:cs typeface="Arial" charset="0"/>
              </a:defRPr>
            </a:lvl8pPr>
            <a:lvl9pPr marL="3886200" indent="-228600" eaLnBrk="0" fontAlgn="base" hangingPunct="0">
              <a:lnSpc>
                <a:spcPct val="90000"/>
              </a:lnSpc>
              <a:spcBef>
                <a:spcPct val="30000"/>
              </a:spcBef>
              <a:spcAft>
                <a:spcPct val="0"/>
              </a:spcAft>
              <a:buClr>
                <a:schemeClr val="accent1"/>
              </a:buClr>
              <a:defRPr>
                <a:solidFill>
                  <a:schemeClr val="tx1"/>
                </a:solidFill>
                <a:latin typeface="Arial" charset="0"/>
                <a:cs typeface="Arial" charset="0"/>
              </a:defRPr>
            </a:lvl9pPr>
          </a:lstStyle>
          <a:p>
            <a:r>
              <a:rPr lang="de-DE" sz="1400" dirty="0"/>
              <a:t>Source: </a:t>
            </a:r>
            <a:r>
              <a:rPr lang="en-US" sz="1400" dirty="0"/>
              <a:t>IEEE Standard for Spectrum Sensing Interfaces and Data Structures for Dynamic Spectrum Access and Other Advanced Radio Communication </a:t>
            </a:r>
            <a:r>
              <a:rPr lang="en-US" sz="1400" dirty="0" smtClean="0"/>
              <a:t>Systems (</a:t>
            </a:r>
            <a:r>
              <a:rPr lang="en-US" sz="1400" dirty="0"/>
              <a:t>1900.6 – 2011)</a:t>
            </a:r>
          </a:p>
        </p:txBody>
      </p:sp>
      <p:sp>
        <p:nvSpPr>
          <p:cNvPr id="6" name="Date Placeholder 5"/>
          <p:cNvSpPr>
            <a:spLocks noGrp="1"/>
          </p:cNvSpPr>
          <p:nvPr>
            <p:ph type="dt" sz="half" idx="10"/>
          </p:nvPr>
        </p:nvSpPr>
        <p:spPr/>
        <p:txBody>
          <a:bodyPr/>
          <a:lstStyle/>
          <a:p>
            <a:r>
              <a:rPr lang="en-US" dirty="0" smtClean="0"/>
              <a:t>08.10.2012</a:t>
            </a:r>
            <a:endParaRPr lang="en-GB" dirty="0"/>
          </a:p>
        </p:txBody>
      </p:sp>
      <p:sp>
        <p:nvSpPr>
          <p:cNvPr id="7" name="Slide Number Placeholder 6"/>
          <p:cNvSpPr>
            <a:spLocks noGrp="1"/>
          </p:cNvSpPr>
          <p:nvPr>
            <p:ph type="sldNum" sz="quarter" idx="12"/>
          </p:nvPr>
        </p:nvSpPr>
        <p:spPr/>
        <p:txBody>
          <a:bodyPr/>
          <a:lstStyle/>
          <a:p>
            <a:fld id="{A05D0297-5200-494F-A279-14E792521081}" type="slidenum">
              <a:rPr lang="en-GB" smtClean="0"/>
              <a:pPr/>
              <a:t>14</a:t>
            </a:fld>
            <a:endParaRPr lang="en-GB"/>
          </a:p>
        </p:txBody>
      </p:sp>
      <p:sp>
        <p:nvSpPr>
          <p:cNvPr id="8" name="Footer Placeholder 7"/>
          <p:cNvSpPr>
            <a:spLocks noGrp="1"/>
          </p:cNvSpPr>
          <p:nvPr>
            <p:ph type="ftr" sz="quarter" idx="11"/>
          </p:nvPr>
        </p:nvSpPr>
        <p:spPr/>
        <p:txBody>
          <a:bodyPr/>
          <a:lstStyle/>
          <a:p>
            <a:r>
              <a:rPr lang="en-GB" dirty="0" smtClean="0"/>
              <a:t>DCN 6-12-0078-00-CNTS</a:t>
            </a:r>
            <a:endParaRPr lang="en-GB" dirty="0"/>
          </a:p>
        </p:txBody>
      </p:sp>
    </p:spTree>
    <p:extLst>
      <p:ext uri="{BB962C8B-B14F-4D97-AF65-F5344CB8AC3E}">
        <p14:creationId xmlns="" xmlns:p14="http://schemas.microsoft.com/office/powerpoint/2010/main" val="2556667559"/>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Technical aspects of the IEEE 1900.6-2011 standard</a:t>
            </a:r>
            <a:br>
              <a:rPr lang="en-US" sz="2800" dirty="0" smtClean="0"/>
            </a:br>
            <a:r>
              <a:rPr lang="en-US" sz="2400" dirty="0" smtClean="0"/>
              <a:t>Five objectives</a:t>
            </a:r>
            <a:endParaRPr lang="en-US" sz="28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dirty="0"/>
          </a:p>
        </p:txBody>
      </p:sp>
      <p:sp>
        <p:nvSpPr>
          <p:cNvPr id="5" name="Content Placeholder 4"/>
          <p:cNvSpPr>
            <a:spLocks noGrp="1"/>
          </p:cNvSpPr>
          <p:nvPr>
            <p:ph sz="quarter" idx="1"/>
          </p:nvPr>
        </p:nvSpPr>
        <p:spPr>
          <a:xfrm>
            <a:off x="457200" y="1219200"/>
            <a:ext cx="8229600" cy="5181600"/>
          </a:xfrm>
        </p:spPr>
        <p:txBody>
          <a:bodyPr>
            <a:noAutofit/>
          </a:bodyPr>
          <a:lstStyle/>
          <a:p>
            <a:r>
              <a:rPr lang="en-US" sz="2400" dirty="0" smtClean="0"/>
              <a:t>Reporting data format of the sensing parameters</a:t>
            </a:r>
          </a:p>
          <a:p>
            <a:pPr lvl="1"/>
            <a:r>
              <a:rPr lang="en-US" sz="2000" dirty="0" smtClean="0"/>
              <a:t>Data formats of these parameters</a:t>
            </a:r>
          </a:p>
          <a:p>
            <a:r>
              <a:rPr lang="en-US" sz="2400" dirty="0" smtClean="0"/>
              <a:t>Performance metrics for spectrum sensing</a:t>
            </a:r>
          </a:p>
          <a:p>
            <a:pPr lvl="1"/>
            <a:r>
              <a:rPr lang="en-US" sz="2000" dirty="0" smtClean="0"/>
              <a:t>Spectrum sensing and channel use in sensing methods</a:t>
            </a:r>
          </a:p>
          <a:p>
            <a:r>
              <a:rPr lang="en-US" sz="2400" dirty="0" smtClean="0"/>
              <a:t>Single device sensing</a:t>
            </a:r>
          </a:p>
          <a:p>
            <a:pPr lvl="1"/>
            <a:r>
              <a:rPr lang="en-US" sz="2000" dirty="0" smtClean="0"/>
              <a:t>Reference case for the case of sensing techniques based on multiple sensing devices (type of sensing information and control information)</a:t>
            </a:r>
          </a:p>
          <a:p>
            <a:r>
              <a:rPr lang="en-US" sz="2400" dirty="0" smtClean="0"/>
              <a:t>Multiple device sensing</a:t>
            </a:r>
          </a:p>
          <a:p>
            <a:pPr lvl="1"/>
            <a:r>
              <a:rPr lang="en-US" sz="2000" dirty="0" smtClean="0"/>
              <a:t>Cooperative sensing and collaborative sensing between different sensors and their clients</a:t>
            </a:r>
          </a:p>
          <a:p>
            <a:r>
              <a:rPr lang="en-US" sz="2400" dirty="0" smtClean="0"/>
              <a:t>Usage of spectrum sensing CR for the investigation of policy violations</a:t>
            </a:r>
          </a:p>
          <a:p>
            <a:pPr lvl="1"/>
            <a:r>
              <a:rPr lang="en-US" sz="2000" dirty="0" smtClean="0"/>
              <a:t>Deployment of spectrum sensing functionalities for policy verifications </a:t>
            </a:r>
            <a:endParaRPr lang="en-US" sz="2000" dirty="0"/>
          </a:p>
        </p:txBody>
      </p:sp>
      <p:sp>
        <p:nvSpPr>
          <p:cNvPr id="6" name="Date Placeholder 5"/>
          <p:cNvSpPr>
            <a:spLocks noGrp="1"/>
          </p:cNvSpPr>
          <p:nvPr>
            <p:ph type="dt" sz="half" idx="10"/>
          </p:nvPr>
        </p:nvSpPr>
        <p:spPr>
          <a:xfrm>
            <a:off x="457200" y="6356350"/>
            <a:ext cx="2133600" cy="365125"/>
          </a:xfrm>
        </p:spPr>
        <p:txBody>
          <a:bodyPr/>
          <a:lstStyle/>
          <a:p>
            <a:r>
              <a:rPr lang="en-US" dirty="0" smtClean="0"/>
              <a:t>08.10.2012</a:t>
            </a:r>
            <a:endParaRPr lang="en-GB" dirty="0"/>
          </a:p>
        </p:txBody>
      </p:sp>
      <p:sp>
        <p:nvSpPr>
          <p:cNvPr id="7" name="Footer Placeholder 7"/>
          <p:cNvSpPr>
            <a:spLocks noGrp="1"/>
          </p:cNvSpPr>
          <p:nvPr>
            <p:ph type="ftr" sz="quarter" idx="11"/>
          </p:nvPr>
        </p:nvSpPr>
        <p:spPr>
          <a:xfrm>
            <a:off x="3124200" y="6356350"/>
            <a:ext cx="2895600" cy="365125"/>
          </a:xfrm>
        </p:spPr>
        <p:txBody>
          <a:bodyPr/>
          <a:lstStyle/>
          <a:p>
            <a:r>
              <a:rPr lang="en-GB" dirty="0" smtClean="0"/>
              <a:t>DCN 6-12-0078-00-CNTS</a:t>
            </a:r>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8" name="Rectangle 10"/>
          <p:cNvSpPr>
            <a:spLocks noGrp="1" noChangeArrowheads="1"/>
          </p:cNvSpPr>
          <p:nvPr>
            <p:ph type="title" idx="4294967295"/>
          </p:nvPr>
        </p:nvSpPr>
        <p:spPr/>
        <p:txBody>
          <a:bodyPr/>
          <a:lstStyle/>
          <a:p>
            <a:r>
              <a:rPr lang="en-US" sz="3600" dirty="0" smtClean="0">
                <a:ea typeface="MS PGothic" pitchFamily="34" charset="-128"/>
              </a:rPr>
              <a:t>What is “sensing” (as used in 1900.6)?</a:t>
            </a:r>
            <a:br>
              <a:rPr lang="en-US" sz="3600" dirty="0" smtClean="0">
                <a:ea typeface="MS PGothic" pitchFamily="34" charset="-128"/>
              </a:rPr>
            </a:br>
            <a:endParaRPr lang="en-US" sz="2800" dirty="0" smtClean="0">
              <a:ea typeface="MS PGothic" pitchFamily="34" charset="-128"/>
            </a:endParaRPr>
          </a:p>
        </p:txBody>
      </p:sp>
      <p:sp>
        <p:nvSpPr>
          <p:cNvPr id="28675" name="Rectangle 11"/>
          <p:cNvSpPr>
            <a:spLocks noGrp="1" noChangeArrowheads="1"/>
          </p:cNvSpPr>
          <p:nvPr>
            <p:ph type="body" idx="4294967295"/>
          </p:nvPr>
        </p:nvSpPr>
        <p:spPr/>
        <p:txBody>
          <a:bodyPr/>
          <a:lstStyle/>
          <a:p>
            <a:pPr marL="361950" lvl="1" indent="-361950">
              <a:buFont typeface="Arial" pitchFamily="34" charset="0"/>
              <a:buChar char="•"/>
              <a:defRPr/>
            </a:pPr>
            <a:r>
              <a:rPr lang="en-US" sz="2400" dirty="0" smtClean="0"/>
              <a:t>Sensing means spectrum measurement </a:t>
            </a:r>
            <a:endParaRPr lang="de-DE" sz="2400" dirty="0" smtClean="0"/>
          </a:p>
          <a:p>
            <a:pPr marL="361950" lvl="1" indent="-361950">
              <a:buFont typeface="Arial" pitchFamily="34" charset="0"/>
              <a:buChar char="•"/>
              <a:defRPr/>
            </a:pPr>
            <a:r>
              <a:rPr lang="en-US" sz="2400" dirty="0" smtClean="0"/>
              <a:t>Sensing can be provided by</a:t>
            </a:r>
          </a:p>
          <a:p>
            <a:pPr marL="715963" lvl="2" indent="-354013">
              <a:buFont typeface="Wingdings" pitchFamily="2" charset="2"/>
              <a:buChar char="Ø"/>
            </a:pPr>
            <a:r>
              <a:rPr lang="en-US" sz="2000" dirty="0" smtClean="0"/>
              <a:t>Single sensing device</a:t>
            </a:r>
          </a:p>
          <a:p>
            <a:pPr marL="715963" lvl="2" indent="-354013">
              <a:buFont typeface="Wingdings" pitchFamily="2" charset="2"/>
              <a:buChar char="Ø"/>
            </a:pPr>
            <a:r>
              <a:rPr lang="en-US" sz="2000" dirty="0" smtClean="0"/>
              <a:t>Sharing and exchanging the sensing related information</a:t>
            </a:r>
          </a:p>
          <a:p>
            <a:pPr marL="1076325" lvl="3" indent="-360363">
              <a:buClr>
                <a:srgbClr val="FF0000"/>
              </a:buClr>
              <a:buFont typeface="Arial" charset="0"/>
              <a:buChar char="→"/>
            </a:pPr>
            <a:r>
              <a:rPr lang="en-US" sz="1800" dirty="0" smtClean="0"/>
              <a:t>improves quality</a:t>
            </a:r>
          </a:p>
          <a:p>
            <a:pPr marL="1076325" lvl="3" indent="-360363">
              <a:buClr>
                <a:srgbClr val="FF0000"/>
              </a:buClr>
              <a:buFont typeface="Arial" charset="0"/>
              <a:buChar char="→"/>
            </a:pPr>
            <a:r>
              <a:rPr lang="en-US" sz="1800" dirty="0" smtClean="0"/>
              <a:t>distributed sensing is described in informative annex of standard</a:t>
            </a:r>
            <a:endParaRPr lang="en-US" dirty="0" smtClean="0"/>
          </a:p>
        </p:txBody>
      </p:sp>
      <p:sp>
        <p:nvSpPr>
          <p:cNvPr id="4" name="Date Placeholder 3"/>
          <p:cNvSpPr>
            <a:spLocks noGrp="1"/>
          </p:cNvSpPr>
          <p:nvPr>
            <p:ph type="dt" sz="half" idx="10"/>
          </p:nvPr>
        </p:nvSpPr>
        <p:spPr/>
        <p:txBody>
          <a:bodyPr/>
          <a:lstStyle/>
          <a:p>
            <a:r>
              <a:rPr lang="en-US" dirty="0" smtClean="0">
                <a:solidFill>
                  <a:schemeClr val="tx1"/>
                </a:solidFill>
                <a:latin typeface="Arial" pitchFamily="34" charset="0"/>
              </a:rPr>
              <a:t>08.10.2012</a:t>
            </a:r>
            <a:endParaRPr lang="en-GB" dirty="0" smtClean="0">
              <a:solidFill>
                <a:schemeClr val="tx1"/>
              </a:solidFill>
              <a:latin typeface="Arial" pitchFamily="34" charset="0"/>
            </a:endParaRPr>
          </a:p>
        </p:txBody>
      </p:sp>
      <p:sp>
        <p:nvSpPr>
          <p:cNvPr id="5" name="Slide Number Placeholder 4"/>
          <p:cNvSpPr>
            <a:spLocks noGrp="1"/>
          </p:cNvSpPr>
          <p:nvPr>
            <p:ph type="sldNum" sz="quarter" idx="12"/>
          </p:nvPr>
        </p:nvSpPr>
        <p:spPr/>
        <p:txBody>
          <a:bodyPr/>
          <a:lstStyle/>
          <a:p>
            <a:fld id="{49A960CD-0BA8-49C0-8E1C-C2C6A9A51419}" type="slidenum">
              <a:rPr lang="en-GB" smtClean="0">
                <a:solidFill>
                  <a:schemeClr val="tx1"/>
                </a:solidFill>
                <a:latin typeface="Arial" pitchFamily="34" charset="0"/>
              </a:rPr>
              <a:pPr/>
              <a:t>16</a:t>
            </a:fld>
            <a:endParaRPr lang="en-GB" dirty="0" smtClean="0">
              <a:solidFill>
                <a:schemeClr val="tx1"/>
              </a:solidFill>
              <a:latin typeface="Arial" pitchFamily="34" charset="0"/>
            </a:endParaRPr>
          </a:p>
        </p:txBody>
      </p:sp>
      <p:sp>
        <p:nvSpPr>
          <p:cNvPr id="6" name="Footer Placeholder 5"/>
          <p:cNvSpPr>
            <a:spLocks noGrp="1"/>
          </p:cNvSpPr>
          <p:nvPr>
            <p:ph type="ftr" sz="quarter" idx="11"/>
          </p:nvPr>
        </p:nvSpPr>
        <p:spPr/>
        <p:txBody>
          <a:bodyPr/>
          <a:lstStyle/>
          <a:p>
            <a:r>
              <a:rPr lang="en-GB" dirty="0" smtClean="0">
                <a:solidFill>
                  <a:schemeClr val="tx1"/>
                </a:solidFill>
                <a:latin typeface="Arial" pitchFamily="34" charset="0"/>
              </a:rPr>
              <a:t>DCN 6-12-0078-00-CNTS</a:t>
            </a:r>
          </a:p>
        </p:txBody>
      </p:sp>
    </p:spTree>
    <p:extLst>
      <p:ext uri="{BB962C8B-B14F-4D97-AF65-F5344CB8AC3E}">
        <p14:creationId xmlns="" xmlns:p14="http://schemas.microsoft.com/office/powerpoint/2010/main" val="1506977976"/>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5842" name="Rectangle 10"/>
          <p:cNvSpPr>
            <a:spLocks noGrp="1" noChangeArrowheads="1"/>
          </p:cNvSpPr>
          <p:nvPr>
            <p:ph type="title" idx="4294967295"/>
          </p:nvPr>
        </p:nvSpPr>
        <p:spPr/>
        <p:txBody>
          <a:bodyPr/>
          <a:lstStyle/>
          <a:p>
            <a:r>
              <a:rPr lang="en-US" sz="3600" dirty="0" smtClean="0">
                <a:ea typeface="MS PGothic" pitchFamily="34" charset="-128"/>
              </a:rPr>
              <a:t>What are “sensors” (as used in 1900.6)?</a:t>
            </a:r>
            <a:br>
              <a:rPr lang="en-US" sz="3600" dirty="0" smtClean="0">
                <a:ea typeface="MS PGothic" pitchFamily="34" charset="-128"/>
              </a:rPr>
            </a:br>
            <a:endParaRPr lang="en-US" sz="2800" dirty="0" smtClean="0">
              <a:ea typeface="MS PGothic" pitchFamily="34" charset="-128"/>
            </a:endParaRPr>
          </a:p>
        </p:txBody>
      </p:sp>
      <p:sp>
        <p:nvSpPr>
          <p:cNvPr id="28675" name="Rectangle 11"/>
          <p:cNvSpPr>
            <a:spLocks noGrp="1" noChangeArrowheads="1"/>
          </p:cNvSpPr>
          <p:nvPr>
            <p:ph type="body" idx="4294967295"/>
          </p:nvPr>
        </p:nvSpPr>
        <p:spPr/>
        <p:txBody>
          <a:bodyPr/>
          <a:lstStyle/>
          <a:p>
            <a:pPr marL="361950" lvl="1" indent="-361950">
              <a:buFont typeface="Arial" pitchFamily="34" charset="0"/>
              <a:buChar char="•"/>
              <a:defRPr/>
            </a:pPr>
            <a:r>
              <a:rPr lang="en-US" sz="2400" dirty="0" smtClean="0"/>
              <a:t>General properties:</a:t>
            </a:r>
          </a:p>
          <a:p>
            <a:pPr marL="715963" lvl="2" indent="-354013">
              <a:buFont typeface="Wingdings" pitchFamily="2" charset="2"/>
              <a:buChar char="Ø"/>
              <a:defRPr/>
            </a:pPr>
            <a:r>
              <a:rPr lang="en-US" sz="2000" dirty="0" smtClean="0"/>
              <a:t>Sensors may or may not be collocated with the cognitive engine (CE)</a:t>
            </a:r>
          </a:p>
          <a:p>
            <a:pPr marL="715963" lvl="2" indent="-354013">
              <a:buFont typeface="Wingdings" pitchFamily="2" charset="2"/>
              <a:buChar char="Ø"/>
              <a:defRPr/>
            </a:pPr>
            <a:r>
              <a:rPr lang="en-US" sz="2000" dirty="0" smtClean="0"/>
              <a:t>A sensor may be embedded (or plugged) into a client without CE capability, e.g. a notebook or mobile phone</a:t>
            </a:r>
          </a:p>
          <a:p>
            <a:pPr marL="715963" lvl="2" indent="-354013">
              <a:buFont typeface="Wingdings" pitchFamily="2" charset="2"/>
              <a:buChar char="Ø"/>
              <a:defRPr/>
            </a:pPr>
            <a:r>
              <a:rPr lang="en-US" sz="2000" dirty="0" smtClean="0"/>
              <a:t>A sensor may be based on an embedded or dedicated radio frequency (RF) device, able to sense a portion of RF spectrum</a:t>
            </a:r>
          </a:p>
          <a:p>
            <a:pPr marL="715963" lvl="2" indent="-354013">
              <a:buFont typeface="Wingdings" pitchFamily="2" charset="2"/>
              <a:buChar char="Ø"/>
              <a:defRPr/>
            </a:pPr>
            <a:r>
              <a:rPr lang="en-US" sz="2000" dirty="0" smtClean="0"/>
              <a:t>The behavior of sensors may be configured and controlled by its client (e.g. CE)</a:t>
            </a:r>
            <a:endParaRPr lang="en-US" dirty="0" smtClean="0"/>
          </a:p>
        </p:txBody>
      </p:sp>
      <p:sp>
        <p:nvSpPr>
          <p:cNvPr id="7" name="Date Placeholder 3"/>
          <p:cNvSpPr>
            <a:spLocks noGrp="1"/>
          </p:cNvSpPr>
          <p:nvPr>
            <p:ph type="dt" sz="half" idx="10"/>
          </p:nvPr>
        </p:nvSpPr>
        <p:spPr>
          <a:xfrm>
            <a:off x="457200" y="6356350"/>
            <a:ext cx="2133600" cy="365125"/>
          </a:xfrm>
        </p:spPr>
        <p:txBody>
          <a:bodyPr/>
          <a:lstStyle/>
          <a:p>
            <a:r>
              <a:rPr lang="en-US" dirty="0" smtClean="0">
                <a:solidFill>
                  <a:schemeClr val="tx1"/>
                </a:solidFill>
                <a:latin typeface="Arial" pitchFamily="34" charset="0"/>
              </a:rPr>
              <a:t>08.10.2012</a:t>
            </a:r>
            <a:endParaRPr lang="en-GB" dirty="0" smtClean="0">
              <a:solidFill>
                <a:schemeClr val="tx1"/>
              </a:solidFill>
              <a:latin typeface="Arial" pitchFamily="34" charset="0"/>
            </a:endParaRPr>
          </a:p>
        </p:txBody>
      </p:sp>
      <p:sp>
        <p:nvSpPr>
          <p:cNvPr id="8" name="Slide Number Placeholder 4"/>
          <p:cNvSpPr>
            <a:spLocks noGrp="1"/>
          </p:cNvSpPr>
          <p:nvPr>
            <p:ph type="sldNum" sz="quarter" idx="12"/>
          </p:nvPr>
        </p:nvSpPr>
        <p:spPr>
          <a:xfrm>
            <a:off x="6553200" y="6356350"/>
            <a:ext cx="2133600" cy="365125"/>
          </a:xfrm>
        </p:spPr>
        <p:txBody>
          <a:bodyPr/>
          <a:lstStyle/>
          <a:p>
            <a:fld id="{49A960CD-0BA8-49C0-8E1C-C2C6A9A51419}" type="slidenum">
              <a:rPr lang="en-GB" smtClean="0">
                <a:solidFill>
                  <a:schemeClr val="tx1"/>
                </a:solidFill>
                <a:latin typeface="Arial" pitchFamily="34" charset="0"/>
              </a:rPr>
              <a:pPr/>
              <a:t>17</a:t>
            </a:fld>
            <a:endParaRPr lang="en-GB" dirty="0" smtClean="0">
              <a:solidFill>
                <a:schemeClr val="tx1"/>
              </a:solidFill>
              <a:latin typeface="Arial" pitchFamily="34" charset="0"/>
            </a:endParaRPr>
          </a:p>
        </p:txBody>
      </p:sp>
      <p:sp>
        <p:nvSpPr>
          <p:cNvPr id="9" name="Footer Placeholder 5"/>
          <p:cNvSpPr>
            <a:spLocks noGrp="1"/>
          </p:cNvSpPr>
          <p:nvPr>
            <p:ph type="ftr" sz="quarter" idx="11"/>
          </p:nvPr>
        </p:nvSpPr>
        <p:spPr>
          <a:xfrm>
            <a:off x="3124200" y="6356350"/>
            <a:ext cx="2895600" cy="365125"/>
          </a:xfrm>
        </p:spPr>
        <p:txBody>
          <a:bodyPr/>
          <a:lstStyle/>
          <a:p>
            <a:r>
              <a:rPr lang="en-GB" dirty="0" smtClean="0">
                <a:solidFill>
                  <a:schemeClr val="tx1"/>
                </a:solidFill>
                <a:latin typeface="Arial" pitchFamily="34" charset="0"/>
              </a:rPr>
              <a:t>DCN 6-12-0078-00-CNTS</a:t>
            </a:r>
          </a:p>
        </p:txBody>
      </p:sp>
    </p:spTree>
    <p:extLst>
      <p:ext uri="{BB962C8B-B14F-4D97-AF65-F5344CB8AC3E}">
        <p14:creationId xmlns="" xmlns:p14="http://schemas.microsoft.com/office/powerpoint/2010/main" val="241897441"/>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0"/>
          <p:cNvSpPr>
            <a:spLocks noGrp="1" noChangeArrowheads="1"/>
          </p:cNvSpPr>
          <p:nvPr>
            <p:ph type="title" idx="4294967295"/>
          </p:nvPr>
        </p:nvSpPr>
        <p:spPr/>
        <p:txBody>
          <a:bodyPr/>
          <a:lstStyle/>
          <a:p>
            <a:r>
              <a:rPr lang="en-US" sz="3600" dirty="0" smtClean="0">
                <a:ea typeface="MS PGothic" pitchFamily="34" charset="-128"/>
              </a:rPr>
              <a:t>Distributed spectrum sensing</a:t>
            </a:r>
            <a:br>
              <a:rPr lang="en-US" sz="3600" dirty="0" smtClean="0">
                <a:ea typeface="MS PGothic" pitchFamily="34" charset="-128"/>
              </a:rPr>
            </a:br>
            <a:endParaRPr lang="en-US" sz="2800" dirty="0" smtClean="0">
              <a:ea typeface="MS PGothic" pitchFamily="34" charset="-128"/>
            </a:endParaRPr>
          </a:p>
        </p:txBody>
      </p:sp>
      <p:sp>
        <p:nvSpPr>
          <p:cNvPr id="28675" name="Rectangle 11"/>
          <p:cNvSpPr>
            <a:spLocks noGrp="1" noChangeArrowheads="1"/>
          </p:cNvSpPr>
          <p:nvPr>
            <p:ph type="body" idx="4294967295"/>
          </p:nvPr>
        </p:nvSpPr>
        <p:spPr/>
        <p:txBody>
          <a:bodyPr/>
          <a:lstStyle/>
          <a:p>
            <a:pPr marL="361950" lvl="1" indent="-361950">
              <a:buFont typeface="Arial" pitchFamily="34" charset="0"/>
              <a:buChar char="•"/>
              <a:defRPr/>
            </a:pPr>
            <a:r>
              <a:rPr lang="en-US" sz="2000" dirty="0" smtClean="0"/>
              <a:t>Single-device sensing: </a:t>
            </a:r>
            <a:br>
              <a:rPr lang="en-US" sz="2000" dirty="0" smtClean="0"/>
            </a:br>
            <a:r>
              <a:rPr lang="en-US" sz="2000" dirty="0" smtClean="0"/>
              <a:t>embedded spectrum sensor (single sensing device)</a:t>
            </a:r>
          </a:p>
          <a:p>
            <a:pPr marL="361950" lvl="1" indent="-361950">
              <a:buFont typeface="Arial" pitchFamily="34" charset="0"/>
              <a:buChar char="•"/>
              <a:defRPr/>
            </a:pPr>
            <a:r>
              <a:rPr lang="en-US" sz="2000" dirty="0" smtClean="0"/>
              <a:t>Multi-device sensing: </a:t>
            </a:r>
            <a:br>
              <a:rPr lang="en-US" sz="2000" dirty="0" smtClean="0"/>
            </a:br>
            <a:r>
              <a:rPr lang="en-US" sz="2000" dirty="0" smtClean="0"/>
              <a:t>information from multiple sources</a:t>
            </a:r>
          </a:p>
          <a:p>
            <a:pPr marL="715963" lvl="2" indent="-354013">
              <a:buFont typeface="Wingdings" pitchFamily="2" charset="2"/>
              <a:buChar char="Ø"/>
              <a:defRPr/>
            </a:pPr>
            <a:r>
              <a:rPr lang="en-US" sz="1800" dirty="0" smtClean="0"/>
              <a:t>Same signal in different time</a:t>
            </a:r>
          </a:p>
          <a:p>
            <a:pPr marL="715963" lvl="2" indent="-354013">
              <a:buFont typeface="Wingdings" pitchFamily="2" charset="2"/>
              <a:buChar char="Ø"/>
              <a:defRPr/>
            </a:pPr>
            <a:r>
              <a:rPr lang="en-US" sz="1800" dirty="0" smtClean="0"/>
              <a:t>Same signal in different locations</a:t>
            </a:r>
          </a:p>
          <a:p>
            <a:pPr marL="715963" lvl="2" indent="-354013">
              <a:buFont typeface="Wingdings" pitchFamily="2" charset="2"/>
              <a:buChar char="Ø"/>
              <a:defRPr/>
            </a:pPr>
            <a:r>
              <a:rPr lang="en-US" sz="1800" dirty="0" smtClean="0"/>
              <a:t>In different frequency</a:t>
            </a:r>
          </a:p>
          <a:p>
            <a:pPr marL="715963" lvl="2" indent="-354013">
              <a:buFont typeface="Wingdings" pitchFamily="2" charset="2"/>
              <a:buChar char="Ø"/>
              <a:defRPr/>
            </a:pPr>
            <a:r>
              <a:rPr lang="en-US" sz="1800" dirty="0" smtClean="0"/>
              <a:t>The sensors my communicate amongst each other</a:t>
            </a:r>
          </a:p>
          <a:p>
            <a:pPr marL="361950" lvl="1" indent="-361950">
              <a:buFont typeface="Arial" pitchFamily="34" charset="0"/>
              <a:buChar char="•"/>
              <a:defRPr/>
            </a:pPr>
            <a:r>
              <a:rPr lang="en-US" sz="2000" dirty="0" smtClean="0"/>
              <a:t>Distributed spectrum sensing: </a:t>
            </a:r>
          </a:p>
          <a:p>
            <a:pPr marL="715963" lvl="2" indent="-354013">
              <a:buFont typeface="Wingdings" pitchFamily="2" charset="2"/>
              <a:buChar char="Ø"/>
              <a:defRPr/>
            </a:pPr>
            <a:r>
              <a:rPr lang="en-US" sz="1800" dirty="0" smtClean="0"/>
              <a:t>a sensing database (SDB) collects, processes, manages and provides sensing related information corresponding to a geolocation area </a:t>
            </a:r>
          </a:p>
          <a:p>
            <a:pPr marL="715963" lvl="2" indent="-354013">
              <a:buFont typeface="Wingdings" pitchFamily="2" charset="2"/>
              <a:buChar char="Ø"/>
              <a:defRPr/>
            </a:pPr>
            <a:r>
              <a:rPr lang="en-US" sz="1800" dirty="0" smtClean="0"/>
              <a:t>A view on long-term spectrum usage is possible in SDB</a:t>
            </a:r>
            <a:endParaRPr lang="de-DE" sz="1800" dirty="0" smtClean="0"/>
          </a:p>
        </p:txBody>
      </p:sp>
      <p:sp>
        <p:nvSpPr>
          <p:cNvPr id="7" name="Date Placeholder 3"/>
          <p:cNvSpPr>
            <a:spLocks noGrp="1"/>
          </p:cNvSpPr>
          <p:nvPr>
            <p:ph type="dt" sz="half" idx="10"/>
          </p:nvPr>
        </p:nvSpPr>
        <p:spPr>
          <a:xfrm>
            <a:off x="457200" y="6356350"/>
            <a:ext cx="2133600" cy="365125"/>
          </a:xfrm>
        </p:spPr>
        <p:txBody>
          <a:bodyPr/>
          <a:lstStyle/>
          <a:p>
            <a:r>
              <a:rPr lang="en-US" dirty="0" smtClean="0">
                <a:solidFill>
                  <a:schemeClr val="tx1"/>
                </a:solidFill>
                <a:latin typeface="Arial" pitchFamily="34" charset="0"/>
              </a:rPr>
              <a:t>08.10.2012</a:t>
            </a:r>
            <a:endParaRPr lang="en-GB" dirty="0" smtClean="0">
              <a:solidFill>
                <a:schemeClr val="tx1"/>
              </a:solidFill>
              <a:latin typeface="Arial" pitchFamily="34" charset="0"/>
            </a:endParaRPr>
          </a:p>
        </p:txBody>
      </p:sp>
      <p:sp>
        <p:nvSpPr>
          <p:cNvPr id="8" name="Slide Number Placeholder 4"/>
          <p:cNvSpPr>
            <a:spLocks noGrp="1"/>
          </p:cNvSpPr>
          <p:nvPr>
            <p:ph type="sldNum" sz="quarter" idx="12"/>
          </p:nvPr>
        </p:nvSpPr>
        <p:spPr>
          <a:xfrm>
            <a:off x="6553200" y="6356350"/>
            <a:ext cx="2133600" cy="365125"/>
          </a:xfrm>
        </p:spPr>
        <p:txBody>
          <a:bodyPr/>
          <a:lstStyle/>
          <a:p>
            <a:fld id="{49A960CD-0BA8-49C0-8E1C-C2C6A9A51419}" type="slidenum">
              <a:rPr lang="en-GB" smtClean="0">
                <a:solidFill>
                  <a:schemeClr val="tx1"/>
                </a:solidFill>
                <a:latin typeface="Arial" pitchFamily="34" charset="0"/>
              </a:rPr>
              <a:pPr/>
              <a:t>18</a:t>
            </a:fld>
            <a:endParaRPr lang="en-GB" dirty="0" smtClean="0">
              <a:solidFill>
                <a:schemeClr val="tx1"/>
              </a:solidFill>
              <a:latin typeface="Arial" pitchFamily="34" charset="0"/>
            </a:endParaRPr>
          </a:p>
        </p:txBody>
      </p:sp>
      <p:sp>
        <p:nvSpPr>
          <p:cNvPr id="9" name="Footer Placeholder 5"/>
          <p:cNvSpPr>
            <a:spLocks noGrp="1"/>
          </p:cNvSpPr>
          <p:nvPr>
            <p:ph type="ftr" sz="quarter" idx="11"/>
          </p:nvPr>
        </p:nvSpPr>
        <p:spPr>
          <a:xfrm>
            <a:off x="3124200" y="6356350"/>
            <a:ext cx="2895600" cy="365125"/>
          </a:xfrm>
        </p:spPr>
        <p:txBody>
          <a:bodyPr/>
          <a:lstStyle/>
          <a:p>
            <a:r>
              <a:rPr lang="en-GB" dirty="0" smtClean="0">
                <a:solidFill>
                  <a:schemeClr val="tx1"/>
                </a:solidFill>
                <a:latin typeface="Arial" pitchFamily="34" charset="0"/>
              </a:rPr>
              <a:t>DCN 6-12-0078-00-CNTS</a:t>
            </a:r>
          </a:p>
        </p:txBody>
      </p:sp>
    </p:spTree>
    <p:extLst>
      <p:ext uri="{BB962C8B-B14F-4D97-AF65-F5344CB8AC3E}">
        <p14:creationId xmlns="" xmlns:p14="http://schemas.microsoft.com/office/powerpoint/2010/main" val="18055071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10"/>
          <p:cNvSpPr>
            <a:spLocks noGrp="1" noChangeArrowheads="1"/>
          </p:cNvSpPr>
          <p:nvPr>
            <p:ph type="title" idx="4294967295"/>
          </p:nvPr>
        </p:nvSpPr>
        <p:spPr/>
        <p:txBody>
          <a:bodyPr/>
          <a:lstStyle/>
          <a:p>
            <a:r>
              <a:rPr lang="en-US" sz="3600" dirty="0" smtClean="0">
                <a:ea typeface="MS PGothic" pitchFamily="34" charset="-128"/>
              </a:rPr>
              <a:t>Sensing related information</a:t>
            </a:r>
            <a:br>
              <a:rPr lang="en-US" sz="3600" dirty="0" smtClean="0">
                <a:ea typeface="MS PGothic" pitchFamily="34" charset="-128"/>
              </a:rPr>
            </a:br>
            <a:endParaRPr lang="en-US" sz="2800" dirty="0" smtClean="0">
              <a:ea typeface="MS PGothic" pitchFamily="34" charset="-128"/>
            </a:endParaRPr>
          </a:p>
        </p:txBody>
      </p:sp>
      <p:sp>
        <p:nvSpPr>
          <p:cNvPr id="28675" name="Rectangle 11"/>
          <p:cNvSpPr>
            <a:spLocks noGrp="1" noChangeArrowheads="1"/>
          </p:cNvSpPr>
          <p:nvPr>
            <p:ph type="body" idx="4294967295"/>
          </p:nvPr>
        </p:nvSpPr>
        <p:spPr/>
        <p:txBody>
          <a:bodyPr/>
          <a:lstStyle/>
          <a:p>
            <a:pPr marL="361950" lvl="1" indent="-361950">
              <a:buFont typeface="Arial" pitchFamily="34" charset="0"/>
              <a:buChar char="•"/>
              <a:defRPr/>
            </a:pPr>
            <a:r>
              <a:rPr lang="en-US" sz="2000" dirty="0" smtClean="0"/>
              <a:t>Sensing information (measurement information obtained from a sensor)</a:t>
            </a:r>
          </a:p>
          <a:p>
            <a:pPr marL="715963" lvl="2" indent="-354013">
              <a:buFont typeface="Wingdings" pitchFamily="2" charset="2"/>
              <a:buChar char="Ø"/>
              <a:defRPr/>
            </a:pPr>
            <a:r>
              <a:rPr lang="en-US" sz="1800" dirty="0" smtClean="0"/>
              <a:t>position, time, measurement values (signal/noise power levels), bandwidth, frequency, signal type, modulation type, traffic pattern, …</a:t>
            </a:r>
          </a:p>
          <a:p>
            <a:pPr marL="361950" lvl="1" indent="-361950">
              <a:buFont typeface="Arial" pitchFamily="34" charset="0"/>
              <a:buChar char="•"/>
              <a:defRPr/>
            </a:pPr>
            <a:r>
              <a:rPr lang="en-US" sz="2000" dirty="0" smtClean="0"/>
              <a:t>Sensing control (describes status/configuration of a sensor)</a:t>
            </a:r>
          </a:p>
          <a:p>
            <a:pPr marL="361950" lvl="1" indent="-361950">
              <a:buFont typeface="Arial" pitchFamily="34" charset="0"/>
              <a:buChar char="•"/>
              <a:defRPr/>
            </a:pPr>
            <a:r>
              <a:rPr lang="en-US" sz="2000" dirty="0" smtClean="0"/>
              <a:t>Sensor information (parameters to describe capabilities of sensor)</a:t>
            </a:r>
          </a:p>
          <a:p>
            <a:pPr marL="361950" lvl="1" indent="-361950">
              <a:buFont typeface="Arial" pitchFamily="34" charset="0"/>
              <a:buChar char="•"/>
              <a:defRPr/>
            </a:pPr>
            <a:r>
              <a:rPr lang="en-US" sz="2000" dirty="0" smtClean="0"/>
              <a:t>Regulatory requirements</a:t>
            </a:r>
          </a:p>
        </p:txBody>
      </p:sp>
      <p:sp>
        <p:nvSpPr>
          <p:cNvPr id="7" name="Date Placeholder 3"/>
          <p:cNvSpPr>
            <a:spLocks noGrp="1"/>
          </p:cNvSpPr>
          <p:nvPr>
            <p:ph type="dt" sz="half" idx="10"/>
          </p:nvPr>
        </p:nvSpPr>
        <p:spPr>
          <a:xfrm>
            <a:off x="457200" y="6356350"/>
            <a:ext cx="2133600" cy="365125"/>
          </a:xfrm>
        </p:spPr>
        <p:txBody>
          <a:bodyPr/>
          <a:lstStyle/>
          <a:p>
            <a:r>
              <a:rPr lang="en-US" dirty="0" smtClean="0">
                <a:solidFill>
                  <a:schemeClr val="tx1"/>
                </a:solidFill>
                <a:latin typeface="Arial" pitchFamily="34" charset="0"/>
              </a:rPr>
              <a:t>08.10.2012</a:t>
            </a:r>
            <a:endParaRPr lang="en-GB" dirty="0" smtClean="0">
              <a:solidFill>
                <a:schemeClr val="tx1"/>
              </a:solidFill>
              <a:latin typeface="Arial" pitchFamily="34" charset="0"/>
            </a:endParaRPr>
          </a:p>
        </p:txBody>
      </p:sp>
      <p:sp>
        <p:nvSpPr>
          <p:cNvPr id="8" name="Slide Number Placeholder 4"/>
          <p:cNvSpPr>
            <a:spLocks noGrp="1"/>
          </p:cNvSpPr>
          <p:nvPr>
            <p:ph type="sldNum" sz="quarter" idx="12"/>
          </p:nvPr>
        </p:nvSpPr>
        <p:spPr>
          <a:xfrm>
            <a:off x="6553200" y="6356350"/>
            <a:ext cx="2133600" cy="365125"/>
          </a:xfrm>
        </p:spPr>
        <p:txBody>
          <a:bodyPr/>
          <a:lstStyle/>
          <a:p>
            <a:fld id="{49A960CD-0BA8-49C0-8E1C-C2C6A9A51419}" type="slidenum">
              <a:rPr lang="en-GB" smtClean="0">
                <a:solidFill>
                  <a:schemeClr val="tx1"/>
                </a:solidFill>
                <a:latin typeface="Arial" pitchFamily="34" charset="0"/>
              </a:rPr>
              <a:pPr/>
              <a:t>19</a:t>
            </a:fld>
            <a:endParaRPr lang="en-GB" dirty="0" smtClean="0">
              <a:solidFill>
                <a:schemeClr val="tx1"/>
              </a:solidFill>
              <a:latin typeface="Arial" pitchFamily="34" charset="0"/>
            </a:endParaRPr>
          </a:p>
        </p:txBody>
      </p:sp>
      <p:sp>
        <p:nvSpPr>
          <p:cNvPr id="9" name="Footer Placeholder 5"/>
          <p:cNvSpPr>
            <a:spLocks noGrp="1"/>
          </p:cNvSpPr>
          <p:nvPr>
            <p:ph type="ftr" sz="quarter" idx="11"/>
          </p:nvPr>
        </p:nvSpPr>
        <p:spPr>
          <a:xfrm>
            <a:off x="3124200" y="6356350"/>
            <a:ext cx="2895600" cy="365125"/>
          </a:xfrm>
        </p:spPr>
        <p:txBody>
          <a:bodyPr/>
          <a:lstStyle/>
          <a:p>
            <a:r>
              <a:rPr lang="en-GB" dirty="0" smtClean="0">
                <a:solidFill>
                  <a:schemeClr val="tx1"/>
                </a:solidFill>
                <a:latin typeface="Arial" pitchFamily="34" charset="0"/>
              </a:rPr>
              <a:t>DCN 6-12-0078-00-CNTS</a:t>
            </a:r>
          </a:p>
        </p:txBody>
      </p:sp>
    </p:spTree>
    <p:extLst>
      <p:ext uri="{BB962C8B-B14F-4D97-AF65-F5344CB8AC3E}">
        <p14:creationId xmlns="" xmlns:p14="http://schemas.microsoft.com/office/powerpoint/2010/main" val="41530558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sz="quarter"/>
          </p:nvPr>
        </p:nvSpPr>
        <p:spPr>
          <a:xfrm>
            <a:off x="683568" y="2130425"/>
            <a:ext cx="7774632" cy="1874639"/>
          </a:xfrm>
        </p:spPr>
        <p:txBody>
          <a:bodyPr/>
          <a:lstStyle/>
          <a:p>
            <a:pPr lvl="3"/>
            <a:r>
              <a:rPr lang="en-US" sz="4800" dirty="0" smtClean="0">
                <a:solidFill>
                  <a:srgbClr val="FF0000"/>
                </a:solidFill>
              </a:rPr>
              <a:t>IEEE DySPAN-SC 1900.6</a:t>
            </a:r>
            <a:r>
              <a:rPr lang="en-US" dirty="0" smtClean="0"/>
              <a:t/>
            </a:r>
            <a:br>
              <a:rPr lang="en-US" dirty="0" smtClean="0"/>
            </a:br>
            <a:r>
              <a:rPr lang="en-US" sz="2000" dirty="0" smtClean="0">
                <a:solidFill>
                  <a:srgbClr val="00B0F0"/>
                </a:solidFill>
              </a:rPr>
              <a:t>Spectrum Sensing Interfaces and Data Structures for Dynamic Spectrum Access and other Advanced Radio Communication Systems</a:t>
            </a:r>
            <a:r>
              <a:rPr lang="en-US" sz="2000" dirty="0" smtClean="0">
                <a:solidFill>
                  <a:srgbClr val="00CC00"/>
                </a:solidFill>
              </a:rPr>
              <a:t/>
            </a:r>
            <a:br>
              <a:rPr lang="en-US" sz="2000" dirty="0" smtClean="0">
                <a:solidFill>
                  <a:srgbClr val="00CC00"/>
                </a:solidFill>
              </a:rPr>
            </a:br>
            <a:r>
              <a:rPr lang="en-US" sz="3200" dirty="0" smtClean="0">
                <a:solidFill>
                  <a:srgbClr val="00B050"/>
                </a:solidFill>
              </a:rPr>
              <a:t>Standard and Working Group Activities</a:t>
            </a:r>
            <a:endParaRPr lang="en-US" dirty="0">
              <a:solidFill>
                <a:srgbClr val="00B050"/>
              </a:solidFill>
            </a:endParaRPr>
          </a:p>
        </p:txBody>
      </p:sp>
      <p:sp>
        <p:nvSpPr>
          <p:cNvPr id="3" name="Untertitel 2"/>
          <p:cNvSpPr>
            <a:spLocks noGrp="1"/>
          </p:cNvSpPr>
          <p:nvPr>
            <p:ph type="subTitle" sz="quarter" idx="1"/>
          </p:nvPr>
        </p:nvSpPr>
        <p:spPr>
          <a:xfrm>
            <a:off x="1371600" y="4725144"/>
            <a:ext cx="6400800" cy="913656"/>
          </a:xfrm>
        </p:spPr>
        <p:txBody>
          <a:bodyPr/>
          <a:lstStyle/>
          <a:p>
            <a:r>
              <a:rPr lang="de-DE" sz="2000" dirty="0" smtClean="0">
                <a:solidFill>
                  <a:schemeClr val="tx1"/>
                </a:solidFill>
              </a:rPr>
              <a:t>Michael Gundlach</a:t>
            </a:r>
          </a:p>
          <a:p>
            <a:r>
              <a:rPr lang="de-DE" sz="2000" dirty="0" smtClean="0">
                <a:solidFill>
                  <a:schemeClr val="tx1"/>
                </a:solidFill>
              </a:rPr>
              <a:t>1900.6 WG </a:t>
            </a:r>
            <a:r>
              <a:rPr lang="de-DE" sz="2000" dirty="0" err="1" smtClean="0">
                <a:solidFill>
                  <a:schemeClr val="tx1"/>
                </a:solidFill>
              </a:rPr>
              <a:t>Chair</a:t>
            </a:r>
            <a:endParaRPr lang="de-DE" sz="2000" dirty="0" smtClean="0">
              <a:solidFill>
                <a:schemeClr val="tx1"/>
              </a:solidFill>
            </a:endParaRPr>
          </a:p>
        </p:txBody>
      </p:sp>
      <p:sp>
        <p:nvSpPr>
          <p:cNvPr id="4" name="Date Placeholder 3"/>
          <p:cNvSpPr>
            <a:spLocks noGrp="1"/>
          </p:cNvSpPr>
          <p:nvPr>
            <p:ph type="dt" sz="half" idx="10"/>
          </p:nvPr>
        </p:nvSpPr>
        <p:spPr/>
        <p:txBody>
          <a:bodyPr/>
          <a:lstStyle/>
          <a:p>
            <a:r>
              <a:rPr lang="en-US" dirty="0" smtClean="0"/>
              <a:t>08.10.2012</a:t>
            </a:r>
            <a:endParaRPr lang="en-GB" dirty="0"/>
          </a:p>
        </p:txBody>
      </p:sp>
      <p:sp>
        <p:nvSpPr>
          <p:cNvPr id="5" name="Slide Number Placeholder 4"/>
          <p:cNvSpPr>
            <a:spLocks noGrp="1"/>
          </p:cNvSpPr>
          <p:nvPr>
            <p:ph type="sldNum" sz="quarter" idx="12"/>
          </p:nvPr>
        </p:nvSpPr>
        <p:spPr/>
        <p:txBody>
          <a:bodyPr/>
          <a:lstStyle/>
          <a:p>
            <a:fld id="{AB557073-BC16-4DC8-8238-A623D0502233}" type="slidenum">
              <a:rPr lang="en-GB" smtClean="0"/>
              <a:pPr/>
              <a:t>2</a:t>
            </a:fld>
            <a:endParaRPr lang="en-GB"/>
          </a:p>
        </p:txBody>
      </p:sp>
      <p:sp>
        <p:nvSpPr>
          <p:cNvPr id="6" name="Footer Placeholder 5"/>
          <p:cNvSpPr>
            <a:spLocks noGrp="1"/>
          </p:cNvSpPr>
          <p:nvPr>
            <p:ph type="ftr" sz="quarter" idx="11"/>
          </p:nvPr>
        </p:nvSpPr>
        <p:spPr/>
        <p:txBody>
          <a:bodyPr/>
          <a:lstStyle/>
          <a:p>
            <a:r>
              <a:rPr lang="en-GB" dirty="0" smtClean="0"/>
              <a:t>DCN 6-12-0078-00-CNTS</a:t>
            </a:r>
            <a:endParaRPr lang="en-GB" dirty="0"/>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dirty="0"/>
          </a:p>
        </p:txBody>
      </p:sp>
      <p:sp>
        <p:nvSpPr>
          <p:cNvPr id="6" name="Title 5"/>
          <p:cNvSpPr>
            <a:spLocks noGrp="1"/>
          </p:cNvSpPr>
          <p:nvPr>
            <p:ph type="title"/>
          </p:nvPr>
        </p:nvSpPr>
        <p:spPr/>
        <p:txBody>
          <a:bodyPr>
            <a:noAutofit/>
          </a:bodyPr>
          <a:lstStyle/>
          <a:p>
            <a:pPr lvl="1"/>
            <a:r>
              <a:rPr lang="en-US" sz="2800" dirty="0" smtClean="0"/>
              <a:t>Technical aspects of the IEEE 1900.6-2011 standard</a:t>
            </a:r>
            <a:br>
              <a:rPr lang="en-US" sz="2800" dirty="0" smtClean="0"/>
            </a:br>
            <a:r>
              <a:rPr lang="en-US" sz="2400" dirty="0" smtClean="0"/>
              <a:t>Emergency services</a:t>
            </a:r>
            <a:endParaRPr lang="en-US" sz="2400" dirty="0"/>
          </a:p>
        </p:txBody>
      </p:sp>
      <p:pic>
        <p:nvPicPr>
          <p:cNvPr id="8" name="Picture 2"/>
          <p:cNvPicPr>
            <a:picLocks noChangeAspect="1" noChangeArrowheads="1"/>
          </p:cNvPicPr>
          <p:nvPr/>
        </p:nvPicPr>
        <p:blipFill>
          <a:blip r:embed="rId2" cstate="print"/>
          <a:srcRect/>
          <a:stretch>
            <a:fillRect/>
          </a:stretch>
        </p:blipFill>
        <p:spPr bwMode="auto">
          <a:xfrm>
            <a:off x="1475656" y="1556792"/>
            <a:ext cx="5904656" cy="4214518"/>
          </a:xfrm>
          <a:prstGeom prst="rect">
            <a:avLst/>
          </a:prstGeom>
          <a:noFill/>
          <a:ln w="9525">
            <a:noFill/>
            <a:miter lim="800000"/>
            <a:headEnd/>
            <a:tailEnd/>
          </a:ln>
          <a:effectLst/>
        </p:spPr>
      </p:pic>
      <p:sp>
        <p:nvSpPr>
          <p:cNvPr id="9" name="Date Placeholder 3"/>
          <p:cNvSpPr>
            <a:spLocks noGrp="1"/>
          </p:cNvSpPr>
          <p:nvPr>
            <p:ph type="dt" sz="half" idx="10"/>
          </p:nvPr>
        </p:nvSpPr>
        <p:spPr>
          <a:xfrm>
            <a:off x="457200" y="6356350"/>
            <a:ext cx="2133600" cy="365125"/>
          </a:xfrm>
        </p:spPr>
        <p:txBody>
          <a:bodyPr/>
          <a:lstStyle/>
          <a:p>
            <a:r>
              <a:rPr lang="en-US" dirty="0" smtClean="0">
                <a:solidFill>
                  <a:schemeClr val="tx1"/>
                </a:solidFill>
                <a:latin typeface="Arial" pitchFamily="34" charset="0"/>
              </a:rPr>
              <a:t>08.10.2012</a:t>
            </a:r>
            <a:endParaRPr lang="en-GB" dirty="0" smtClean="0">
              <a:solidFill>
                <a:schemeClr val="tx1"/>
              </a:solidFill>
              <a:latin typeface="Arial" pitchFamily="34" charset="0"/>
            </a:endParaRPr>
          </a:p>
        </p:txBody>
      </p:sp>
      <p:sp>
        <p:nvSpPr>
          <p:cNvPr id="10" name="Footer Placeholder 5"/>
          <p:cNvSpPr>
            <a:spLocks noGrp="1"/>
          </p:cNvSpPr>
          <p:nvPr>
            <p:ph type="ftr" sz="quarter" idx="11"/>
          </p:nvPr>
        </p:nvSpPr>
        <p:spPr>
          <a:xfrm>
            <a:off x="3124200" y="6356350"/>
            <a:ext cx="2895600" cy="365125"/>
          </a:xfrm>
        </p:spPr>
        <p:txBody>
          <a:bodyPr/>
          <a:lstStyle/>
          <a:p>
            <a:r>
              <a:rPr lang="en-GB" dirty="0" smtClean="0">
                <a:solidFill>
                  <a:schemeClr val="tx1"/>
                </a:solidFill>
                <a:latin typeface="Arial" pitchFamily="34" charset="0"/>
              </a:rPr>
              <a:t>DCN 6-12-0078-00-CNTS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dirty="0"/>
          </a:p>
        </p:txBody>
      </p:sp>
      <p:sp>
        <p:nvSpPr>
          <p:cNvPr id="6" name="Title 5"/>
          <p:cNvSpPr>
            <a:spLocks noGrp="1"/>
          </p:cNvSpPr>
          <p:nvPr>
            <p:ph type="title"/>
          </p:nvPr>
        </p:nvSpPr>
        <p:spPr/>
        <p:txBody>
          <a:bodyPr>
            <a:noAutofit/>
          </a:bodyPr>
          <a:lstStyle/>
          <a:p>
            <a:pPr lvl="1"/>
            <a:r>
              <a:rPr lang="en-US" sz="2800" dirty="0" smtClean="0"/>
              <a:t>Technical aspects of the IEEE 1900.6-2011 standard</a:t>
            </a:r>
            <a:br>
              <a:rPr lang="en-US" sz="2800" dirty="0" smtClean="0"/>
            </a:br>
            <a:r>
              <a:rPr lang="en-US" sz="2400" dirty="0" smtClean="0"/>
              <a:t>Distributed sensing</a:t>
            </a:r>
            <a:endParaRPr lang="en-US" sz="2800" dirty="0"/>
          </a:p>
        </p:txBody>
      </p:sp>
      <p:pic>
        <p:nvPicPr>
          <p:cNvPr id="29698" name="Picture 2" descr="Distributed Sensing for std doc"/>
          <p:cNvPicPr>
            <a:picLocks noChangeAspect="1" noChangeArrowheads="1"/>
          </p:cNvPicPr>
          <p:nvPr/>
        </p:nvPicPr>
        <p:blipFill>
          <a:blip r:embed="rId2" cstate="print"/>
          <a:srcRect/>
          <a:stretch>
            <a:fillRect/>
          </a:stretch>
        </p:blipFill>
        <p:spPr bwMode="auto">
          <a:xfrm>
            <a:off x="2051720" y="1484784"/>
            <a:ext cx="4682480" cy="4572657"/>
          </a:xfrm>
          <a:prstGeom prst="rect">
            <a:avLst/>
          </a:prstGeom>
          <a:noFill/>
          <a:ln w="9525">
            <a:noFill/>
            <a:miter lim="800000"/>
            <a:headEnd/>
            <a:tailEnd/>
          </a:ln>
        </p:spPr>
      </p:pic>
      <p:sp>
        <p:nvSpPr>
          <p:cNvPr id="9" name="Date Placeholder 3"/>
          <p:cNvSpPr>
            <a:spLocks noGrp="1"/>
          </p:cNvSpPr>
          <p:nvPr>
            <p:ph type="dt" sz="half" idx="10"/>
          </p:nvPr>
        </p:nvSpPr>
        <p:spPr>
          <a:xfrm>
            <a:off x="457200" y="6356350"/>
            <a:ext cx="2133600" cy="365125"/>
          </a:xfrm>
        </p:spPr>
        <p:txBody>
          <a:bodyPr/>
          <a:lstStyle/>
          <a:p>
            <a:r>
              <a:rPr lang="en-US" dirty="0" smtClean="0">
                <a:solidFill>
                  <a:schemeClr val="tx1"/>
                </a:solidFill>
                <a:latin typeface="Arial" pitchFamily="34" charset="0"/>
              </a:rPr>
              <a:t>08.10.2012</a:t>
            </a:r>
            <a:endParaRPr lang="en-GB" dirty="0" smtClean="0">
              <a:solidFill>
                <a:schemeClr val="tx1"/>
              </a:solidFill>
              <a:latin typeface="Arial" pitchFamily="34" charset="0"/>
            </a:endParaRPr>
          </a:p>
        </p:txBody>
      </p:sp>
      <p:sp>
        <p:nvSpPr>
          <p:cNvPr id="10" name="Footer Placeholder 5"/>
          <p:cNvSpPr>
            <a:spLocks noGrp="1"/>
          </p:cNvSpPr>
          <p:nvPr>
            <p:ph type="ftr" sz="quarter" idx="11"/>
          </p:nvPr>
        </p:nvSpPr>
        <p:spPr>
          <a:xfrm>
            <a:off x="3124200" y="6356350"/>
            <a:ext cx="2895600" cy="365125"/>
          </a:xfrm>
        </p:spPr>
        <p:txBody>
          <a:bodyPr/>
          <a:lstStyle/>
          <a:p>
            <a:r>
              <a:rPr lang="en-GB" dirty="0" smtClean="0">
                <a:solidFill>
                  <a:schemeClr val="tx1"/>
                </a:solidFill>
                <a:latin typeface="Arial" pitchFamily="34" charset="0"/>
              </a:rPr>
              <a:t>DCN 6-12-0078-00-CNTS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10"/>
          <p:cNvSpPr>
            <a:spLocks noGrp="1" noChangeArrowheads="1"/>
          </p:cNvSpPr>
          <p:nvPr>
            <p:ph type="title" idx="4294967295"/>
          </p:nvPr>
        </p:nvSpPr>
        <p:spPr/>
        <p:txBody>
          <a:bodyPr/>
          <a:lstStyle/>
          <a:p>
            <a:r>
              <a:rPr lang="en-US" sz="3600" dirty="0" smtClean="0">
                <a:ea typeface="MS PGothic" pitchFamily="34" charset="-128"/>
              </a:rPr>
              <a:t>State diagram</a:t>
            </a:r>
            <a:br>
              <a:rPr lang="en-US" sz="3600" dirty="0" smtClean="0">
                <a:ea typeface="MS PGothic" pitchFamily="34" charset="-128"/>
              </a:rPr>
            </a:br>
            <a:endParaRPr lang="en-US" sz="2800" dirty="0" smtClean="0">
              <a:ea typeface="MS PGothic" pitchFamily="34" charset="-128"/>
            </a:endParaRPr>
          </a:p>
        </p:txBody>
      </p:sp>
      <p:pic>
        <p:nvPicPr>
          <p:cNvPr id="2050"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214438" y="1123950"/>
            <a:ext cx="6715125" cy="46101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2" name="Rechteck 1"/>
          <p:cNvSpPr/>
          <p:nvPr/>
        </p:nvSpPr>
        <p:spPr>
          <a:xfrm>
            <a:off x="139147" y="5940345"/>
            <a:ext cx="5959503" cy="258532"/>
          </a:xfrm>
          <a:prstGeom prst="rect">
            <a:avLst/>
          </a:prstGeom>
        </p:spPr>
        <p:txBody>
          <a:bodyPr wrap="square">
            <a:spAutoFit/>
          </a:bodyPr>
          <a:lstStyle/>
          <a:p>
            <a:r>
              <a:rPr lang="en-US" sz="1200" dirty="0"/>
              <a:t>State diagram of IEEE 1900.6 logical entity</a:t>
            </a:r>
            <a:endParaRPr lang="de-DE" sz="1200" dirty="0"/>
          </a:p>
        </p:txBody>
      </p:sp>
      <p:sp>
        <p:nvSpPr>
          <p:cNvPr id="8" name="Date Placeholder 3"/>
          <p:cNvSpPr>
            <a:spLocks noGrp="1"/>
          </p:cNvSpPr>
          <p:nvPr>
            <p:ph type="dt" sz="half" idx="10"/>
          </p:nvPr>
        </p:nvSpPr>
        <p:spPr>
          <a:xfrm>
            <a:off x="457200" y="6356350"/>
            <a:ext cx="2133600" cy="365125"/>
          </a:xfrm>
        </p:spPr>
        <p:txBody>
          <a:bodyPr/>
          <a:lstStyle/>
          <a:p>
            <a:r>
              <a:rPr lang="en-US" dirty="0" smtClean="0">
                <a:solidFill>
                  <a:schemeClr val="tx1"/>
                </a:solidFill>
                <a:latin typeface="Arial" pitchFamily="34" charset="0"/>
              </a:rPr>
              <a:t>08.10.2012</a:t>
            </a:r>
            <a:endParaRPr lang="en-GB" dirty="0" smtClean="0">
              <a:solidFill>
                <a:schemeClr val="tx1"/>
              </a:solidFill>
              <a:latin typeface="Arial" pitchFamily="34" charset="0"/>
            </a:endParaRPr>
          </a:p>
        </p:txBody>
      </p:sp>
      <p:sp>
        <p:nvSpPr>
          <p:cNvPr id="9" name="Slide Number Placeholder 4"/>
          <p:cNvSpPr>
            <a:spLocks noGrp="1"/>
          </p:cNvSpPr>
          <p:nvPr>
            <p:ph type="sldNum" sz="quarter" idx="12"/>
          </p:nvPr>
        </p:nvSpPr>
        <p:spPr>
          <a:xfrm>
            <a:off x="6553200" y="6356350"/>
            <a:ext cx="2133600" cy="365125"/>
          </a:xfrm>
        </p:spPr>
        <p:txBody>
          <a:bodyPr/>
          <a:lstStyle/>
          <a:p>
            <a:fld id="{49A960CD-0BA8-49C0-8E1C-C2C6A9A51419}" type="slidenum">
              <a:rPr lang="en-GB" smtClean="0">
                <a:solidFill>
                  <a:schemeClr val="tx1"/>
                </a:solidFill>
                <a:latin typeface="Arial" pitchFamily="34" charset="0"/>
              </a:rPr>
              <a:pPr/>
              <a:t>22</a:t>
            </a:fld>
            <a:endParaRPr lang="en-GB" dirty="0" smtClean="0">
              <a:solidFill>
                <a:schemeClr val="tx1"/>
              </a:solidFill>
              <a:latin typeface="Arial" pitchFamily="34" charset="0"/>
            </a:endParaRPr>
          </a:p>
        </p:txBody>
      </p:sp>
      <p:sp>
        <p:nvSpPr>
          <p:cNvPr id="10" name="Footer Placeholder 5"/>
          <p:cNvSpPr>
            <a:spLocks noGrp="1"/>
          </p:cNvSpPr>
          <p:nvPr>
            <p:ph type="ftr" sz="quarter" idx="11"/>
          </p:nvPr>
        </p:nvSpPr>
        <p:spPr>
          <a:xfrm>
            <a:off x="3124200" y="6356350"/>
            <a:ext cx="2895600" cy="365125"/>
          </a:xfrm>
        </p:spPr>
        <p:txBody>
          <a:bodyPr/>
          <a:lstStyle/>
          <a:p>
            <a:r>
              <a:rPr lang="en-GB" dirty="0" smtClean="0">
                <a:solidFill>
                  <a:schemeClr val="tx1"/>
                </a:solidFill>
                <a:latin typeface="Arial" pitchFamily="34" charset="0"/>
              </a:rPr>
              <a:t>DCN 6-12-0078-00-CNTS</a:t>
            </a:r>
          </a:p>
        </p:txBody>
      </p:sp>
    </p:spTree>
    <p:extLst>
      <p:ext uri="{BB962C8B-B14F-4D97-AF65-F5344CB8AC3E}">
        <p14:creationId xmlns="" xmlns:p14="http://schemas.microsoft.com/office/powerpoint/2010/main" val="3444508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7890" name="Rectangle 10"/>
          <p:cNvSpPr>
            <a:spLocks noGrp="1" noChangeArrowheads="1"/>
          </p:cNvSpPr>
          <p:nvPr>
            <p:ph type="title" idx="4294967295"/>
          </p:nvPr>
        </p:nvSpPr>
        <p:spPr/>
        <p:txBody>
          <a:bodyPr/>
          <a:lstStyle/>
          <a:p>
            <a:r>
              <a:rPr lang="en-US" sz="3600" dirty="0" smtClean="0">
                <a:ea typeface="MS PGothic" pitchFamily="34" charset="-128"/>
              </a:rPr>
              <a:t>State description</a:t>
            </a:r>
            <a:r>
              <a:rPr lang="en-US" sz="2800" dirty="0" smtClean="0">
                <a:ea typeface="MS PGothic" pitchFamily="34" charset="-128"/>
              </a:rPr>
              <a:t/>
            </a:r>
            <a:br>
              <a:rPr lang="en-US" sz="2800" dirty="0" smtClean="0">
                <a:ea typeface="MS PGothic" pitchFamily="34" charset="-128"/>
              </a:rPr>
            </a:br>
            <a:endParaRPr lang="en-US" sz="2800" dirty="0" smtClean="0">
              <a:ea typeface="MS PGothic" pitchFamily="34" charset="-128"/>
            </a:endParaRPr>
          </a:p>
        </p:txBody>
      </p:sp>
      <p:sp>
        <p:nvSpPr>
          <p:cNvPr id="28675" name="Rectangle 11"/>
          <p:cNvSpPr>
            <a:spLocks noGrp="1" noChangeArrowheads="1"/>
          </p:cNvSpPr>
          <p:nvPr>
            <p:ph type="body" idx="4294967295"/>
          </p:nvPr>
        </p:nvSpPr>
        <p:spPr>
          <a:xfrm>
            <a:off x="254000" y="980728"/>
            <a:ext cx="8639175" cy="5226133"/>
          </a:xfrm>
        </p:spPr>
        <p:txBody>
          <a:bodyPr/>
          <a:lstStyle/>
          <a:p>
            <a:r>
              <a:rPr lang="en-US" sz="1800" dirty="0" smtClean="0"/>
              <a:t>Initialization state</a:t>
            </a:r>
            <a:endParaRPr lang="de-DE" sz="1800" dirty="0" smtClean="0"/>
          </a:p>
          <a:p>
            <a:pPr lvl="1">
              <a:buFont typeface="Wingdings" pitchFamily="2" charset="2"/>
              <a:buChar char="Ø"/>
            </a:pPr>
            <a:r>
              <a:rPr lang="en-US" sz="1600" dirty="0" smtClean="0"/>
              <a:t>The </a:t>
            </a:r>
            <a:r>
              <a:rPr lang="en-US" sz="1600" dirty="0"/>
              <a:t>initialization state includes functions that shall be executed before sensing information exchange, for example, obtaining the control/application ID.</a:t>
            </a:r>
            <a:endParaRPr lang="de-DE" sz="1600" dirty="0"/>
          </a:p>
          <a:p>
            <a:r>
              <a:rPr lang="en-US" sz="1800" dirty="0"/>
              <a:t>Idle state</a:t>
            </a:r>
            <a:endParaRPr lang="de-DE" sz="1800" dirty="0"/>
          </a:p>
          <a:p>
            <a:pPr lvl="1">
              <a:buFont typeface="Wingdings" pitchFamily="2" charset="2"/>
              <a:buChar char="Ø"/>
            </a:pPr>
            <a:r>
              <a:rPr lang="en-US" sz="1600" dirty="0"/>
              <a:t>This is the state when there is no usage of the logical interface.</a:t>
            </a:r>
            <a:endParaRPr lang="de-DE" sz="1600" dirty="0"/>
          </a:p>
          <a:p>
            <a:r>
              <a:rPr lang="en-US" sz="1800" dirty="0"/>
              <a:t>Data gathering state</a:t>
            </a:r>
            <a:endParaRPr lang="de-DE" sz="1800" dirty="0"/>
          </a:p>
          <a:p>
            <a:pPr lvl="1">
              <a:buFont typeface="Wingdings" pitchFamily="2" charset="2"/>
              <a:buChar char="Ø"/>
            </a:pPr>
            <a:r>
              <a:rPr lang="en-US" sz="1600" dirty="0"/>
              <a:t>The data gathering state includes functions that shall be executed for obtaining measurement results. It also includes functions that shall be executed for obtaining sensing information for the control/application.</a:t>
            </a:r>
            <a:endParaRPr lang="de-DE" sz="1600" dirty="0"/>
          </a:p>
          <a:p>
            <a:r>
              <a:rPr lang="en-US" sz="1800" dirty="0"/>
              <a:t>Communication state</a:t>
            </a:r>
            <a:endParaRPr lang="de-DE" sz="1800" dirty="0"/>
          </a:p>
          <a:p>
            <a:pPr lvl="1">
              <a:buFont typeface="Wingdings" pitchFamily="2" charset="2"/>
              <a:buChar char="Ø"/>
            </a:pPr>
            <a:r>
              <a:rPr lang="en-US" sz="1600" dirty="0"/>
              <a:t>The communication state includes functions that shall be executed for transportation of sensing-related information from an IEEE 1900.6 logical entity to another IEEE 1900.6 logical entity using the communication subsystem.</a:t>
            </a:r>
            <a:endParaRPr lang="de-DE" sz="1600" dirty="0"/>
          </a:p>
          <a:p>
            <a:r>
              <a:rPr lang="en-US" sz="1800" dirty="0"/>
              <a:t>Simultaneous communication and data gathering state</a:t>
            </a:r>
            <a:endParaRPr lang="de-DE" sz="1800" dirty="0"/>
          </a:p>
          <a:p>
            <a:pPr lvl="1">
              <a:buFont typeface="Wingdings" pitchFamily="2" charset="2"/>
              <a:buChar char="Ø"/>
            </a:pPr>
            <a:r>
              <a:rPr lang="en-US" sz="1600" dirty="0"/>
              <a:t>In the simultaneous communication and data gathering state, communication for sensing information exchange and data gathering take place at the same time. For example, the measurement module performs spectrum measurement at frequency f1 and the communication subsystem is transporting sensing information at another frequency f2. The sensor may also receive sensing control information during execution of the measurement.</a:t>
            </a:r>
            <a:endParaRPr lang="de-DE" sz="1600" dirty="0"/>
          </a:p>
        </p:txBody>
      </p:sp>
      <p:sp>
        <p:nvSpPr>
          <p:cNvPr id="7" name="Date Placeholder 3"/>
          <p:cNvSpPr>
            <a:spLocks noGrp="1"/>
          </p:cNvSpPr>
          <p:nvPr>
            <p:ph type="dt" sz="half" idx="10"/>
          </p:nvPr>
        </p:nvSpPr>
        <p:spPr>
          <a:xfrm>
            <a:off x="457200" y="6356350"/>
            <a:ext cx="2133600" cy="365125"/>
          </a:xfrm>
        </p:spPr>
        <p:txBody>
          <a:bodyPr/>
          <a:lstStyle/>
          <a:p>
            <a:r>
              <a:rPr lang="en-US" dirty="0" smtClean="0">
                <a:solidFill>
                  <a:schemeClr val="tx1"/>
                </a:solidFill>
                <a:latin typeface="Arial" pitchFamily="34" charset="0"/>
              </a:rPr>
              <a:t>08.10.2012</a:t>
            </a:r>
            <a:endParaRPr lang="en-GB" dirty="0" smtClean="0">
              <a:solidFill>
                <a:schemeClr val="tx1"/>
              </a:solidFill>
              <a:latin typeface="Arial" pitchFamily="34" charset="0"/>
            </a:endParaRPr>
          </a:p>
        </p:txBody>
      </p:sp>
      <p:sp>
        <p:nvSpPr>
          <p:cNvPr id="8" name="Slide Number Placeholder 4"/>
          <p:cNvSpPr>
            <a:spLocks noGrp="1"/>
          </p:cNvSpPr>
          <p:nvPr>
            <p:ph type="sldNum" sz="quarter" idx="12"/>
          </p:nvPr>
        </p:nvSpPr>
        <p:spPr>
          <a:xfrm>
            <a:off x="6553200" y="6356350"/>
            <a:ext cx="2133600" cy="365125"/>
          </a:xfrm>
        </p:spPr>
        <p:txBody>
          <a:bodyPr/>
          <a:lstStyle/>
          <a:p>
            <a:fld id="{49A960CD-0BA8-49C0-8E1C-C2C6A9A51419}" type="slidenum">
              <a:rPr lang="en-GB" smtClean="0">
                <a:solidFill>
                  <a:schemeClr val="tx1"/>
                </a:solidFill>
                <a:latin typeface="Arial" pitchFamily="34" charset="0"/>
              </a:rPr>
              <a:pPr/>
              <a:t>23</a:t>
            </a:fld>
            <a:endParaRPr lang="en-GB" dirty="0" smtClean="0">
              <a:solidFill>
                <a:schemeClr val="tx1"/>
              </a:solidFill>
              <a:latin typeface="Arial" pitchFamily="34" charset="0"/>
            </a:endParaRPr>
          </a:p>
        </p:txBody>
      </p:sp>
      <p:sp>
        <p:nvSpPr>
          <p:cNvPr id="9" name="Footer Placeholder 5"/>
          <p:cNvSpPr>
            <a:spLocks noGrp="1"/>
          </p:cNvSpPr>
          <p:nvPr>
            <p:ph type="ftr" sz="quarter" idx="11"/>
          </p:nvPr>
        </p:nvSpPr>
        <p:spPr>
          <a:xfrm>
            <a:off x="3124200" y="6356350"/>
            <a:ext cx="2895600" cy="365125"/>
          </a:xfrm>
        </p:spPr>
        <p:txBody>
          <a:bodyPr/>
          <a:lstStyle/>
          <a:p>
            <a:r>
              <a:rPr lang="en-GB" dirty="0" smtClean="0">
                <a:solidFill>
                  <a:schemeClr val="tx1"/>
                </a:solidFill>
                <a:latin typeface="Arial" pitchFamily="34" charset="0"/>
              </a:rPr>
              <a:t>DCN 6-12-0078-00-CNTS</a:t>
            </a:r>
          </a:p>
        </p:txBody>
      </p:sp>
    </p:spTree>
    <p:extLst>
      <p:ext uri="{BB962C8B-B14F-4D97-AF65-F5344CB8AC3E}">
        <p14:creationId xmlns="" xmlns:p14="http://schemas.microsoft.com/office/powerpoint/2010/main" val="1548051191"/>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10"/>
          <p:cNvSpPr>
            <a:spLocks noGrp="1" noChangeArrowheads="1"/>
          </p:cNvSpPr>
          <p:nvPr>
            <p:ph type="title" idx="4294967295"/>
          </p:nvPr>
        </p:nvSpPr>
        <p:spPr/>
        <p:txBody>
          <a:bodyPr/>
          <a:lstStyle/>
          <a:p>
            <a:r>
              <a:rPr lang="en-US" sz="3600" dirty="0" smtClean="0">
                <a:ea typeface="MS PGothic" pitchFamily="34" charset="-128"/>
              </a:rPr>
              <a:t>Scope and usage of Data Archive</a:t>
            </a:r>
            <a:br>
              <a:rPr lang="en-US" sz="3600" dirty="0" smtClean="0">
                <a:ea typeface="MS PGothic" pitchFamily="34" charset="-128"/>
              </a:rPr>
            </a:br>
            <a:endParaRPr lang="en-US" sz="2800" dirty="0" smtClean="0">
              <a:ea typeface="MS PGothic" pitchFamily="34" charset="-128"/>
            </a:endParaRPr>
          </a:p>
        </p:txBody>
      </p:sp>
      <p:sp>
        <p:nvSpPr>
          <p:cNvPr id="6" name="Rectangle 5"/>
          <p:cNvSpPr/>
          <p:nvPr/>
        </p:nvSpPr>
        <p:spPr>
          <a:xfrm>
            <a:off x="306123" y="5190291"/>
            <a:ext cx="8201771" cy="830997"/>
          </a:xfrm>
          <a:prstGeom prst="rect">
            <a:avLst/>
          </a:prstGeom>
        </p:spPr>
        <p:txBody>
          <a:bodyPr wrap="square">
            <a:spAutoFit/>
          </a:bodyPr>
          <a:lstStyle/>
          <a:p>
            <a:r>
              <a:rPr lang="en-US" sz="1200" dirty="0" smtClean="0"/>
              <a:t>The DA can be a part of a CR system; it stores sensing-related information obtained from multiple sources such as spectrum sensors, CEs, other DAs, or other external data repositories. The DA also stores regulatory and policy information obtained from regulatory repositories. The IEEE 1900.6 logical interface can be used to convey sensing-related information and processed information. However, regulatory information exchange may need another interface.</a:t>
            </a:r>
            <a:endParaRPr lang="en-US" sz="1200" dirty="0"/>
          </a:p>
        </p:txBody>
      </p:sp>
      <p:sp>
        <p:nvSpPr>
          <p:cNvPr id="7" name="Oval 6"/>
          <p:cNvSpPr/>
          <p:nvPr/>
        </p:nvSpPr>
        <p:spPr bwMode="auto">
          <a:xfrm>
            <a:off x="2608028" y="2096553"/>
            <a:ext cx="2107096" cy="1067736"/>
          </a:xfrm>
          <a:prstGeom prst="ellipse">
            <a:avLst/>
          </a:prstGeom>
          <a:noFill/>
          <a:ln w="19050" cap="flat" cmpd="sng" algn="ctr">
            <a:solidFill>
              <a:srgbClr val="00B050"/>
            </a:solid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spAutoFit/>
          </a:bodyPr>
          <a:lstStyle/>
          <a:p>
            <a:pPr marL="0" marR="0" indent="0" algn="ctr" defTabSz="762000" rtl="0" eaLnBrk="0" fontAlgn="base" latinLnBrk="0" hangingPunct="0">
              <a:lnSpc>
                <a:spcPct val="90000"/>
              </a:lnSpc>
              <a:spcBef>
                <a:spcPct val="30000"/>
              </a:spcBef>
              <a:spcAft>
                <a:spcPct val="0"/>
              </a:spcAft>
              <a:buClr>
                <a:schemeClr val="accent1"/>
              </a:buClr>
              <a:buSzTx/>
              <a:buFontTx/>
              <a:buNone/>
              <a:tabLst/>
            </a:pPr>
            <a:r>
              <a:rPr kumimoji="0" lang="en-US" sz="1600" b="0" i="0" u="none" strike="noStrike" cap="none" normalizeH="0" baseline="0" dirty="0" smtClean="0">
                <a:ln>
                  <a:noFill/>
                </a:ln>
                <a:solidFill>
                  <a:schemeClr val="tx1"/>
                </a:solidFill>
                <a:effectLst/>
                <a:latin typeface="Arial" charset="0"/>
              </a:rPr>
              <a:t>Regulatory</a:t>
            </a:r>
            <a:r>
              <a:rPr kumimoji="0" lang="de-DE" sz="1600" b="0" i="0" u="none" strike="noStrike" cap="none" normalizeH="0" baseline="0" dirty="0" smtClean="0">
                <a:ln>
                  <a:noFill/>
                </a:ln>
                <a:solidFill>
                  <a:schemeClr val="tx1"/>
                </a:solidFill>
                <a:effectLst/>
                <a:latin typeface="Arial" charset="0"/>
              </a:rPr>
              <a:t> &amp; </a:t>
            </a:r>
            <a:r>
              <a:rPr kumimoji="0" lang="en-US" sz="1600" b="0" i="0" u="none" strike="noStrike" cap="none" normalizeH="0" baseline="0" dirty="0" smtClean="0">
                <a:ln>
                  <a:noFill/>
                </a:ln>
                <a:solidFill>
                  <a:schemeClr val="tx1"/>
                </a:solidFill>
                <a:effectLst/>
                <a:latin typeface="Arial" charset="0"/>
              </a:rPr>
              <a:t>policy</a:t>
            </a:r>
            <a:r>
              <a:rPr kumimoji="0" lang="de-DE" sz="1600" b="0" i="0" u="none" strike="noStrike" cap="none" normalizeH="0" baseline="0" dirty="0" smtClean="0">
                <a:ln>
                  <a:noFill/>
                </a:ln>
                <a:solidFill>
                  <a:schemeClr val="tx1"/>
                </a:solidFill>
                <a:effectLst/>
                <a:latin typeface="Arial" charset="0"/>
              </a:rPr>
              <a:t> </a:t>
            </a:r>
            <a:r>
              <a:rPr kumimoji="0" lang="en-US" sz="1600" b="0" i="0" u="none" strike="noStrike" cap="none" normalizeH="0" baseline="0" dirty="0" smtClean="0">
                <a:ln>
                  <a:noFill/>
                </a:ln>
                <a:solidFill>
                  <a:schemeClr val="tx1"/>
                </a:solidFill>
                <a:effectLst/>
                <a:latin typeface="Arial" charset="0"/>
              </a:rPr>
              <a:t>information</a:t>
            </a:r>
          </a:p>
        </p:txBody>
      </p:sp>
      <p:sp>
        <p:nvSpPr>
          <p:cNvPr id="8" name="Oval 7"/>
          <p:cNvSpPr/>
          <p:nvPr/>
        </p:nvSpPr>
        <p:spPr bwMode="auto">
          <a:xfrm>
            <a:off x="2649110" y="3473454"/>
            <a:ext cx="2107096" cy="1067736"/>
          </a:xfrm>
          <a:prstGeom prst="ellipse">
            <a:avLst/>
          </a:prstGeom>
          <a:noFill/>
          <a:ln w="19050" cap="flat" cmpd="sng" algn="ctr">
            <a:solidFill>
              <a:srgbClr val="00B050"/>
            </a:solid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spAutoFit/>
          </a:bodyPr>
          <a:lstStyle/>
          <a:p>
            <a:pPr marL="0" marR="0" indent="0" algn="ctr" defTabSz="762000" rtl="0" eaLnBrk="0" fontAlgn="base" latinLnBrk="0" hangingPunct="0">
              <a:lnSpc>
                <a:spcPct val="90000"/>
              </a:lnSpc>
              <a:spcBef>
                <a:spcPct val="30000"/>
              </a:spcBef>
              <a:spcAft>
                <a:spcPct val="0"/>
              </a:spcAft>
              <a:buClr>
                <a:schemeClr val="accent1"/>
              </a:buClr>
              <a:buSzTx/>
              <a:buFontTx/>
              <a:buNone/>
              <a:tabLst/>
            </a:pPr>
            <a:r>
              <a:rPr kumimoji="0" lang="en-US" sz="1600" b="0" i="0" u="none" strike="noStrike" cap="none" normalizeH="0" baseline="0" dirty="0" smtClean="0">
                <a:ln>
                  <a:noFill/>
                </a:ln>
                <a:solidFill>
                  <a:schemeClr val="tx1"/>
                </a:solidFill>
                <a:effectLst/>
                <a:latin typeface="Arial" charset="0"/>
              </a:rPr>
              <a:t>Sensing</a:t>
            </a:r>
            <a:r>
              <a:rPr kumimoji="0" lang="de-DE" sz="1600" b="0" i="0" u="none" strike="noStrike" cap="none" normalizeH="0" baseline="0" dirty="0" smtClean="0">
                <a:ln>
                  <a:noFill/>
                </a:ln>
                <a:solidFill>
                  <a:schemeClr val="tx1"/>
                </a:solidFill>
                <a:effectLst/>
                <a:latin typeface="Arial" charset="0"/>
              </a:rPr>
              <a:t> </a:t>
            </a:r>
            <a:r>
              <a:rPr kumimoji="0" lang="en-US" sz="1600" b="0" i="0" u="none" strike="noStrike" cap="none" normalizeH="0" baseline="0" dirty="0" smtClean="0">
                <a:ln>
                  <a:noFill/>
                </a:ln>
                <a:solidFill>
                  <a:schemeClr val="tx1"/>
                </a:solidFill>
                <a:effectLst/>
                <a:latin typeface="Arial" charset="0"/>
              </a:rPr>
              <a:t>related</a:t>
            </a:r>
            <a:r>
              <a:rPr kumimoji="0" lang="de-DE" sz="1600" b="0" i="0" u="none" strike="noStrike" cap="none" normalizeH="0" dirty="0" smtClean="0">
                <a:ln>
                  <a:noFill/>
                </a:ln>
                <a:solidFill>
                  <a:schemeClr val="tx1"/>
                </a:solidFill>
                <a:effectLst/>
                <a:latin typeface="Arial" charset="0"/>
              </a:rPr>
              <a:t> </a:t>
            </a:r>
            <a:r>
              <a:rPr kumimoji="0" lang="en-US" sz="1600" b="0" i="0" u="none" strike="noStrike" cap="none" normalizeH="0" baseline="0" dirty="0" smtClean="0">
                <a:ln>
                  <a:noFill/>
                </a:ln>
                <a:solidFill>
                  <a:schemeClr val="tx1"/>
                </a:solidFill>
                <a:effectLst/>
                <a:latin typeface="Arial" charset="0"/>
              </a:rPr>
              <a:t>information</a:t>
            </a:r>
          </a:p>
        </p:txBody>
      </p:sp>
      <p:sp>
        <p:nvSpPr>
          <p:cNvPr id="9" name="TextBox 8"/>
          <p:cNvSpPr txBox="1"/>
          <p:nvPr/>
        </p:nvSpPr>
        <p:spPr>
          <a:xfrm>
            <a:off x="5820355" y="2459472"/>
            <a:ext cx="1757238" cy="313932"/>
          </a:xfrm>
          <a:prstGeom prst="rect">
            <a:avLst/>
          </a:prstGeom>
          <a:noFill/>
        </p:spPr>
        <p:txBody>
          <a:bodyPr wrap="square" rtlCol="0">
            <a:spAutoFit/>
          </a:bodyPr>
          <a:lstStyle/>
          <a:p>
            <a:pPr algn="ctr" defTabSz="762000"/>
            <a:r>
              <a:rPr lang="en-US" sz="1600" dirty="0" smtClean="0"/>
              <a:t>Raw</a:t>
            </a:r>
            <a:r>
              <a:rPr lang="de-DE" sz="1600" dirty="0" smtClean="0"/>
              <a:t> </a:t>
            </a:r>
            <a:r>
              <a:rPr lang="en-US" sz="1600" dirty="0" smtClean="0"/>
              <a:t>information</a:t>
            </a:r>
          </a:p>
        </p:txBody>
      </p:sp>
      <p:sp>
        <p:nvSpPr>
          <p:cNvPr id="10" name="TextBox 9"/>
          <p:cNvSpPr txBox="1"/>
          <p:nvPr/>
        </p:nvSpPr>
        <p:spPr>
          <a:xfrm>
            <a:off x="5836257" y="3152557"/>
            <a:ext cx="2266122" cy="313932"/>
          </a:xfrm>
          <a:prstGeom prst="rect">
            <a:avLst/>
          </a:prstGeom>
          <a:noFill/>
        </p:spPr>
        <p:txBody>
          <a:bodyPr wrap="square" rtlCol="0">
            <a:spAutoFit/>
          </a:bodyPr>
          <a:lstStyle/>
          <a:p>
            <a:pPr algn="ctr" defTabSz="762000"/>
            <a:r>
              <a:rPr lang="en-US" sz="1600" dirty="0" smtClean="0"/>
              <a:t>Processed</a:t>
            </a:r>
            <a:r>
              <a:rPr lang="de-DE" sz="1600" dirty="0" smtClean="0"/>
              <a:t> </a:t>
            </a:r>
            <a:r>
              <a:rPr lang="en-US" sz="1600" dirty="0" smtClean="0"/>
              <a:t>information</a:t>
            </a:r>
          </a:p>
        </p:txBody>
      </p:sp>
      <p:sp>
        <p:nvSpPr>
          <p:cNvPr id="11" name="TextBox 10"/>
          <p:cNvSpPr txBox="1"/>
          <p:nvPr/>
        </p:nvSpPr>
        <p:spPr>
          <a:xfrm>
            <a:off x="5821681" y="3884077"/>
            <a:ext cx="1757238" cy="313932"/>
          </a:xfrm>
          <a:prstGeom prst="rect">
            <a:avLst/>
          </a:prstGeom>
          <a:noFill/>
        </p:spPr>
        <p:txBody>
          <a:bodyPr wrap="square" rtlCol="0">
            <a:spAutoFit/>
          </a:bodyPr>
          <a:lstStyle/>
          <a:p>
            <a:pPr algn="ctr" defTabSz="762000"/>
            <a:r>
              <a:rPr lang="en-US" sz="1600" dirty="0" smtClean="0"/>
              <a:t>Raw</a:t>
            </a:r>
            <a:r>
              <a:rPr lang="de-DE" sz="1600" dirty="0" smtClean="0"/>
              <a:t> </a:t>
            </a:r>
            <a:r>
              <a:rPr lang="en-US" sz="1600" dirty="0" smtClean="0"/>
              <a:t>information</a:t>
            </a:r>
          </a:p>
        </p:txBody>
      </p:sp>
      <p:sp>
        <p:nvSpPr>
          <p:cNvPr id="12" name="TextBox 11"/>
          <p:cNvSpPr txBox="1"/>
          <p:nvPr/>
        </p:nvSpPr>
        <p:spPr>
          <a:xfrm>
            <a:off x="2402619" y="1450978"/>
            <a:ext cx="1757238" cy="313932"/>
          </a:xfrm>
          <a:prstGeom prst="rect">
            <a:avLst/>
          </a:prstGeom>
          <a:noFill/>
        </p:spPr>
        <p:txBody>
          <a:bodyPr wrap="square" rtlCol="0">
            <a:spAutoFit/>
          </a:bodyPr>
          <a:lstStyle/>
          <a:p>
            <a:pPr algn="ctr" defTabSz="762000"/>
            <a:r>
              <a:rPr lang="de-DE" sz="1600" b="1" dirty="0" smtClean="0"/>
              <a:t>Data Archive</a:t>
            </a:r>
            <a:endParaRPr lang="en-US" sz="1600" b="1" dirty="0" smtClean="0"/>
          </a:p>
        </p:txBody>
      </p:sp>
      <p:cxnSp>
        <p:nvCxnSpPr>
          <p:cNvPr id="15" name="Straight Arrow Connector 14"/>
          <p:cNvCxnSpPr/>
          <p:nvPr/>
        </p:nvCxnSpPr>
        <p:spPr bwMode="auto">
          <a:xfrm>
            <a:off x="1630017" y="2618494"/>
            <a:ext cx="985962" cy="0"/>
          </a:xfrm>
          <a:prstGeom prst="straightConnector1">
            <a:avLst/>
          </a:prstGeom>
          <a:solidFill>
            <a:schemeClr val="bg1"/>
          </a:solidFill>
          <a:ln w="25400" cap="flat" cmpd="sng" algn="ctr">
            <a:solidFill>
              <a:schemeClr val="tx1"/>
            </a:solidFill>
            <a:prstDash val="solid"/>
            <a:round/>
            <a:headEnd type="none" w="med" len="med"/>
            <a:tailEnd type="arrow"/>
          </a:ln>
          <a:effectLst/>
        </p:spPr>
      </p:cxnSp>
      <p:cxnSp>
        <p:nvCxnSpPr>
          <p:cNvPr id="16" name="Straight Arrow Connector 15"/>
          <p:cNvCxnSpPr/>
          <p:nvPr/>
        </p:nvCxnSpPr>
        <p:spPr bwMode="auto">
          <a:xfrm>
            <a:off x="1663148" y="4011298"/>
            <a:ext cx="985962" cy="0"/>
          </a:xfrm>
          <a:prstGeom prst="straightConnector1">
            <a:avLst/>
          </a:prstGeom>
          <a:solidFill>
            <a:schemeClr val="bg1"/>
          </a:solidFill>
          <a:ln w="25400" cap="flat" cmpd="sng" algn="ctr">
            <a:solidFill>
              <a:schemeClr val="tx1"/>
            </a:solidFill>
            <a:prstDash val="solid"/>
            <a:round/>
            <a:headEnd type="none" w="med" len="med"/>
            <a:tailEnd type="arrow"/>
          </a:ln>
          <a:effectLst/>
        </p:spPr>
      </p:cxnSp>
      <p:cxnSp>
        <p:nvCxnSpPr>
          <p:cNvPr id="17" name="Straight Arrow Connector 16"/>
          <p:cNvCxnSpPr/>
          <p:nvPr/>
        </p:nvCxnSpPr>
        <p:spPr bwMode="auto">
          <a:xfrm>
            <a:off x="4724400" y="2627772"/>
            <a:ext cx="985962" cy="0"/>
          </a:xfrm>
          <a:prstGeom prst="straightConnector1">
            <a:avLst/>
          </a:prstGeom>
          <a:solidFill>
            <a:schemeClr val="bg1"/>
          </a:solidFill>
          <a:ln w="25400" cap="flat" cmpd="sng" algn="ctr">
            <a:solidFill>
              <a:schemeClr val="tx1"/>
            </a:solidFill>
            <a:prstDash val="solid"/>
            <a:round/>
            <a:headEnd type="none" w="med" len="med"/>
            <a:tailEnd type="arrow"/>
          </a:ln>
          <a:effectLst/>
        </p:spPr>
      </p:cxnSp>
      <p:cxnSp>
        <p:nvCxnSpPr>
          <p:cNvPr id="18" name="Straight Arrow Connector 17"/>
          <p:cNvCxnSpPr/>
          <p:nvPr/>
        </p:nvCxnSpPr>
        <p:spPr bwMode="auto">
          <a:xfrm>
            <a:off x="4741628" y="4028527"/>
            <a:ext cx="985962" cy="0"/>
          </a:xfrm>
          <a:prstGeom prst="straightConnector1">
            <a:avLst/>
          </a:prstGeom>
          <a:solidFill>
            <a:schemeClr val="bg1"/>
          </a:solidFill>
          <a:ln w="25400" cap="flat" cmpd="sng" algn="ctr">
            <a:solidFill>
              <a:schemeClr val="tx1"/>
            </a:solidFill>
            <a:prstDash val="solid"/>
            <a:round/>
            <a:headEnd type="none" w="med" len="med"/>
            <a:tailEnd type="arrow"/>
          </a:ln>
          <a:effectLst/>
        </p:spPr>
      </p:cxnSp>
      <p:cxnSp>
        <p:nvCxnSpPr>
          <p:cNvPr id="19" name="Straight Arrow Connector 18"/>
          <p:cNvCxnSpPr/>
          <p:nvPr/>
        </p:nvCxnSpPr>
        <p:spPr bwMode="auto">
          <a:xfrm flipV="1">
            <a:off x="5226659" y="3302307"/>
            <a:ext cx="506231" cy="10602"/>
          </a:xfrm>
          <a:prstGeom prst="straightConnector1">
            <a:avLst/>
          </a:prstGeom>
          <a:solidFill>
            <a:schemeClr val="bg1"/>
          </a:solidFill>
          <a:ln w="25400" cap="flat" cmpd="sng" algn="ctr">
            <a:solidFill>
              <a:schemeClr val="tx1"/>
            </a:solidFill>
            <a:prstDash val="solid"/>
            <a:round/>
            <a:headEnd type="none" w="med" len="med"/>
            <a:tailEnd type="arrow"/>
          </a:ln>
          <a:effectLst/>
        </p:spPr>
      </p:cxnSp>
      <p:cxnSp>
        <p:nvCxnSpPr>
          <p:cNvPr id="25" name="Straight Connector 24"/>
          <p:cNvCxnSpPr/>
          <p:nvPr/>
        </p:nvCxnSpPr>
        <p:spPr bwMode="auto">
          <a:xfrm flipV="1">
            <a:off x="4517865" y="2944498"/>
            <a:ext cx="698191" cy="7766"/>
          </a:xfrm>
          <a:prstGeom prst="line">
            <a:avLst/>
          </a:prstGeom>
          <a:solidFill>
            <a:schemeClr val="bg1"/>
          </a:solidFill>
          <a:ln w="25400" cap="flat" cmpd="sng" algn="ctr">
            <a:solidFill>
              <a:schemeClr val="tx1"/>
            </a:solidFill>
            <a:prstDash val="solid"/>
            <a:round/>
            <a:headEnd type="none" w="med" len="med"/>
            <a:tailEnd type="none" w="med" len="med"/>
          </a:ln>
          <a:effectLst/>
        </p:spPr>
      </p:cxnSp>
      <p:cxnSp>
        <p:nvCxnSpPr>
          <p:cNvPr id="26" name="Straight Connector 25"/>
          <p:cNvCxnSpPr/>
          <p:nvPr/>
        </p:nvCxnSpPr>
        <p:spPr bwMode="auto">
          <a:xfrm flipV="1">
            <a:off x="4511239" y="3653489"/>
            <a:ext cx="698191" cy="7766"/>
          </a:xfrm>
          <a:prstGeom prst="line">
            <a:avLst/>
          </a:prstGeom>
          <a:solidFill>
            <a:schemeClr val="bg1"/>
          </a:solidFill>
          <a:ln w="25400" cap="flat" cmpd="sng" algn="ctr">
            <a:solidFill>
              <a:schemeClr val="tx1"/>
            </a:solidFill>
            <a:prstDash val="solid"/>
            <a:round/>
            <a:headEnd type="none" w="med" len="med"/>
            <a:tailEnd type="none" w="med" len="med"/>
          </a:ln>
          <a:effectLst/>
        </p:spPr>
      </p:cxnSp>
      <p:cxnSp>
        <p:nvCxnSpPr>
          <p:cNvPr id="27" name="Straight Connector 26"/>
          <p:cNvCxnSpPr/>
          <p:nvPr/>
        </p:nvCxnSpPr>
        <p:spPr bwMode="auto">
          <a:xfrm>
            <a:off x="5200153" y="2952450"/>
            <a:ext cx="10602" cy="718267"/>
          </a:xfrm>
          <a:prstGeom prst="line">
            <a:avLst/>
          </a:prstGeom>
          <a:solidFill>
            <a:schemeClr val="bg1"/>
          </a:solidFill>
          <a:ln w="25400" cap="flat" cmpd="sng" algn="ctr">
            <a:solidFill>
              <a:schemeClr val="tx1"/>
            </a:solidFill>
            <a:prstDash val="solid"/>
            <a:round/>
            <a:headEnd type="none" w="med" len="med"/>
            <a:tailEnd type="none" w="med" len="med"/>
          </a:ln>
          <a:effectLst/>
        </p:spPr>
      </p:cxnSp>
      <p:sp>
        <p:nvSpPr>
          <p:cNvPr id="37" name="Rectangle 36"/>
          <p:cNvSpPr/>
          <p:nvPr/>
        </p:nvSpPr>
        <p:spPr bwMode="auto">
          <a:xfrm>
            <a:off x="2353586" y="1306530"/>
            <a:ext cx="3021496" cy="3490622"/>
          </a:xfrm>
          <a:prstGeom prst="rect">
            <a:avLst/>
          </a:prstGeom>
          <a:noFill/>
          <a:ln w="25400" cap="flat" cmpd="sng" algn="ctr">
            <a:solidFill>
              <a:srgbClr val="0070C0"/>
            </a:solid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noAutofit/>
          </a:bodyPr>
          <a:lstStyle/>
          <a:p>
            <a:pPr marL="0" marR="0" indent="0" algn="l" defTabSz="762000" rtl="0" eaLnBrk="0" fontAlgn="base" latinLnBrk="0" hangingPunct="0">
              <a:lnSpc>
                <a:spcPct val="90000"/>
              </a:lnSpc>
              <a:spcBef>
                <a:spcPct val="30000"/>
              </a:spcBef>
              <a:spcAft>
                <a:spcPct val="0"/>
              </a:spcAft>
              <a:buClr>
                <a:schemeClr val="accent1"/>
              </a:buClr>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28" name="Date Placeholder 3"/>
          <p:cNvSpPr>
            <a:spLocks noGrp="1"/>
          </p:cNvSpPr>
          <p:nvPr>
            <p:ph type="dt" sz="half" idx="10"/>
          </p:nvPr>
        </p:nvSpPr>
        <p:spPr>
          <a:xfrm>
            <a:off x="457200" y="6356350"/>
            <a:ext cx="2133600" cy="365125"/>
          </a:xfrm>
        </p:spPr>
        <p:txBody>
          <a:bodyPr/>
          <a:lstStyle/>
          <a:p>
            <a:r>
              <a:rPr lang="en-US" dirty="0" smtClean="0">
                <a:solidFill>
                  <a:schemeClr val="tx1"/>
                </a:solidFill>
                <a:latin typeface="Arial" pitchFamily="34" charset="0"/>
              </a:rPr>
              <a:t>08.10.2012</a:t>
            </a:r>
            <a:endParaRPr lang="en-GB" dirty="0" smtClean="0">
              <a:solidFill>
                <a:schemeClr val="tx1"/>
              </a:solidFill>
              <a:latin typeface="Arial" pitchFamily="34" charset="0"/>
            </a:endParaRPr>
          </a:p>
        </p:txBody>
      </p:sp>
      <p:sp>
        <p:nvSpPr>
          <p:cNvPr id="29" name="Slide Number Placeholder 4"/>
          <p:cNvSpPr>
            <a:spLocks noGrp="1"/>
          </p:cNvSpPr>
          <p:nvPr>
            <p:ph type="sldNum" sz="quarter" idx="12"/>
          </p:nvPr>
        </p:nvSpPr>
        <p:spPr>
          <a:xfrm>
            <a:off x="6553200" y="6356350"/>
            <a:ext cx="2133600" cy="365125"/>
          </a:xfrm>
        </p:spPr>
        <p:txBody>
          <a:bodyPr/>
          <a:lstStyle/>
          <a:p>
            <a:fld id="{49A960CD-0BA8-49C0-8E1C-C2C6A9A51419}" type="slidenum">
              <a:rPr lang="en-GB" smtClean="0">
                <a:solidFill>
                  <a:schemeClr val="tx1"/>
                </a:solidFill>
                <a:latin typeface="Arial" pitchFamily="34" charset="0"/>
              </a:rPr>
              <a:pPr/>
              <a:t>24</a:t>
            </a:fld>
            <a:endParaRPr lang="en-GB" dirty="0" smtClean="0">
              <a:solidFill>
                <a:schemeClr val="tx1"/>
              </a:solidFill>
              <a:latin typeface="Arial" pitchFamily="34" charset="0"/>
            </a:endParaRPr>
          </a:p>
        </p:txBody>
      </p:sp>
      <p:sp>
        <p:nvSpPr>
          <p:cNvPr id="30" name="Footer Placeholder 5"/>
          <p:cNvSpPr>
            <a:spLocks noGrp="1"/>
          </p:cNvSpPr>
          <p:nvPr>
            <p:ph type="ftr" sz="quarter" idx="11"/>
          </p:nvPr>
        </p:nvSpPr>
        <p:spPr>
          <a:xfrm>
            <a:off x="3124200" y="6356350"/>
            <a:ext cx="2895600" cy="365125"/>
          </a:xfrm>
        </p:spPr>
        <p:txBody>
          <a:bodyPr/>
          <a:lstStyle/>
          <a:p>
            <a:r>
              <a:rPr lang="en-GB" dirty="0" smtClean="0">
                <a:solidFill>
                  <a:schemeClr val="tx1"/>
                </a:solidFill>
                <a:latin typeface="Arial" pitchFamily="34" charset="0"/>
              </a:rPr>
              <a:t>DCN 6-12-0078-00-CNTS</a:t>
            </a:r>
          </a:p>
        </p:txBody>
      </p:sp>
    </p:spTree>
    <p:extLst>
      <p:ext uri="{BB962C8B-B14F-4D97-AF65-F5344CB8AC3E}">
        <p14:creationId xmlns="" xmlns:p14="http://schemas.microsoft.com/office/powerpoint/2010/main" val="15480511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10"/>
          <p:cNvSpPr>
            <a:spLocks noGrp="1" noChangeArrowheads="1"/>
          </p:cNvSpPr>
          <p:nvPr>
            <p:ph type="title" idx="4294967295"/>
          </p:nvPr>
        </p:nvSpPr>
        <p:spPr/>
        <p:txBody>
          <a:bodyPr/>
          <a:lstStyle/>
          <a:p>
            <a:r>
              <a:rPr lang="en-US" sz="3600" dirty="0" smtClean="0">
                <a:ea typeface="MS PGothic" pitchFamily="34" charset="-128"/>
              </a:rPr>
              <a:t>Summary: Contents of Standard</a:t>
            </a:r>
            <a:br>
              <a:rPr lang="en-US" sz="3600" dirty="0" smtClean="0">
                <a:ea typeface="MS PGothic" pitchFamily="34" charset="-128"/>
              </a:rPr>
            </a:br>
            <a:endParaRPr lang="en-US" sz="2800" dirty="0" smtClean="0">
              <a:ea typeface="MS PGothic" pitchFamily="34" charset="-128"/>
            </a:endParaRPr>
          </a:p>
        </p:txBody>
      </p:sp>
      <p:sp>
        <p:nvSpPr>
          <p:cNvPr id="28675" name="Rectangle 11"/>
          <p:cNvSpPr>
            <a:spLocks noGrp="1" noChangeArrowheads="1"/>
          </p:cNvSpPr>
          <p:nvPr>
            <p:ph type="body" idx="4294967295"/>
          </p:nvPr>
        </p:nvSpPr>
        <p:spPr>
          <a:xfrm>
            <a:off x="254000" y="1289921"/>
            <a:ext cx="8639175" cy="5019399"/>
          </a:xfrm>
        </p:spPr>
        <p:txBody>
          <a:bodyPr/>
          <a:lstStyle/>
          <a:p>
            <a:pPr marL="361950" lvl="1" indent="-361950">
              <a:buFont typeface="Arial" pitchFamily="34" charset="0"/>
              <a:buChar char="•"/>
            </a:pPr>
            <a:r>
              <a:rPr lang="en-US" sz="1800" dirty="0" smtClean="0"/>
              <a:t>Reference model (slide 10)</a:t>
            </a:r>
          </a:p>
          <a:p>
            <a:pPr marL="361950" lvl="1" indent="-361950">
              <a:buFont typeface="Arial" pitchFamily="34" charset="0"/>
              <a:buChar char="•"/>
            </a:pPr>
            <a:r>
              <a:rPr lang="en-US" sz="1800" dirty="0" smtClean="0"/>
              <a:t>Information description (slide 16)</a:t>
            </a:r>
          </a:p>
          <a:p>
            <a:pPr marL="361950" lvl="1" indent="-361950">
              <a:buFont typeface="Arial" pitchFamily="34" charset="0"/>
              <a:buChar char="•"/>
            </a:pPr>
            <a:r>
              <a:rPr lang="en-US" sz="1800" dirty="0" smtClean="0"/>
              <a:t>State diagram (slides 17, 18) and State transitions </a:t>
            </a:r>
          </a:p>
          <a:p>
            <a:pPr marL="361950" lvl="1" indent="-361950">
              <a:buFont typeface="Arial" pitchFamily="34" charset="0"/>
              <a:buChar char="•"/>
            </a:pPr>
            <a:r>
              <a:rPr lang="en-US" sz="1800" dirty="0" smtClean="0"/>
              <a:t>Generic procedures</a:t>
            </a:r>
          </a:p>
          <a:p>
            <a:pPr marL="1173163" lvl="3" indent="-354013">
              <a:buFont typeface="Wingdings" pitchFamily="2" charset="2"/>
              <a:buChar char="Ø"/>
            </a:pPr>
            <a:r>
              <a:rPr lang="en-US" sz="1600" dirty="0" smtClean="0"/>
              <a:t>Primitives</a:t>
            </a:r>
          </a:p>
          <a:p>
            <a:pPr marL="361950" lvl="1" indent="-361950">
              <a:buFont typeface="Arial" pitchFamily="34" charset="0"/>
              <a:buChar char="•"/>
            </a:pPr>
            <a:r>
              <a:rPr lang="en-US" sz="1800" dirty="0" smtClean="0"/>
              <a:t>Typical procedures for use cases, to obtain sensing information</a:t>
            </a:r>
          </a:p>
          <a:p>
            <a:pPr marL="1173163" lvl="3" indent="-354013">
              <a:buFont typeface="Wingdings" pitchFamily="2" charset="2"/>
              <a:buChar char="Ø"/>
            </a:pPr>
            <a:r>
              <a:rPr lang="en-US" sz="1600" dirty="0" smtClean="0"/>
              <a:t>CE – Sensor procedure</a:t>
            </a:r>
          </a:p>
          <a:p>
            <a:pPr marL="1173163" lvl="3" indent="-354013">
              <a:buFont typeface="Wingdings" pitchFamily="2" charset="2"/>
              <a:buChar char="Ø"/>
            </a:pPr>
            <a:r>
              <a:rPr lang="en-US" sz="1600" dirty="0" smtClean="0"/>
              <a:t>DA – Sensor procedure</a:t>
            </a:r>
          </a:p>
          <a:p>
            <a:pPr marL="1173163" lvl="3" indent="-354013">
              <a:buFont typeface="Wingdings" pitchFamily="2" charset="2"/>
              <a:buChar char="Ø"/>
            </a:pPr>
            <a:r>
              <a:rPr lang="en-US" sz="1600" dirty="0" smtClean="0"/>
              <a:t>CE – DA procedure</a:t>
            </a:r>
          </a:p>
          <a:p>
            <a:pPr marL="1173163" lvl="3" indent="-354013">
              <a:buFont typeface="Wingdings" pitchFamily="2" charset="2"/>
              <a:buChar char="Ø"/>
            </a:pPr>
            <a:r>
              <a:rPr lang="en-US" sz="1600" dirty="0" smtClean="0"/>
              <a:t>CE – CE procedure</a:t>
            </a:r>
          </a:p>
          <a:p>
            <a:pPr marL="1173163" lvl="3" indent="-354013">
              <a:buFont typeface="Wingdings" pitchFamily="2" charset="2"/>
              <a:buChar char="Ø"/>
            </a:pPr>
            <a:r>
              <a:rPr lang="en-US" sz="1600" dirty="0" smtClean="0"/>
              <a:t>Sensor - Sensor</a:t>
            </a:r>
          </a:p>
          <a:p>
            <a:pPr marL="361950" lvl="1" indent="-361950">
              <a:buFont typeface="Arial" pitchFamily="34" charset="0"/>
              <a:buChar char="•"/>
            </a:pPr>
            <a:r>
              <a:rPr lang="en-US" sz="1800" dirty="0" smtClean="0"/>
              <a:t>Informative annexes</a:t>
            </a:r>
          </a:p>
          <a:p>
            <a:pPr marL="1173163" lvl="3" indent="-354013">
              <a:buFont typeface="Wingdings" pitchFamily="2" charset="2"/>
              <a:buChar char="Ø"/>
            </a:pPr>
            <a:r>
              <a:rPr lang="en-US" sz="1600" dirty="0" smtClean="0"/>
              <a:t>Use cases</a:t>
            </a:r>
          </a:p>
          <a:p>
            <a:pPr marL="1173163" lvl="3" indent="-354013">
              <a:buFont typeface="Wingdings" pitchFamily="2" charset="2"/>
              <a:buChar char="Ø"/>
            </a:pPr>
            <a:r>
              <a:rPr lang="en-US" sz="1600" dirty="0" smtClean="0"/>
              <a:t>Use case classification: long-term / short-term spectrum usage</a:t>
            </a:r>
          </a:p>
          <a:p>
            <a:pPr marL="1173163" lvl="3" indent="-354013">
              <a:buFont typeface="Wingdings" pitchFamily="2" charset="2"/>
              <a:buChar char="Ø"/>
            </a:pPr>
            <a:r>
              <a:rPr lang="en-US" sz="1600" dirty="0" smtClean="0"/>
              <a:t>Implementation of distributed sensing (slide 15)</a:t>
            </a:r>
          </a:p>
          <a:p>
            <a:pPr marL="1173163" lvl="3" indent="-354013">
              <a:buFont typeface="Wingdings" pitchFamily="2" charset="2"/>
              <a:buChar char="Ø"/>
            </a:pPr>
            <a:r>
              <a:rPr lang="en-US" sz="1600" dirty="0" smtClean="0"/>
              <a:t>Scope and usage of Data Archive (slide 19)</a:t>
            </a:r>
          </a:p>
        </p:txBody>
      </p:sp>
      <p:sp>
        <p:nvSpPr>
          <p:cNvPr id="8" name="Date Placeholder 3"/>
          <p:cNvSpPr>
            <a:spLocks noGrp="1"/>
          </p:cNvSpPr>
          <p:nvPr>
            <p:ph type="dt" sz="half" idx="10"/>
          </p:nvPr>
        </p:nvSpPr>
        <p:spPr>
          <a:xfrm>
            <a:off x="457200" y="6356350"/>
            <a:ext cx="2133600" cy="365125"/>
          </a:xfrm>
        </p:spPr>
        <p:txBody>
          <a:bodyPr/>
          <a:lstStyle/>
          <a:p>
            <a:r>
              <a:rPr lang="en-US" dirty="0" smtClean="0">
                <a:solidFill>
                  <a:schemeClr val="tx1"/>
                </a:solidFill>
                <a:latin typeface="Arial" pitchFamily="34" charset="0"/>
              </a:rPr>
              <a:t>08.10.2012</a:t>
            </a:r>
            <a:endParaRPr lang="en-GB" dirty="0" smtClean="0">
              <a:solidFill>
                <a:schemeClr val="tx1"/>
              </a:solidFill>
              <a:latin typeface="Arial" pitchFamily="34" charset="0"/>
            </a:endParaRPr>
          </a:p>
        </p:txBody>
      </p:sp>
      <p:sp>
        <p:nvSpPr>
          <p:cNvPr id="9" name="Slide Number Placeholder 4"/>
          <p:cNvSpPr>
            <a:spLocks noGrp="1"/>
          </p:cNvSpPr>
          <p:nvPr>
            <p:ph type="sldNum" sz="quarter" idx="12"/>
          </p:nvPr>
        </p:nvSpPr>
        <p:spPr>
          <a:xfrm>
            <a:off x="6553200" y="6356350"/>
            <a:ext cx="2133600" cy="365125"/>
          </a:xfrm>
        </p:spPr>
        <p:txBody>
          <a:bodyPr/>
          <a:lstStyle/>
          <a:p>
            <a:fld id="{49A960CD-0BA8-49C0-8E1C-C2C6A9A51419}" type="slidenum">
              <a:rPr lang="en-GB" smtClean="0">
                <a:solidFill>
                  <a:schemeClr val="tx1"/>
                </a:solidFill>
                <a:latin typeface="Arial" pitchFamily="34" charset="0"/>
              </a:rPr>
              <a:pPr/>
              <a:t>25</a:t>
            </a:fld>
            <a:endParaRPr lang="en-GB" dirty="0" smtClean="0">
              <a:solidFill>
                <a:schemeClr val="tx1"/>
              </a:solidFill>
              <a:latin typeface="Arial" pitchFamily="34" charset="0"/>
            </a:endParaRPr>
          </a:p>
        </p:txBody>
      </p:sp>
      <p:sp>
        <p:nvSpPr>
          <p:cNvPr id="10" name="Footer Placeholder 5"/>
          <p:cNvSpPr>
            <a:spLocks noGrp="1"/>
          </p:cNvSpPr>
          <p:nvPr>
            <p:ph type="ftr" sz="quarter" idx="11"/>
          </p:nvPr>
        </p:nvSpPr>
        <p:spPr>
          <a:xfrm>
            <a:off x="3124200" y="6356350"/>
            <a:ext cx="2895600" cy="365125"/>
          </a:xfrm>
        </p:spPr>
        <p:txBody>
          <a:bodyPr/>
          <a:lstStyle/>
          <a:p>
            <a:r>
              <a:rPr lang="en-GB" dirty="0" smtClean="0">
                <a:solidFill>
                  <a:schemeClr val="tx1"/>
                </a:solidFill>
                <a:latin typeface="Arial" pitchFamily="34" charset="0"/>
              </a:rPr>
              <a:t>DCN 6-12-0078-00-CNTS</a:t>
            </a:r>
          </a:p>
        </p:txBody>
      </p:sp>
    </p:spTree>
    <p:extLst>
      <p:ext uri="{BB962C8B-B14F-4D97-AF65-F5344CB8AC3E}">
        <p14:creationId xmlns="" xmlns:p14="http://schemas.microsoft.com/office/powerpoint/2010/main" val="15480511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ea typeface="MS PGothic" pitchFamily="34" charset="-128"/>
              </a:rPr>
              <a:t>1900.6 Work</a:t>
            </a:r>
            <a:br>
              <a:rPr lang="en-US" sz="3600" dirty="0" smtClean="0">
                <a:ea typeface="MS PGothic" pitchFamily="34" charset="-128"/>
              </a:rPr>
            </a:br>
            <a:r>
              <a:rPr lang="en-US" sz="2800" dirty="0" smtClean="0">
                <a:ea typeface="MS PGothic" pitchFamily="34" charset="-128"/>
              </a:rPr>
              <a:t>Amendment</a:t>
            </a:r>
            <a:endParaRPr lang="en-US" sz="2800" dirty="0">
              <a:ea typeface="MS PGothic" pitchFamily="34" charset="-128"/>
            </a:endParaRPr>
          </a:p>
        </p:txBody>
      </p:sp>
      <p:sp>
        <p:nvSpPr>
          <p:cNvPr id="3" name="Content Placeholder 2"/>
          <p:cNvSpPr>
            <a:spLocks noGrp="1"/>
          </p:cNvSpPr>
          <p:nvPr>
            <p:ph idx="1"/>
          </p:nvPr>
        </p:nvSpPr>
        <p:spPr/>
        <p:txBody>
          <a:bodyPr/>
          <a:lstStyle/>
          <a:p>
            <a:r>
              <a:rPr lang="en-GB" sz="1800" dirty="0"/>
              <a:t>Title:</a:t>
            </a:r>
          </a:p>
          <a:p>
            <a:pPr lvl="1">
              <a:buFont typeface="Wingdings" pitchFamily="2" charset="2"/>
              <a:buChar char="Ø"/>
            </a:pPr>
            <a:r>
              <a:rPr lang="en-US" sz="1400" dirty="0"/>
              <a:t>IEEE Standard for Spectrum Sensing Interfaces and Data Structures for Dynamic Spectrum Access and other Advanced Radio – Amendment: Procedures, Protocols and Data Archive Enhanced Interfaces</a:t>
            </a:r>
            <a:endParaRPr lang="en-GB" sz="1400" dirty="0"/>
          </a:p>
          <a:p>
            <a:r>
              <a:rPr lang="en-US" sz="1800" dirty="0"/>
              <a:t>Scope:</a:t>
            </a:r>
          </a:p>
          <a:p>
            <a:pPr lvl="1">
              <a:buFont typeface="Wingdings" pitchFamily="2" charset="2"/>
              <a:buChar char="Ø"/>
            </a:pPr>
            <a:r>
              <a:rPr lang="en-US" sz="1400" dirty="0"/>
              <a:t>This Amendment to the IEEE Standard 1900.6™</a:t>
            </a:r>
            <a:r>
              <a:rPr lang="de-DE" sz="1400" dirty="0"/>
              <a:t> </a:t>
            </a:r>
            <a:r>
              <a:rPr lang="en-US" sz="1400" dirty="0"/>
              <a:t>adds procedures, protocols and message format specifications for the exchange of sensing related data, control data and configuration data between spectrum sensors and their clients. In addition, it adds specifications for the exchange of sensing related and other relevant data and specifies related interfaces between the data archive and other data sources</a:t>
            </a:r>
            <a:r>
              <a:rPr lang="en-US" sz="1400" dirty="0" smtClean="0"/>
              <a:t>.</a:t>
            </a:r>
          </a:p>
          <a:p>
            <a:r>
              <a:rPr lang="en-US" sz="1800" dirty="0" smtClean="0"/>
              <a:t>Planning</a:t>
            </a:r>
            <a:endParaRPr lang="de-DE" sz="1800" dirty="0"/>
          </a:p>
          <a:p>
            <a:pPr lvl="1">
              <a:buFont typeface="Wingdings" pitchFamily="2" charset="2"/>
              <a:buChar char="Ø"/>
            </a:pPr>
            <a:r>
              <a:rPr lang="en-GB" sz="1400" dirty="0"/>
              <a:t>Project kick off was in Brussels meeting (June 2011)</a:t>
            </a:r>
          </a:p>
          <a:p>
            <a:pPr lvl="1">
              <a:buFont typeface="Wingdings" pitchFamily="2" charset="2"/>
              <a:buChar char="Ø"/>
            </a:pPr>
            <a:r>
              <a:rPr lang="en-GB" sz="1400" dirty="0"/>
              <a:t>Regular web conferences: every 2nd to 3rd week</a:t>
            </a:r>
          </a:p>
          <a:p>
            <a:pPr lvl="1">
              <a:buFont typeface="Wingdings" pitchFamily="2" charset="2"/>
              <a:buChar char="Ø"/>
            </a:pPr>
            <a:r>
              <a:rPr lang="en-GB" sz="1400" dirty="0"/>
              <a:t>Face-to-face meetings (plenary and interim meetings): about 4 per year</a:t>
            </a:r>
          </a:p>
          <a:p>
            <a:pPr lvl="1">
              <a:buFont typeface="Wingdings" pitchFamily="2" charset="2"/>
              <a:buChar char="Ø"/>
            </a:pPr>
            <a:r>
              <a:rPr lang="en-GB" sz="1400" dirty="0"/>
              <a:t>Submission for sponsor ballot:</a:t>
            </a:r>
            <a:r>
              <a:rPr lang="en-US" sz="1400" dirty="0"/>
              <a:t> </a:t>
            </a:r>
            <a:r>
              <a:rPr lang="en-US" sz="1400" dirty="0" smtClean="0"/>
              <a:t>February 2013</a:t>
            </a:r>
            <a:endParaRPr lang="en-US" sz="1400" dirty="0"/>
          </a:p>
          <a:p>
            <a:pPr lvl="1">
              <a:buFont typeface="Wingdings" pitchFamily="2" charset="2"/>
              <a:buChar char="Ø"/>
            </a:pPr>
            <a:r>
              <a:rPr lang="en-US" sz="1400" dirty="0" smtClean="0"/>
              <a:t>Presentation </a:t>
            </a:r>
            <a:r>
              <a:rPr lang="en-US" sz="1400" dirty="0"/>
              <a:t>of slide </a:t>
            </a:r>
            <a:r>
              <a:rPr lang="en-US" sz="1400" dirty="0" smtClean="0"/>
              <a:t>set to </a:t>
            </a:r>
            <a:r>
              <a:rPr lang="en-US" sz="1400" dirty="0"/>
              <a:t>other </a:t>
            </a:r>
            <a:r>
              <a:rPr lang="en-US" sz="1400" dirty="0" smtClean="0"/>
              <a:t>bodies</a:t>
            </a:r>
            <a:endParaRPr lang="en-US" sz="1400" dirty="0"/>
          </a:p>
          <a:p>
            <a:pPr lvl="1">
              <a:buFont typeface="Wingdings" pitchFamily="2" charset="2"/>
              <a:buChar char="Ø"/>
            </a:pPr>
            <a:r>
              <a:rPr lang="en-US" sz="1400" dirty="0"/>
              <a:t>Liaison (formal or informal) to other groups </a:t>
            </a:r>
            <a:r>
              <a:rPr lang="en-US" sz="1400" dirty="0" smtClean="0"/>
              <a:t>started </a:t>
            </a:r>
            <a:r>
              <a:rPr lang="en-US" sz="1400" dirty="0"/>
              <a:t>or foreseen, </a:t>
            </a:r>
            <a:r>
              <a:rPr lang="en-US" sz="1400" dirty="0" smtClean="0"/>
              <a:t>respectively</a:t>
            </a:r>
            <a:endParaRPr lang="en-US" sz="1400" dirty="0"/>
          </a:p>
        </p:txBody>
      </p:sp>
      <p:sp>
        <p:nvSpPr>
          <p:cNvPr id="5" name="Date Placeholder 4"/>
          <p:cNvSpPr>
            <a:spLocks noGrp="1"/>
          </p:cNvSpPr>
          <p:nvPr>
            <p:ph type="dt" sz="half" idx="10"/>
          </p:nvPr>
        </p:nvSpPr>
        <p:spPr/>
        <p:txBody>
          <a:bodyPr/>
          <a:lstStyle/>
          <a:p>
            <a:r>
              <a:rPr lang="en-US" dirty="0" smtClean="0"/>
              <a:t>08.10.2012</a:t>
            </a:r>
            <a:endParaRPr lang="en-GB" dirty="0"/>
          </a:p>
        </p:txBody>
      </p:sp>
      <p:sp>
        <p:nvSpPr>
          <p:cNvPr id="6" name="Slide Number Placeholder 5"/>
          <p:cNvSpPr>
            <a:spLocks noGrp="1"/>
          </p:cNvSpPr>
          <p:nvPr>
            <p:ph type="sldNum" sz="quarter" idx="12"/>
          </p:nvPr>
        </p:nvSpPr>
        <p:spPr/>
        <p:txBody>
          <a:bodyPr/>
          <a:lstStyle/>
          <a:p>
            <a:fld id="{A05D0297-5200-494F-A279-14E792521081}" type="slidenum">
              <a:rPr lang="en-GB" smtClean="0"/>
              <a:pPr/>
              <a:t>26</a:t>
            </a:fld>
            <a:endParaRPr lang="en-GB"/>
          </a:p>
        </p:txBody>
      </p:sp>
      <p:sp>
        <p:nvSpPr>
          <p:cNvPr id="7" name="Footer Placeholder 6"/>
          <p:cNvSpPr>
            <a:spLocks noGrp="1"/>
          </p:cNvSpPr>
          <p:nvPr>
            <p:ph type="ftr" sz="quarter" idx="11"/>
          </p:nvPr>
        </p:nvSpPr>
        <p:spPr/>
        <p:txBody>
          <a:bodyPr/>
          <a:lstStyle/>
          <a:p>
            <a:r>
              <a:rPr lang="en-GB" dirty="0" smtClean="0"/>
              <a:t>DCN 6-12-0078-00-CNTS</a:t>
            </a:r>
            <a:endParaRPr lang="en-GB" dirty="0"/>
          </a:p>
        </p:txBody>
      </p:sp>
    </p:spTree>
    <p:extLst>
      <p:ext uri="{BB962C8B-B14F-4D97-AF65-F5344CB8AC3E}">
        <p14:creationId xmlns="" xmlns:p14="http://schemas.microsoft.com/office/powerpoint/2010/main" val="1863416263"/>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schemeClr val="tx1"/>
                </a:solidFill>
                <a:effectLst/>
                <a:uLnTx/>
                <a:uFillTx/>
                <a:latin typeface="+mj-lt"/>
                <a:ea typeface="MS PGothic" pitchFamily="34" charset="-128"/>
                <a:cs typeface="+mj-cs"/>
              </a:rPr>
              <a:t>Work Plan</a:t>
            </a:r>
            <a:r>
              <a:rPr kumimoji="0" lang="en-US" sz="2800" b="0" i="0" u="none" strike="noStrike" kern="1200" cap="none" spc="0" normalizeH="0" baseline="0" noProof="0" dirty="0" smtClean="0">
                <a:ln>
                  <a:noFill/>
                </a:ln>
                <a:solidFill>
                  <a:schemeClr val="tx1"/>
                </a:solidFill>
                <a:effectLst/>
                <a:uLnTx/>
                <a:uFillTx/>
                <a:latin typeface="+mj-lt"/>
                <a:ea typeface="MS PGothic" pitchFamily="34" charset="-128"/>
                <a:cs typeface="+mj-cs"/>
              </a:rPr>
              <a:t/>
            </a:r>
            <a:br>
              <a:rPr kumimoji="0" lang="en-US" sz="2800" b="0" i="0" u="none" strike="noStrike" kern="1200" cap="none" spc="0" normalizeH="0" baseline="0" noProof="0" dirty="0" smtClean="0">
                <a:ln>
                  <a:noFill/>
                </a:ln>
                <a:solidFill>
                  <a:schemeClr val="tx1"/>
                </a:solidFill>
                <a:effectLst/>
                <a:uLnTx/>
                <a:uFillTx/>
                <a:latin typeface="+mj-lt"/>
                <a:ea typeface="MS PGothic" pitchFamily="34" charset="-128"/>
                <a:cs typeface="+mj-cs"/>
              </a:rPr>
            </a:br>
            <a:endParaRPr kumimoji="0" lang="en-US" sz="2800" b="0" i="0" u="none" strike="noStrike" kern="1200" cap="none" spc="0" normalizeH="0" baseline="0" noProof="0" dirty="0">
              <a:ln>
                <a:noFill/>
              </a:ln>
              <a:solidFill>
                <a:schemeClr val="tx1"/>
              </a:solidFill>
              <a:effectLst/>
              <a:uLnTx/>
              <a:uFillTx/>
              <a:latin typeface="+mj-lt"/>
              <a:ea typeface="MS PGothic" pitchFamily="34" charset="-128"/>
              <a:cs typeface="+mj-cs"/>
            </a:endParaRPr>
          </a:p>
        </p:txBody>
      </p:sp>
      <p:sp>
        <p:nvSpPr>
          <p:cNvPr id="5" name="Date Placeholder 13"/>
          <p:cNvSpPr>
            <a:spLocks noGrp="1"/>
          </p:cNvSpPr>
          <p:nvPr>
            <p:ph type="dt" sz="half" idx="10"/>
          </p:nvPr>
        </p:nvSpPr>
        <p:spPr>
          <a:xfrm>
            <a:off x="457200" y="6356350"/>
            <a:ext cx="2133600" cy="365125"/>
          </a:xfrm>
        </p:spPr>
        <p:txBody>
          <a:bodyPr/>
          <a:lstStyle/>
          <a:p>
            <a:r>
              <a:rPr lang="en-US" dirty="0" smtClean="0"/>
              <a:t>08.10.2012</a:t>
            </a:r>
            <a:endParaRPr lang="en-GB" dirty="0"/>
          </a:p>
        </p:txBody>
      </p:sp>
      <p:sp>
        <p:nvSpPr>
          <p:cNvPr id="6" name="Slide Number Placeholder 14"/>
          <p:cNvSpPr>
            <a:spLocks noGrp="1"/>
          </p:cNvSpPr>
          <p:nvPr>
            <p:ph type="sldNum" sz="quarter" idx="12"/>
          </p:nvPr>
        </p:nvSpPr>
        <p:spPr>
          <a:xfrm>
            <a:off x="6553200" y="6356350"/>
            <a:ext cx="2133600" cy="365125"/>
          </a:xfrm>
        </p:spPr>
        <p:txBody>
          <a:bodyPr/>
          <a:lstStyle/>
          <a:p>
            <a:fld id="{A05D0297-5200-494F-A279-14E792521081}" type="slidenum">
              <a:rPr lang="en-GB" smtClean="0"/>
              <a:pPr/>
              <a:t>27</a:t>
            </a:fld>
            <a:endParaRPr lang="en-GB"/>
          </a:p>
        </p:txBody>
      </p:sp>
      <p:sp>
        <p:nvSpPr>
          <p:cNvPr id="7" name="Footer Placeholder 15"/>
          <p:cNvSpPr>
            <a:spLocks noGrp="1"/>
          </p:cNvSpPr>
          <p:nvPr>
            <p:ph type="ftr" sz="quarter" idx="11"/>
          </p:nvPr>
        </p:nvSpPr>
        <p:spPr>
          <a:xfrm>
            <a:off x="3124200" y="6356350"/>
            <a:ext cx="2895600" cy="365125"/>
          </a:xfrm>
        </p:spPr>
        <p:txBody>
          <a:bodyPr/>
          <a:lstStyle/>
          <a:p>
            <a:r>
              <a:rPr lang="en-GB" dirty="0" smtClean="0"/>
              <a:t>DCN 6-12-0078-00-CNTS</a:t>
            </a:r>
            <a:endParaRPr lang="en-GB" dirty="0"/>
          </a:p>
        </p:txBody>
      </p:sp>
      <p:graphicFrame>
        <p:nvGraphicFramePr>
          <p:cNvPr id="8" name="Content Placeholder 6"/>
          <p:cNvGraphicFramePr>
            <a:graphicFrameLocks/>
          </p:cNvGraphicFramePr>
          <p:nvPr/>
        </p:nvGraphicFramePr>
        <p:xfrm>
          <a:off x="395536" y="1196752"/>
          <a:ext cx="5987008" cy="49685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Right Arrow 8"/>
          <p:cNvSpPr/>
          <p:nvPr/>
        </p:nvSpPr>
        <p:spPr>
          <a:xfrm rot="5400000">
            <a:off x="6144766" y="3263230"/>
            <a:ext cx="4867969" cy="7921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a:t>Time line</a:t>
            </a:r>
          </a:p>
        </p:txBody>
      </p:sp>
      <p:sp>
        <p:nvSpPr>
          <p:cNvPr id="10" name="TextBox 3"/>
          <p:cNvSpPr txBox="1">
            <a:spLocks noChangeArrowheads="1"/>
          </p:cNvSpPr>
          <p:nvPr/>
        </p:nvSpPr>
        <p:spPr bwMode="auto">
          <a:xfrm>
            <a:off x="6382544" y="1312471"/>
            <a:ext cx="1126399" cy="338554"/>
          </a:xfrm>
          <a:prstGeom prst="rect">
            <a:avLst/>
          </a:prstGeom>
          <a:noFill/>
          <a:ln w="9525">
            <a:noFill/>
            <a:miter lim="800000"/>
            <a:headEnd/>
            <a:tailEnd/>
          </a:ln>
        </p:spPr>
        <p:txBody>
          <a:bodyPr wrap="none">
            <a:spAutoFit/>
          </a:bodyPr>
          <a:lstStyle/>
          <a:p>
            <a:r>
              <a:rPr lang="en-GB" altLang="ja-JP" sz="1600" dirty="0">
                <a:ea typeface="ＭＳ Ｐゴシック" pitchFamily="50" charset="-128"/>
              </a:rPr>
              <a:t>June 2011</a:t>
            </a:r>
          </a:p>
        </p:txBody>
      </p:sp>
      <p:sp>
        <p:nvSpPr>
          <p:cNvPr id="11" name="TextBox 7"/>
          <p:cNvSpPr txBox="1">
            <a:spLocks noChangeArrowheads="1"/>
          </p:cNvSpPr>
          <p:nvPr/>
        </p:nvSpPr>
        <p:spPr bwMode="auto">
          <a:xfrm>
            <a:off x="6383213" y="1988840"/>
            <a:ext cx="1512837" cy="338554"/>
          </a:xfrm>
          <a:prstGeom prst="rect">
            <a:avLst/>
          </a:prstGeom>
          <a:noFill/>
          <a:ln w="9525">
            <a:noFill/>
            <a:miter lim="800000"/>
            <a:headEnd/>
            <a:tailEnd/>
          </a:ln>
        </p:spPr>
        <p:txBody>
          <a:bodyPr wrap="square">
            <a:spAutoFit/>
          </a:bodyPr>
          <a:lstStyle/>
          <a:p>
            <a:r>
              <a:rPr lang="en-GB" altLang="ja-JP" sz="1600" dirty="0" smtClean="0">
                <a:ea typeface="ＭＳ Ｐゴシック" pitchFamily="50" charset="-128"/>
              </a:rPr>
              <a:t>March 2012</a:t>
            </a:r>
            <a:endParaRPr lang="en-GB" altLang="ja-JP" sz="1600" dirty="0">
              <a:ea typeface="ＭＳ Ｐゴシック" pitchFamily="50" charset="-128"/>
            </a:endParaRPr>
          </a:p>
        </p:txBody>
      </p:sp>
      <p:sp>
        <p:nvSpPr>
          <p:cNvPr id="12" name="TextBox 8"/>
          <p:cNvSpPr txBox="1">
            <a:spLocks noChangeArrowheads="1"/>
          </p:cNvSpPr>
          <p:nvPr/>
        </p:nvSpPr>
        <p:spPr bwMode="auto">
          <a:xfrm>
            <a:off x="6383213" y="3450486"/>
            <a:ext cx="1428596" cy="338554"/>
          </a:xfrm>
          <a:prstGeom prst="rect">
            <a:avLst/>
          </a:prstGeom>
          <a:noFill/>
          <a:ln w="9525">
            <a:noFill/>
            <a:miter lim="800000"/>
            <a:headEnd/>
            <a:tailEnd/>
          </a:ln>
        </p:spPr>
        <p:txBody>
          <a:bodyPr wrap="none">
            <a:spAutoFit/>
          </a:bodyPr>
          <a:lstStyle/>
          <a:p>
            <a:r>
              <a:rPr lang="en-GB" altLang="ja-JP" sz="1600" dirty="0" smtClean="0">
                <a:ea typeface="ＭＳ Ｐゴシック" pitchFamily="50" charset="-128"/>
              </a:rPr>
              <a:t>October 2012</a:t>
            </a:r>
          </a:p>
        </p:txBody>
      </p:sp>
      <p:sp>
        <p:nvSpPr>
          <p:cNvPr id="13" name="TextBox 9"/>
          <p:cNvSpPr txBox="1">
            <a:spLocks noChangeArrowheads="1"/>
          </p:cNvSpPr>
          <p:nvPr/>
        </p:nvSpPr>
        <p:spPr bwMode="auto">
          <a:xfrm>
            <a:off x="6382544" y="4890646"/>
            <a:ext cx="1518364" cy="338554"/>
          </a:xfrm>
          <a:prstGeom prst="rect">
            <a:avLst/>
          </a:prstGeom>
          <a:noFill/>
          <a:ln w="9525">
            <a:noFill/>
            <a:miter lim="800000"/>
            <a:headEnd/>
            <a:tailEnd/>
          </a:ln>
        </p:spPr>
        <p:txBody>
          <a:bodyPr wrap="none">
            <a:spAutoFit/>
          </a:bodyPr>
          <a:lstStyle/>
          <a:p>
            <a:r>
              <a:rPr lang="en-GB" altLang="ja-JP" sz="1600" dirty="0" smtClean="0">
                <a:ea typeface="ＭＳ Ｐゴシック" pitchFamily="50" charset="-128"/>
              </a:rPr>
              <a:t>February 2013</a:t>
            </a:r>
            <a:endParaRPr lang="en-GB" altLang="ja-JP" sz="1600" dirty="0">
              <a:ea typeface="ＭＳ Ｐゴシック" pitchFamily="50" charset="-128"/>
            </a:endParaRPr>
          </a:p>
        </p:txBody>
      </p:sp>
      <p:sp>
        <p:nvSpPr>
          <p:cNvPr id="14" name="TextBox 8"/>
          <p:cNvSpPr txBox="1">
            <a:spLocks noChangeArrowheads="1"/>
          </p:cNvSpPr>
          <p:nvPr/>
        </p:nvSpPr>
        <p:spPr bwMode="auto">
          <a:xfrm>
            <a:off x="6383213" y="2730406"/>
            <a:ext cx="1141659" cy="338554"/>
          </a:xfrm>
          <a:prstGeom prst="rect">
            <a:avLst/>
          </a:prstGeom>
          <a:noFill/>
          <a:ln w="9525">
            <a:noFill/>
            <a:miter lim="800000"/>
            <a:headEnd/>
            <a:tailEnd/>
          </a:ln>
        </p:spPr>
        <p:txBody>
          <a:bodyPr wrap="none">
            <a:spAutoFit/>
          </a:bodyPr>
          <a:lstStyle/>
          <a:p>
            <a:r>
              <a:rPr lang="en-GB" altLang="ja-JP" sz="1600" dirty="0" smtClean="0">
                <a:ea typeface="ＭＳ Ｐゴシック" pitchFamily="50" charset="-128"/>
              </a:rPr>
              <a:t>June 2012</a:t>
            </a:r>
          </a:p>
        </p:txBody>
      </p:sp>
      <p:sp>
        <p:nvSpPr>
          <p:cNvPr id="15" name="TextBox 9"/>
          <p:cNvSpPr txBox="1">
            <a:spLocks noChangeArrowheads="1"/>
          </p:cNvSpPr>
          <p:nvPr/>
        </p:nvSpPr>
        <p:spPr bwMode="auto">
          <a:xfrm>
            <a:off x="6383213" y="4170566"/>
            <a:ext cx="1426994" cy="338554"/>
          </a:xfrm>
          <a:prstGeom prst="rect">
            <a:avLst/>
          </a:prstGeom>
          <a:noFill/>
          <a:ln w="9525">
            <a:noFill/>
            <a:miter lim="800000"/>
            <a:headEnd/>
            <a:tailEnd/>
          </a:ln>
        </p:spPr>
        <p:txBody>
          <a:bodyPr wrap="none">
            <a:spAutoFit/>
          </a:bodyPr>
          <a:lstStyle/>
          <a:p>
            <a:r>
              <a:rPr lang="en-GB" altLang="ja-JP" sz="1600" dirty="0" smtClean="0">
                <a:ea typeface="ＭＳ Ｐゴシック" pitchFamily="50" charset="-128"/>
              </a:rPr>
              <a:t>January 2013</a:t>
            </a:r>
            <a:endParaRPr lang="en-GB" altLang="ja-JP" sz="1600" dirty="0">
              <a:ea typeface="ＭＳ Ｐゴシック" pitchFamily="50" charset="-128"/>
            </a:endParaRPr>
          </a:p>
        </p:txBody>
      </p:sp>
      <p:sp>
        <p:nvSpPr>
          <p:cNvPr id="16" name="TextBox 9"/>
          <p:cNvSpPr txBox="1">
            <a:spLocks noChangeArrowheads="1"/>
          </p:cNvSpPr>
          <p:nvPr/>
        </p:nvSpPr>
        <p:spPr bwMode="auto">
          <a:xfrm>
            <a:off x="6382544" y="5610726"/>
            <a:ext cx="1713931" cy="338554"/>
          </a:xfrm>
          <a:prstGeom prst="rect">
            <a:avLst/>
          </a:prstGeom>
          <a:noFill/>
          <a:ln w="9525">
            <a:noFill/>
            <a:miter lim="800000"/>
            <a:headEnd/>
            <a:tailEnd/>
          </a:ln>
        </p:spPr>
        <p:txBody>
          <a:bodyPr wrap="none">
            <a:spAutoFit/>
          </a:bodyPr>
          <a:lstStyle/>
          <a:p>
            <a:r>
              <a:rPr lang="en-GB" altLang="ja-JP" sz="1600" dirty="0" smtClean="0">
                <a:ea typeface="ＭＳ Ｐゴシック" pitchFamily="50" charset="-128"/>
              </a:rPr>
              <a:t>21 October 2013</a:t>
            </a:r>
            <a:endParaRPr lang="en-GB" altLang="ja-JP" sz="1600" dirty="0">
              <a:ea typeface="ＭＳ Ｐゴシック" pitchFamily="50" charset="-128"/>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ea typeface="MS PGothic" pitchFamily="34" charset="-128"/>
              </a:rPr>
              <a:t>Work Method</a:t>
            </a:r>
            <a:br>
              <a:rPr lang="en-US" sz="3600" dirty="0" smtClean="0">
                <a:ea typeface="MS PGothic" pitchFamily="34" charset="-128"/>
              </a:rPr>
            </a:br>
            <a:endParaRPr lang="en-US" sz="3600" dirty="0">
              <a:ea typeface="MS PGothic" pitchFamily="34" charset="-128"/>
            </a:endParaRPr>
          </a:p>
        </p:txBody>
      </p:sp>
      <p:sp>
        <p:nvSpPr>
          <p:cNvPr id="14" name="Diamond 13"/>
          <p:cNvSpPr/>
          <p:nvPr/>
        </p:nvSpPr>
        <p:spPr>
          <a:xfrm>
            <a:off x="849313" y="1696616"/>
            <a:ext cx="1601787" cy="576262"/>
          </a:xfrm>
          <a:prstGeom prst="diamond">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000" dirty="0">
                <a:solidFill>
                  <a:schemeClr val="tx1"/>
                </a:solidFill>
                <a:latin typeface="+mj-lt"/>
              </a:rPr>
              <a:t>WG acceptance (straw poll)</a:t>
            </a:r>
          </a:p>
        </p:txBody>
      </p:sp>
      <p:sp>
        <p:nvSpPr>
          <p:cNvPr id="15" name="Rectangle 14"/>
          <p:cNvSpPr/>
          <p:nvPr/>
        </p:nvSpPr>
        <p:spPr>
          <a:xfrm>
            <a:off x="1074738" y="1048916"/>
            <a:ext cx="1152525" cy="503237"/>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000" dirty="0">
                <a:solidFill>
                  <a:schemeClr val="tx1"/>
                </a:solidFill>
                <a:latin typeface="+mj-lt"/>
              </a:rPr>
              <a:t>Identification of issue</a:t>
            </a:r>
          </a:p>
        </p:txBody>
      </p:sp>
      <p:sp>
        <p:nvSpPr>
          <p:cNvPr id="16" name="Rectangle 15"/>
          <p:cNvSpPr/>
          <p:nvPr/>
        </p:nvSpPr>
        <p:spPr>
          <a:xfrm>
            <a:off x="2571750" y="2272878"/>
            <a:ext cx="1447800" cy="50323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000" dirty="0">
                <a:solidFill>
                  <a:schemeClr val="tx1"/>
                </a:solidFill>
                <a:latin typeface="+mj-lt"/>
              </a:rPr>
              <a:t>Proposed solution (may be several solution proposals)</a:t>
            </a:r>
          </a:p>
        </p:txBody>
      </p:sp>
      <p:sp>
        <p:nvSpPr>
          <p:cNvPr id="17" name="TextBox 3"/>
          <p:cNvSpPr txBox="1">
            <a:spLocks noChangeArrowheads="1"/>
          </p:cNvSpPr>
          <p:nvPr/>
        </p:nvSpPr>
        <p:spPr bwMode="auto">
          <a:xfrm>
            <a:off x="179388" y="2134766"/>
            <a:ext cx="497252" cy="230832"/>
          </a:xfrm>
          <a:prstGeom prst="rect">
            <a:avLst/>
          </a:prstGeom>
          <a:noFill/>
          <a:ln w="9525">
            <a:noFill/>
            <a:miter lim="800000"/>
            <a:headEnd/>
            <a:tailEnd/>
          </a:ln>
        </p:spPr>
        <p:txBody>
          <a:bodyPr wrap="none">
            <a:spAutoFit/>
          </a:bodyPr>
          <a:lstStyle/>
          <a:p>
            <a:r>
              <a:rPr lang="en-GB" altLang="ja-JP" sz="1000">
                <a:latin typeface="+mj-lt"/>
                <a:ea typeface="ＭＳ Ｐゴシック" pitchFamily="34" charset="-128"/>
              </a:rPr>
              <a:t>reject</a:t>
            </a:r>
          </a:p>
        </p:txBody>
      </p:sp>
      <p:cxnSp>
        <p:nvCxnSpPr>
          <p:cNvPr id="18" name="Straight Arrow Connector 17"/>
          <p:cNvCxnSpPr>
            <a:stCxn id="15" idx="2"/>
            <a:endCxn id="14" idx="0"/>
          </p:cNvCxnSpPr>
          <p:nvPr/>
        </p:nvCxnSpPr>
        <p:spPr>
          <a:xfrm>
            <a:off x="1651000" y="1552153"/>
            <a:ext cx="0" cy="144463"/>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19" name="Elbow Connector 9"/>
          <p:cNvCxnSpPr>
            <a:stCxn id="14" idx="3"/>
            <a:endCxn id="16" idx="0"/>
          </p:cNvCxnSpPr>
          <p:nvPr/>
        </p:nvCxnSpPr>
        <p:spPr>
          <a:xfrm>
            <a:off x="2451100" y="1983953"/>
            <a:ext cx="844550" cy="288925"/>
          </a:xfrm>
          <a:prstGeom prst="bentConnector2">
            <a:avLst/>
          </a:prstGeom>
          <a:ln w="127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Elbow Connector 11"/>
          <p:cNvCxnSpPr>
            <a:stCxn id="14" idx="1"/>
            <a:endCxn id="17" idx="0"/>
          </p:cNvCxnSpPr>
          <p:nvPr/>
        </p:nvCxnSpPr>
        <p:spPr>
          <a:xfrm rot="10800000" flipV="1">
            <a:off x="428015" y="1984746"/>
            <a:ext cx="421299" cy="150019"/>
          </a:xfrm>
          <a:prstGeom prst="bentConnector2">
            <a:avLst/>
          </a:prstGeom>
          <a:ln w="127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21" name="Diamond 20"/>
          <p:cNvSpPr/>
          <p:nvPr/>
        </p:nvSpPr>
        <p:spPr>
          <a:xfrm>
            <a:off x="2493963" y="2920578"/>
            <a:ext cx="1603375" cy="576263"/>
          </a:xfrm>
          <a:prstGeom prst="diamond">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000" dirty="0">
                <a:solidFill>
                  <a:schemeClr val="tx1"/>
                </a:solidFill>
                <a:latin typeface="+mj-lt"/>
              </a:rPr>
              <a:t>WG acceptance (straw poll)</a:t>
            </a:r>
          </a:p>
        </p:txBody>
      </p:sp>
      <p:cxnSp>
        <p:nvCxnSpPr>
          <p:cNvPr id="22" name="Straight Arrow Connector 21"/>
          <p:cNvCxnSpPr>
            <a:stCxn id="16" idx="2"/>
            <a:endCxn id="21" idx="0"/>
          </p:cNvCxnSpPr>
          <p:nvPr/>
        </p:nvCxnSpPr>
        <p:spPr>
          <a:xfrm flipH="1">
            <a:off x="3295650" y="2776116"/>
            <a:ext cx="0" cy="144462"/>
          </a:xfrm>
          <a:prstGeom prst="straightConnector1">
            <a:avLst/>
          </a:prstGeom>
          <a:ln w="127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23" name="Elbow Connector 22"/>
          <p:cNvCxnSpPr>
            <a:stCxn id="21" idx="1"/>
            <a:endCxn id="16" idx="1"/>
          </p:cNvCxnSpPr>
          <p:nvPr/>
        </p:nvCxnSpPr>
        <p:spPr>
          <a:xfrm rot="10800000" flipH="1">
            <a:off x="2493963" y="2525291"/>
            <a:ext cx="77787" cy="682625"/>
          </a:xfrm>
          <a:prstGeom prst="bentConnector3">
            <a:avLst>
              <a:gd name="adj1" fmla="val -295448"/>
            </a:avLst>
          </a:prstGeom>
          <a:ln w="127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24" name="TextBox 19"/>
          <p:cNvSpPr txBox="1">
            <a:spLocks noChangeArrowheads="1"/>
          </p:cNvSpPr>
          <p:nvPr/>
        </p:nvSpPr>
        <p:spPr bwMode="auto">
          <a:xfrm>
            <a:off x="569913" y="1771228"/>
            <a:ext cx="325730" cy="230832"/>
          </a:xfrm>
          <a:prstGeom prst="rect">
            <a:avLst/>
          </a:prstGeom>
          <a:noFill/>
          <a:ln w="9525">
            <a:noFill/>
            <a:miter lim="800000"/>
            <a:headEnd/>
            <a:tailEnd/>
          </a:ln>
        </p:spPr>
        <p:txBody>
          <a:bodyPr wrap="none">
            <a:spAutoFit/>
          </a:bodyPr>
          <a:lstStyle/>
          <a:p>
            <a:r>
              <a:rPr lang="en-GB" altLang="ja-JP" sz="1000" dirty="0">
                <a:latin typeface="+mj-lt"/>
                <a:ea typeface="ＭＳ Ｐゴシック" pitchFamily="34" charset="-128"/>
              </a:rPr>
              <a:t>no</a:t>
            </a:r>
          </a:p>
        </p:txBody>
      </p:sp>
      <p:sp>
        <p:nvSpPr>
          <p:cNvPr id="25" name="TextBox 20"/>
          <p:cNvSpPr txBox="1">
            <a:spLocks noChangeArrowheads="1"/>
          </p:cNvSpPr>
          <p:nvPr/>
        </p:nvSpPr>
        <p:spPr bwMode="auto">
          <a:xfrm>
            <a:off x="2252663" y="2931691"/>
            <a:ext cx="325730" cy="230832"/>
          </a:xfrm>
          <a:prstGeom prst="rect">
            <a:avLst/>
          </a:prstGeom>
          <a:noFill/>
          <a:ln w="9525">
            <a:noFill/>
            <a:miter lim="800000"/>
            <a:headEnd/>
            <a:tailEnd/>
          </a:ln>
        </p:spPr>
        <p:txBody>
          <a:bodyPr wrap="none">
            <a:spAutoFit/>
          </a:bodyPr>
          <a:lstStyle/>
          <a:p>
            <a:r>
              <a:rPr lang="en-GB" altLang="ja-JP" sz="1000">
                <a:latin typeface="+mj-lt"/>
                <a:ea typeface="ＭＳ Ｐゴシック" pitchFamily="34" charset="-128"/>
              </a:rPr>
              <a:t>no</a:t>
            </a:r>
          </a:p>
        </p:txBody>
      </p:sp>
      <p:sp>
        <p:nvSpPr>
          <p:cNvPr id="26" name="Rectangle 25"/>
          <p:cNvSpPr/>
          <p:nvPr/>
        </p:nvSpPr>
        <p:spPr>
          <a:xfrm>
            <a:off x="4235450" y="3326978"/>
            <a:ext cx="1447800" cy="50323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000" dirty="0">
                <a:solidFill>
                  <a:schemeClr val="tx1"/>
                </a:solidFill>
                <a:latin typeface="+mj-lt"/>
              </a:rPr>
              <a:t>Provide detailed solution</a:t>
            </a:r>
          </a:p>
        </p:txBody>
      </p:sp>
      <p:cxnSp>
        <p:nvCxnSpPr>
          <p:cNvPr id="27" name="Elbow Connector 18"/>
          <p:cNvCxnSpPr>
            <a:stCxn id="21" idx="3"/>
            <a:endCxn id="26" idx="0"/>
          </p:cNvCxnSpPr>
          <p:nvPr/>
        </p:nvCxnSpPr>
        <p:spPr>
          <a:xfrm>
            <a:off x="4097338" y="3207916"/>
            <a:ext cx="862012" cy="119062"/>
          </a:xfrm>
          <a:prstGeom prst="bentConnector2">
            <a:avLst/>
          </a:prstGeom>
          <a:ln w="127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28" name="Diamond 27"/>
          <p:cNvSpPr/>
          <p:nvPr/>
        </p:nvSpPr>
        <p:spPr>
          <a:xfrm>
            <a:off x="4157663" y="3974678"/>
            <a:ext cx="1603375" cy="576263"/>
          </a:xfrm>
          <a:prstGeom prst="diamond">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000" dirty="0">
                <a:solidFill>
                  <a:schemeClr val="tx1"/>
                </a:solidFill>
                <a:latin typeface="+mj-lt"/>
              </a:rPr>
              <a:t>WG acceptance (vote)</a:t>
            </a:r>
          </a:p>
        </p:txBody>
      </p:sp>
      <p:cxnSp>
        <p:nvCxnSpPr>
          <p:cNvPr id="29" name="Straight Arrow Connector 28"/>
          <p:cNvCxnSpPr>
            <a:stCxn id="26" idx="2"/>
            <a:endCxn id="28" idx="0"/>
          </p:cNvCxnSpPr>
          <p:nvPr/>
        </p:nvCxnSpPr>
        <p:spPr>
          <a:xfrm>
            <a:off x="4959350" y="3830216"/>
            <a:ext cx="1" cy="144462"/>
          </a:xfrm>
          <a:prstGeom prst="straightConnector1">
            <a:avLst/>
          </a:prstGeom>
          <a:ln w="127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30" name="TextBox 26"/>
          <p:cNvSpPr txBox="1">
            <a:spLocks noChangeArrowheads="1"/>
          </p:cNvSpPr>
          <p:nvPr/>
        </p:nvSpPr>
        <p:spPr bwMode="auto">
          <a:xfrm>
            <a:off x="3916363" y="3985791"/>
            <a:ext cx="325730" cy="230832"/>
          </a:xfrm>
          <a:prstGeom prst="rect">
            <a:avLst/>
          </a:prstGeom>
          <a:noFill/>
          <a:ln w="9525">
            <a:noFill/>
            <a:miter lim="800000"/>
            <a:headEnd/>
            <a:tailEnd/>
          </a:ln>
        </p:spPr>
        <p:txBody>
          <a:bodyPr wrap="none">
            <a:spAutoFit/>
          </a:bodyPr>
          <a:lstStyle/>
          <a:p>
            <a:r>
              <a:rPr lang="en-GB" altLang="ja-JP" sz="1000">
                <a:latin typeface="+mj-lt"/>
                <a:ea typeface="ＭＳ Ｐゴシック" pitchFamily="34" charset="-128"/>
              </a:rPr>
              <a:t>no</a:t>
            </a:r>
          </a:p>
        </p:txBody>
      </p:sp>
      <p:cxnSp>
        <p:nvCxnSpPr>
          <p:cNvPr id="31" name="Elbow Connector 30"/>
          <p:cNvCxnSpPr>
            <a:stCxn id="28" idx="1"/>
            <a:endCxn id="26" idx="1"/>
          </p:cNvCxnSpPr>
          <p:nvPr/>
        </p:nvCxnSpPr>
        <p:spPr>
          <a:xfrm rot="10800000" flipH="1">
            <a:off x="4157663" y="3579391"/>
            <a:ext cx="77787" cy="684212"/>
          </a:xfrm>
          <a:prstGeom prst="bentConnector3">
            <a:avLst>
              <a:gd name="adj1" fmla="val -295448"/>
            </a:avLst>
          </a:prstGeom>
          <a:ln w="127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32" name="Rectangle 31"/>
          <p:cNvSpPr/>
          <p:nvPr/>
        </p:nvSpPr>
        <p:spPr>
          <a:xfrm>
            <a:off x="6369050" y="4600153"/>
            <a:ext cx="1447800" cy="50323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000" dirty="0">
                <a:solidFill>
                  <a:schemeClr val="tx1"/>
                </a:solidFill>
                <a:latin typeface="+mj-lt"/>
              </a:rPr>
              <a:t>Include in  SED</a:t>
            </a:r>
          </a:p>
        </p:txBody>
      </p:sp>
      <p:sp>
        <p:nvSpPr>
          <p:cNvPr id="33" name="Diamond 32"/>
          <p:cNvSpPr/>
          <p:nvPr/>
        </p:nvSpPr>
        <p:spPr>
          <a:xfrm>
            <a:off x="6291263" y="5266903"/>
            <a:ext cx="1603375" cy="576263"/>
          </a:xfrm>
          <a:prstGeom prst="diamond">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000" dirty="0">
                <a:solidFill>
                  <a:schemeClr val="tx1"/>
                </a:solidFill>
                <a:latin typeface="+mj-lt"/>
              </a:rPr>
              <a:t>Include in Draft (vote)</a:t>
            </a:r>
          </a:p>
        </p:txBody>
      </p:sp>
      <p:sp>
        <p:nvSpPr>
          <p:cNvPr id="34" name="TextBox 33"/>
          <p:cNvSpPr txBox="1">
            <a:spLocks noChangeArrowheads="1"/>
          </p:cNvSpPr>
          <p:nvPr/>
        </p:nvSpPr>
        <p:spPr bwMode="auto">
          <a:xfrm>
            <a:off x="6049963" y="5278016"/>
            <a:ext cx="325730" cy="230832"/>
          </a:xfrm>
          <a:prstGeom prst="rect">
            <a:avLst/>
          </a:prstGeom>
          <a:noFill/>
          <a:ln w="9525">
            <a:noFill/>
            <a:miter lim="800000"/>
            <a:headEnd/>
            <a:tailEnd/>
          </a:ln>
        </p:spPr>
        <p:txBody>
          <a:bodyPr wrap="none">
            <a:spAutoFit/>
          </a:bodyPr>
          <a:lstStyle/>
          <a:p>
            <a:r>
              <a:rPr lang="en-GB" altLang="ja-JP" sz="1000">
                <a:latin typeface="+mj-lt"/>
                <a:ea typeface="ＭＳ Ｐゴシック" pitchFamily="34" charset="-128"/>
              </a:rPr>
              <a:t>no</a:t>
            </a:r>
          </a:p>
        </p:txBody>
      </p:sp>
      <p:cxnSp>
        <p:nvCxnSpPr>
          <p:cNvPr id="35" name="Elbow Connector 34"/>
          <p:cNvCxnSpPr>
            <a:stCxn id="33" idx="1"/>
            <a:endCxn id="32" idx="1"/>
          </p:cNvCxnSpPr>
          <p:nvPr/>
        </p:nvCxnSpPr>
        <p:spPr>
          <a:xfrm rot="10800000" flipH="1">
            <a:off x="6291263" y="4852566"/>
            <a:ext cx="77787" cy="703262"/>
          </a:xfrm>
          <a:prstGeom prst="bentConnector3">
            <a:avLst>
              <a:gd name="adj1" fmla="val -295448"/>
            </a:avLst>
          </a:prstGeom>
          <a:ln w="127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36" name="Elbow Connector 35"/>
          <p:cNvCxnSpPr>
            <a:stCxn id="28" idx="3"/>
            <a:endCxn id="32" idx="0"/>
          </p:cNvCxnSpPr>
          <p:nvPr/>
        </p:nvCxnSpPr>
        <p:spPr>
          <a:xfrm>
            <a:off x="5761038" y="4262016"/>
            <a:ext cx="1331912" cy="338137"/>
          </a:xfrm>
          <a:prstGeom prst="bentConnector2">
            <a:avLst/>
          </a:prstGeom>
          <a:ln w="127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a:stCxn id="32" idx="2"/>
            <a:endCxn id="33" idx="0"/>
          </p:cNvCxnSpPr>
          <p:nvPr/>
        </p:nvCxnSpPr>
        <p:spPr>
          <a:xfrm>
            <a:off x="7092950" y="5103391"/>
            <a:ext cx="1" cy="163512"/>
          </a:xfrm>
          <a:prstGeom prst="straightConnector1">
            <a:avLst/>
          </a:prstGeom>
          <a:ln w="127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38" name="Elbow Connector 42"/>
          <p:cNvCxnSpPr>
            <a:stCxn id="21" idx="2"/>
            <a:endCxn id="15" idx="0"/>
          </p:cNvCxnSpPr>
          <p:nvPr/>
        </p:nvCxnSpPr>
        <p:spPr>
          <a:xfrm rot="5400000" flipH="1">
            <a:off x="1249362" y="1450554"/>
            <a:ext cx="2447925" cy="1644650"/>
          </a:xfrm>
          <a:prstGeom prst="bentConnector5">
            <a:avLst>
              <a:gd name="adj1" fmla="val -9337"/>
              <a:gd name="adj2" fmla="val 191265"/>
              <a:gd name="adj3" fmla="val 109337"/>
            </a:avLst>
          </a:prstGeom>
          <a:ln w="127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39" name="TextBox 46"/>
          <p:cNvSpPr txBox="1">
            <a:spLocks noChangeArrowheads="1"/>
          </p:cNvSpPr>
          <p:nvPr/>
        </p:nvSpPr>
        <p:spPr bwMode="auto">
          <a:xfrm>
            <a:off x="3635375" y="4854352"/>
            <a:ext cx="497252" cy="230832"/>
          </a:xfrm>
          <a:prstGeom prst="rect">
            <a:avLst/>
          </a:prstGeom>
          <a:noFill/>
          <a:ln w="9525">
            <a:noFill/>
            <a:miter lim="800000"/>
            <a:headEnd/>
            <a:tailEnd/>
          </a:ln>
        </p:spPr>
        <p:txBody>
          <a:bodyPr wrap="none">
            <a:spAutoFit/>
          </a:bodyPr>
          <a:lstStyle/>
          <a:p>
            <a:r>
              <a:rPr lang="en-GB" altLang="ja-JP" sz="1000" dirty="0">
                <a:latin typeface="+mj-lt"/>
                <a:ea typeface="ＭＳ Ｐゴシック" pitchFamily="34" charset="-128"/>
              </a:rPr>
              <a:t>reject</a:t>
            </a:r>
          </a:p>
        </p:txBody>
      </p:sp>
      <p:cxnSp>
        <p:nvCxnSpPr>
          <p:cNvPr id="40" name="Elbow Connector 39"/>
          <p:cNvCxnSpPr>
            <a:stCxn id="28" idx="2"/>
            <a:endCxn id="39" idx="0"/>
          </p:cNvCxnSpPr>
          <p:nvPr/>
        </p:nvCxnSpPr>
        <p:spPr>
          <a:xfrm rot="5400000">
            <a:off x="4269971" y="4164971"/>
            <a:ext cx="303411" cy="1075350"/>
          </a:xfrm>
          <a:prstGeom prst="bentConnector3">
            <a:avLst>
              <a:gd name="adj1" fmla="val 50000"/>
            </a:avLst>
          </a:prstGeom>
          <a:ln w="127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41" name="TextBox 48"/>
          <p:cNvSpPr txBox="1">
            <a:spLocks noChangeArrowheads="1"/>
          </p:cNvSpPr>
          <p:nvPr/>
        </p:nvSpPr>
        <p:spPr bwMode="auto">
          <a:xfrm>
            <a:off x="5886170" y="6150496"/>
            <a:ext cx="497252" cy="230832"/>
          </a:xfrm>
          <a:prstGeom prst="rect">
            <a:avLst/>
          </a:prstGeom>
          <a:noFill/>
          <a:ln w="9525">
            <a:noFill/>
            <a:miter lim="800000"/>
            <a:headEnd/>
            <a:tailEnd/>
          </a:ln>
        </p:spPr>
        <p:txBody>
          <a:bodyPr wrap="none">
            <a:spAutoFit/>
          </a:bodyPr>
          <a:lstStyle/>
          <a:p>
            <a:r>
              <a:rPr lang="en-GB" altLang="ja-JP" sz="1000" dirty="0">
                <a:latin typeface="+mj-lt"/>
                <a:ea typeface="ＭＳ Ｐゴシック" pitchFamily="34" charset="-128"/>
              </a:rPr>
              <a:t>reject</a:t>
            </a:r>
          </a:p>
        </p:txBody>
      </p:sp>
      <p:cxnSp>
        <p:nvCxnSpPr>
          <p:cNvPr id="42" name="Elbow Connector 41"/>
          <p:cNvCxnSpPr>
            <a:stCxn id="33" idx="2"/>
            <a:endCxn id="41" idx="0"/>
          </p:cNvCxnSpPr>
          <p:nvPr/>
        </p:nvCxnSpPr>
        <p:spPr>
          <a:xfrm rot="5400000">
            <a:off x="6460209" y="5517754"/>
            <a:ext cx="307330" cy="958155"/>
          </a:xfrm>
          <a:prstGeom prst="bentConnector3">
            <a:avLst>
              <a:gd name="adj1" fmla="val 50000"/>
            </a:avLst>
          </a:prstGeom>
          <a:ln w="127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43" name="Rectangle 42"/>
          <p:cNvSpPr/>
          <p:nvPr/>
        </p:nvSpPr>
        <p:spPr>
          <a:xfrm>
            <a:off x="7435850" y="5876503"/>
            <a:ext cx="1600200" cy="504825"/>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000" dirty="0">
                <a:solidFill>
                  <a:schemeClr val="tx1"/>
                </a:solidFill>
                <a:latin typeface="+mj-lt"/>
              </a:rPr>
              <a:t>Include in  Draft</a:t>
            </a:r>
          </a:p>
          <a:p>
            <a:pPr algn="ctr">
              <a:defRPr/>
            </a:pPr>
            <a:r>
              <a:rPr lang="en-GB" sz="1000" dirty="0">
                <a:solidFill>
                  <a:schemeClr val="tx1"/>
                </a:solidFill>
                <a:latin typeface="+mj-lt"/>
              </a:rPr>
              <a:t>(confirmation by vote)</a:t>
            </a:r>
          </a:p>
        </p:txBody>
      </p:sp>
      <p:cxnSp>
        <p:nvCxnSpPr>
          <p:cNvPr id="44" name="Elbow Connector 51"/>
          <p:cNvCxnSpPr>
            <a:stCxn id="33" idx="3"/>
            <a:endCxn id="43" idx="0"/>
          </p:cNvCxnSpPr>
          <p:nvPr/>
        </p:nvCxnSpPr>
        <p:spPr>
          <a:xfrm>
            <a:off x="7894638" y="5555828"/>
            <a:ext cx="341312" cy="320675"/>
          </a:xfrm>
          <a:prstGeom prst="bentConnector2">
            <a:avLst/>
          </a:prstGeom>
          <a:ln w="127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45" name="Line Callout 1 44"/>
          <p:cNvSpPr/>
          <p:nvPr/>
        </p:nvSpPr>
        <p:spPr>
          <a:xfrm>
            <a:off x="7100452" y="699852"/>
            <a:ext cx="2009775" cy="585788"/>
          </a:xfrm>
          <a:prstGeom prst="borderCallout1">
            <a:avLst>
              <a:gd name="adj1" fmla="val 47704"/>
              <a:gd name="adj2" fmla="val -5398"/>
              <a:gd name="adj3" fmla="val 60918"/>
              <a:gd name="adj4" fmla="val -230535"/>
            </a:avLst>
          </a:prstGeom>
          <a:solidFill>
            <a:srgbClr val="FFFF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200" dirty="0">
                <a:solidFill>
                  <a:schemeClr val="tx1"/>
                </a:solidFill>
              </a:rPr>
              <a:t>Stage 1 – Identification of issue (template 1)</a:t>
            </a:r>
          </a:p>
        </p:txBody>
      </p:sp>
      <p:sp>
        <p:nvSpPr>
          <p:cNvPr id="46" name="Line Callout 1 45"/>
          <p:cNvSpPr/>
          <p:nvPr/>
        </p:nvSpPr>
        <p:spPr>
          <a:xfrm>
            <a:off x="7103857" y="1509291"/>
            <a:ext cx="2009775" cy="631825"/>
          </a:xfrm>
          <a:prstGeom prst="borderCallout1">
            <a:avLst>
              <a:gd name="adj1" fmla="val 51429"/>
              <a:gd name="adj2" fmla="val -5765"/>
              <a:gd name="adj3" fmla="val 121134"/>
              <a:gd name="adj4" fmla="val -142916"/>
            </a:avLst>
          </a:prstGeom>
          <a:solidFill>
            <a:srgbClr val="FFFF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200" dirty="0">
                <a:solidFill>
                  <a:schemeClr val="tx1"/>
                </a:solidFill>
              </a:rPr>
              <a:t>Stage 2 - Solution proposal (template 2)</a:t>
            </a:r>
          </a:p>
        </p:txBody>
      </p:sp>
      <p:sp>
        <p:nvSpPr>
          <p:cNvPr id="47" name="Line Callout 1 46"/>
          <p:cNvSpPr/>
          <p:nvPr/>
        </p:nvSpPr>
        <p:spPr>
          <a:xfrm>
            <a:off x="7098728" y="2326393"/>
            <a:ext cx="2009775" cy="728662"/>
          </a:xfrm>
          <a:prstGeom prst="borderCallout1">
            <a:avLst>
              <a:gd name="adj1" fmla="val 47855"/>
              <a:gd name="adj2" fmla="val -8372"/>
              <a:gd name="adj3" fmla="val 135089"/>
              <a:gd name="adj4" fmla="val -64861"/>
            </a:avLst>
          </a:prstGeom>
          <a:solidFill>
            <a:srgbClr val="FFFF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200" dirty="0">
                <a:solidFill>
                  <a:schemeClr val="tx1"/>
                </a:solidFill>
              </a:rPr>
              <a:t>Stage 3 - Detailed Solution proposal (template 3)</a:t>
            </a:r>
          </a:p>
        </p:txBody>
      </p:sp>
      <p:sp>
        <p:nvSpPr>
          <p:cNvPr id="48" name="TextBox 46"/>
          <p:cNvSpPr txBox="1">
            <a:spLocks noChangeArrowheads="1"/>
          </p:cNvSpPr>
          <p:nvPr/>
        </p:nvSpPr>
        <p:spPr bwMode="auto">
          <a:xfrm>
            <a:off x="1084263" y="3500016"/>
            <a:ext cx="1027845" cy="230832"/>
          </a:xfrm>
          <a:prstGeom prst="rect">
            <a:avLst/>
          </a:prstGeom>
          <a:noFill/>
          <a:ln w="9525">
            <a:noFill/>
            <a:miter lim="800000"/>
            <a:headEnd/>
            <a:tailEnd/>
          </a:ln>
        </p:spPr>
        <p:txBody>
          <a:bodyPr wrap="none">
            <a:spAutoFit/>
          </a:bodyPr>
          <a:lstStyle/>
          <a:p>
            <a:r>
              <a:rPr lang="en-GB" altLang="ja-JP" sz="1000">
                <a:latin typeface="+mj-lt"/>
                <a:ea typeface="ＭＳ Ｐゴシック" pitchFamily="34" charset="-128"/>
              </a:rPr>
              <a:t>rework needed</a:t>
            </a:r>
          </a:p>
        </p:txBody>
      </p:sp>
      <p:sp>
        <p:nvSpPr>
          <p:cNvPr id="49" name="TextBox 75"/>
          <p:cNvSpPr txBox="1">
            <a:spLocks noChangeArrowheads="1"/>
          </p:cNvSpPr>
          <p:nvPr/>
        </p:nvSpPr>
        <p:spPr bwMode="auto">
          <a:xfrm>
            <a:off x="2051720" y="5373216"/>
            <a:ext cx="1983235" cy="258532"/>
          </a:xfrm>
          <a:prstGeom prst="rect">
            <a:avLst/>
          </a:prstGeom>
          <a:noFill/>
          <a:ln w="9525">
            <a:noFill/>
            <a:miter lim="800000"/>
            <a:headEnd/>
            <a:tailEnd/>
          </a:ln>
        </p:spPr>
        <p:txBody>
          <a:bodyPr wrap="none">
            <a:spAutoFit/>
          </a:bodyPr>
          <a:lstStyle/>
          <a:p>
            <a:r>
              <a:rPr lang="en-GB" altLang="ja-JP" sz="1200" b="1" dirty="0">
                <a:latin typeface="+mj-lt"/>
                <a:ea typeface="ＭＳ Ｐゴシック" pitchFamily="34" charset="-128"/>
              </a:rPr>
              <a:t>Contributor responsible </a:t>
            </a:r>
          </a:p>
        </p:txBody>
      </p:sp>
      <p:cxnSp>
        <p:nvCxnSpPr>
          <p:cNvPr id="50" name="Straight Connector 15"/>
          <p:cNvCxnSpPr>
            <a:cxnSpLocks noChangeShapeType="1"/>
          </p:cNvCxnSpPr>
          <p:nvPr/>
        </p:nvCxnSpPr>
        <p:spPr bwMode="auto">
          <a:xfrm>
            <a:off x="5868144" y="620688"/>
            <a:ext cx="0" cy="5760640"/>
          </a:xfrm>
          <a:prstGeom prst="line">
            <a:avLst/>
          </a:prstGeom>
          <a:noFill/>
          <a:ln w="9525" algn="ctr">
            <a:solidFill>
              <a:schemeClr val="tx1"/>
            </a:solidFill>
            <a:prstDash val="dash"/>
            <a:round/>
            <a:headEnd/>
            <a:tailEnd/>
          </a:ln>
        </p:spPr>
      </p:cxnSp>
      <p:cxnSp>
        <p:nvCxnSpPr>
          <p:cNvPr id="51" name="Straight Arrow Connector 20"/>
          <p:cNvCxnSpPr>
            <a:cxnSpLocks noChangeShapeType="1"/>
          </p:cNvCxnSpPr>
          <p:nvPr/>
        </p:nvCxnSpPr>
        <p:spPr bwMode="auto">
          <a:xfrm flipV="1">
            <a:off x="3851920" y="5502482"/>
            <a:ext cx="2016224" cy="14750"/>
          </a:xfrm>
          <a:prstGeom prst="straightConnector1">
            <a:avLst/>
          </a:prstGeom>
          <a:noFill/>
          <a:ln w="12700" algn="ctr">
            <a:solidFill>
              <a:schemeClr val="tx1"/>
            </a:solidFill>
            <a:round/>
            <a:headEnd/>
            <a:tailEnd type="arrow" w="med" len="med"/>
          </a:ln>
        </p:spPr>
      </p:cxnSp>
      <p:cxnSp>
        <p:nvCxnSpPr>
          <p:cNvPr id="52" name="Straight Arrow Connector 23"/>
          <p:cNvCxnSpPr>
            <a:cxnSpLocks noChangeShapeType="1"/>
            <a:endCxn id="49" idx="1"/>
          </p:cNvCxnSpPr>
          <p:nvPr/>
        </p:nvCxnSpPr>
        <p:spPr bwMode="auto">
          <a:xfrm>
            <a:off x="569913" y="5502482"/>
            <a:ext cx="1481807" cy="0"/>
          </a:xfrm>
          <a:prstGeom prst="straightConnector1">
            <a:avLst/>
          </a:prstGeom>
          <a:noFill/>
          <a:ln w="12700" algn="ctr">
            <a:solidFill>
              <a:schemeClr val="tx1"/>
            </a:solidFill>
            <a:round/>
            <a:headEnd/>
            <a:tailEnd type="arrow" w="med" len="med"/>
          </a:ln>
        </p:spPr>
      </p:cxnSp>
      <p:sp>
        <p:nvSpPr>
          <p:cNvPr id="53" name="TextBox 75"/>
          <p:cNvSpPr txBox="1">
            <a:spLocks noChangeArrowheads="1"/>
          </p:cNvSpPr>
          <p:nvPr/>
        </p:nvSpPr>
        <p:spPr bwMode="auto">
          <a:xfrm>
            <a:off x="6570663" y="3368025"/>
            <a:ext cx="1580882" cy="258532"/>
          </a:xfrm>
          <a:prstGeom prst="rect">
            <a:avLst/>
          </a:prstGeom>
          <a:noFill/>
          <a:ln w="9525">
            <a:noFill/>
            <a:miter lim="800000"/>
            <a:headEnd/>
            <a:tailEnd/>
          </a:ln>
        </p:spPr>
        <p:txBody>
          <a:bodyPr wrap="none">
            <a:spAutoFit/>
          </a:bodyPr>
          <a:lstStyle/>
          <a:p>
            <a:r>
              <a:rPr lang="en-GB" altLang="ja-JP" sz="1200" b="1" dirty="0">
                <a:latin typeface="+mj-lt"/>
                <a:ea typeface="ＭＳ Ｐゴシック" pitchFamily="34" charset="-128"/>
              </a:rPr>
              <a:t>Editor responsible </a:t>
            </a:r>
          </a:p>
        </p:txBody>
      </p:sp>
      <p:cxnSp>
        <p:nvCxnSpPr>
          <p:cNvPr id="54" name="Straight Arrow Connector 29"/>
          <p:cNvCxnSpPr>
            <a:cxnSpLocks noChangeShapeType="1"/>
            <a:endCxn id="53" idx="1"/>
          </p:cNvCxnSpPr>
          <p:nvPr/>
        </p:nvCxnSpPr>
        <p:spPr bwMode="auto">
          <a:xfrm>
            <a:off x="5868144" y="3496841"/>
            <a:ext cx="702519" cy="450"/>
          </a:xfrm>
          <a:prstGeom prst="straightConnector1">
            <a:avLst/>
          </a:prstGeom>
          <a:noFill/>
          <a:ln w="12700" algn="ctr">
            <a:solidFill>
              <a:schemeClr val="tx1"/>
            </a:solidFill>
            <a:round/>
            <a:headEnd/>
            <a:tailEnd type="arrow" w="med" len="med"/>
          </a:ln>
        </p:spPr>
      </p:cxnSp>
      <p:cxnSp>
        <p:nvCxnSpPr>
          <p:cNvPr id="55" name="Straight Arrow Connector 38"/>
          <p:cNvCxnSpPr>
            <a:cxnSpLocks noChangeShapeType="1"/>
          </p:cNvCxnSpPr>
          <p:nvPr/>
        </p:nvCxnSpPr>
        <p:spPr bwMode="auto">
          <a:xfrm flipV="1">
            <a:off x="7956376" y="3496841"/>
            <a:ext cx="1123067" cy="4167"/>
          </a:xfrm>
          <a:prstGeom prst="straightConnector1">
            <a:avLst/>
          </a:prstGeom>
          <a:noFill/>
          <a:ln w="12700" algn="ctr">
            <a:solidFill>
              <a:schemeClr val="tx1"/>
            </a:solidFill>
            <a:round/>
            <a:headEnd/>
            <a:tailEnd type="arrow" w="med" len="med"/>
          </a:ln>
        </p:spPr>
      </p:cxnSp>
      <p:sp>
        <p:nvSpPr>
          <p:cNvPr id="62" name="Date Placeholder 61"/>
          <p:cNvSpPr>
            <a:spLocks noGrp="1"/>
          </p:cNvSpPr>
          <p:nvPr>
            <p:ph type="dt" sz="half" idx="10"/>
          </p:nvPr>
        </p:nvSpPr>
        <p:spPr>
          <a:xfrm>
            <a:off x="457200" y="6309320"/>
            <a:ext cx="2133600" cy="365125"/>
          </a:xfrm>
        </p:spPr>
        <p:txBody>
          <a:bodyPr/>
          <a:lstStyle/>
          <a:p>
            <a:r>
              <a:rPr lang="en-US" dirty="0" smtClean="0"/>
              <a:t>08.10.2012</a:t>
            </a:r>
            <a:endParaRPr lang="en-GB" dirty="0"/>
          </a:p>
        </p:txBody>
      </p:sp>
      <p:sp>
        <p:nvSpPr>
          <p:cNvPr id="63" name="Slide Number Placeholder 62"/>
          <p:cNvSpPr>
            <a:spLocks noGrp="1"/>
          </p:cNvSpPr>
          <p:nvPr>
            <p:ph type="sldNum" sz="quarter" idx="12"/>
          </p:nvPr>
        </p:nvSpPr>
        <p:spPr>
          <a:xfrm>
            <a:off x="6553200" y="6309320"/>
            <a:ext cx="2133600" cy="365125"/>
          </a:xfrm>
        </p:spPr>
        <p:txBody>
          <a:bodyPr/>
          <a:lstStyle/>
          <a:p>
            <a:fld id="{A05D0297-5200-494F-A279-14E792521081}" type="slidenum">
              <a:rPr lang="en-GB" smtClean="0"/>
              <a:pPr/>
              <a:t>28</a:t>
            </a:fld>
            <a:endParaRPr lang="en-GB" dirty="0"/>
          </a:p>
        </p:txBody>
      </p:sp>
      <p:sp>
        <p:nvSpPr>
          <p:cNvPr id="64" name="Footer Placeholder 63"/>
          <p:cNvSpPr>
            <a:spLocks noGrp="1"/>
          </p:cNvSpPr>
          <p:nvPr>
            <p:ph type="ftr" sz="quarter" idx="11"/>
          </p:nvPr>
        </p:nvSpPr>
        <p:spPr>
          <a:xfrm>
            <a:off x="3124200" y="6309320"/>
            <a:ext cx="2895600" cy="365125"/>
          </a:xfrm>
        </p:spPr>
        <p:txBody>
          <a:bodyPr/>
          <a:lstStyle/>
          <a:p>
            <a:r>
              <a:rPr lang="en-GB" dirty="0" smtClean="0"/>
              <a:t>DCN 6-12-0078-00-CNTS</a:t>
            </a:r>
            <a:endParaRPr lang="en-GB" dirty="0"/>
          </a:p>
        </p:txBody>
      </p:sp>
    </p:spTree>
    <p:extLst>
      <p:ext uri="{BB962C8B-B14F-4D97-AF65-F5344CB8AC3E}">
        <p14:creationId xmlns="" xmlns:p14="http://schemas.microsoft.com/office/powerpoint/2010/main" val="3824621976"/>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ea typeface="MS PGothic" pitchFamily="34" charset="-128"/>
              </a:rPr>
              <a:t>Use cases </a:t>
            </a:r>
            <a:r>
              <a:rPr lang="en-US" sz="3200" dirty="0" smtClean="0">
                <a:ea typeface="MS PGothic" pitchFamily="34" charset="-128"/>
              </a:rPr>
              <a:t>for</a:t>
            </a:r>
            <a:r>
              <a:rPr lang="en-US" sz="3200" dirty="0">
                <a:ea typeface="MS PGothic" pitchFamily="34" charset="-128"/>
              </a:rPr>
              <a:t> </a:t>
            </a:r>
            <a:r>
              <a:rPr lang="en-US" sz="3200" dirty="0" smtClean="0">
                <a:ea typeface="MS PGothic" pitchFamily="34" charset="-128"/>
              </a:rPr>
              <a:t>available and new </a:t>
            </a:r>
            <a:r>
              <a:rPr lang="en-US" sz="3200" dirty="0">
                <a:ea typeface="MS PGothic" pitchFamily="34" charset="-128"/>
              </a:rPr>
              <a:t>interface(s</a:t>
            </a:r>
            <a:r>
              <a:rPr lang="en-US" sz="3200" dirty="0" smtClean="0">
                <a:ea typeface="MS PGothic" pitchFamily="34" charset="-128"/>
              </a:rPr>
              <a:t>)</a:t>
            </a:r>
            <a:br>
              <a:rPr lang="en-US" sz="3200" dirty="0" smtClean="0">
                <a:ea typeface="MS PGothic" pitchFamily="34" charset="-128"/>
              </a:rPr>
            </a:br>
            <a:endParaRPr lang="en-US" sz="2800" dirty="0">
              <a:ea typeface="MS PGothic" pitchFamily="34" charset="-128"/>
            </a:endParaRPr>
          </a:p>
        </p:txBody>
      </p:sp>
      <p:sp>
        <p:nvSpPr>
          <p:cNvPr id="3" name="Content Placeholder 2"/>
          <p:cNvSpPr>
            <a:spLocks noGrp="1"/>
          </p:cNvSpPr>
          <p:nvPr>
            <p:ph idx="1"/>
          </p:nvPr>
        </p:nvSpPr>
        <p:spPr/>
        <p:txBody>
          <a:bodyPr/>
          <a:lstStyle/>
          <a:p>
            <a:pPr marL="342900" lvl="1" indent="-342900">
              <a:buFont typeface="Arial" pitchFamily="34" charset="0"/>
              <a:buChar char="•"/>
              <a:defRPr/>
            </a:pPr>
            <a:r>
              <a:rPr lang="en-US" sz="2400" dirty="0" smtClean="0"/>
              <a:t>Available </a:t>
            </a:r>
            <a:r>
              <a:rPr lang="en-US" sz="2400" dirty="0"/>
              <a:t>interfaces (defined in 1900.6 base line standard)</a:t>
            </a:r>
          </a:p>
          <a:p>
            <a:pPr marL="715963" lvl="1" indent="-354013">
              <a:buFont typeface="Wingdings" pitchFamily="2" charset="2"/>
              <a:buChar char="ü"/>
              <a:defRPr/>
            </a:pPr>
            <a:r>
              <a:rPr lang="en-US" sz="2000" dirty="0" smtClean="0"/>
              <a:t>Between sensors and their clients </a:t>
            </a:r>
            <a:endParaRPr lang="en-US" sz="2400" dirty="0"/>
          </a:p>
          <a:p>
            <a:pPr marL="342900" lvl="1" indent="-342900">
              <a:buFont typeface="Arial" pitchFamily="34" charset="0"/>
              <a:buChar char="•"/>
              <a:defRPr/>
            </a:pPr>
            <a:r>
              <a:rPr lang="en-US" sz="2400" dirty="0"/>
              <a:t>Interface(s) to be defined</a:t>
            </a:r>
          </a:p>
          <a:p>
            <a:pPr marL="715963" lvl="1" indent="-354013">
              <a:buFont typeface="Wingdings" pitchFamily="2" charset="2"/>
              <a:buChar char="ü"/>
              <a:defRPr/>
            </a:pPr>
            <a:r>
              <a:rPr lang="en-US" sz="2000" dirty="0" smtClean="0"/>
              <a:t>Between data archive and other </a:t>
            </a:r>
            <a:r>
              <a:rPr lang="en-US" sz="2000" dirty="0"/>
              <a:t>data sources</a:t>
            </a:r>
          </a:p>
        </p:txBody>
      </p:sp>
      <p:sp>
        <p:nvSpPr>
          <p:cNvPr id="6" name="Date Placeholder 5"/>
          <p:cNvSpPr>
            <a:spLocks noGrp="1"/>
          </p:cNvSpPr>
          <p:nvPr>
            <p:ph type="dt" sz="half" idx="10"/>
          </p:nvPr>
        </p:nvSpPr>
        <p:spPr/>
        <p:txBody>
          <a:bodyPr/>
          <a:lstStyle/>
          <a:p>
            <a:r>
              <a:rPr lang="en-US" dirty="0" smtClean="0"/>
              <a:t>08.10.2012</a:t>
            </a:r>
            <a:endParaRPr lang="en-GB" dirty="0"/>
          </a:p>
        </p:txBody>
      </p:sp>
      <p:sp>
        <p:nvSpPr>
          <p:cNvPr id="7" name="Slide Number Placeholder 6"/>
          <p:cNvSpPr>
            <a:spLocks noGrp="1"/>
          </p:cNvSpPr>
          <p:nvPr>
            <p:ph type="sldNum" sz="quarter" idx="12"/>
          </p:nvPr>
        </p:nvSpPr>
        <p:spPr/>
        <p:txBody>
          <a:bodyPr/>
          <a:lstStyle/>
          <a:p>
            <a:fld id="{A05D0297-5200-494F-A279-14E792521081}" type="slidenum">
              <a:rPr lang="en-GB" smtClean="0"/>
              <a:pPr/>
              <a:t>29</a:t>
            </a:fld>
            <a:endParaRPr lang="en-GB"/>
          </a:p>
        </p:txBody>
      </p:sp>
      <p:sp>
        <p:nvSpPr>
          <p:cNvPr id="8" name="Footer Placeholder 7"/>
          <p:cNvSpPr>
            <a:spLocks noGrp="1"/>
          </p:cNvSpPr>
          <p:nvPr>
            <p:ph type="ftr" sz="quarter" idx="11"/>
          </p:nvPr>
        </p:nvSpPr>
        <p:spPr/>
        <p:txBody>
          <a:bodyPr/>
          <a:lstStyle/>
          <a:p>
            <a:r>
              <a:rPr lang="en-GB" dirty="0" smtClean="0"/>
              <a:t>DCN 6-12-0078-00-CNTS</a:t>
            </a:r>
            <a:endParaRPr lang="en-GB" dirty="0"/>
          </a:p>
        </p:txBody>
      </p:sp>
    </p:spTree>
    <p:extLst>
      <p:ext uri="{BB962C8B-B14F-4D97-AF65-F5344CB8AC3E}">
        <p14:creationId xmlns="" xmlns:p14="http://schemas.microsoft.com/office/powerpoint/2010/main" val="121200248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ea typeface="MS PGothic" pitchFamily="34" charset="-128"/>
              </a:rPr>
              <a:t>Contents</a:t>
            </a:r>
            <a:br>
              <a:rPr lang="en-US" sz="3600" dirty="0" smtClean="0">
                <a:ea typeface="MS PGothic" pitchFamily="34" charset="-128"/>
              </a:rPr>
            </a:br>
            <a:endParaRPr lang="en-US" sz="2800" dirty="0" smtClean="0">
              <a:ea typeface="MS PGothic" pitchFamily="34" charset="-128"/>
            </a:endParaRPr>
          </a:p>
        </p:txBody>
      </p:sp>
      <p:sp>
        <p:nvSpPr>
          <p:cNvPr id="3" name="Content Placeholder 2"/>
          <p:cNvSpPr>
            <a:spLocks noGrp="1"/>
          </p:cNvSpPr>
          <p:nvPr>
            <p:ph idx="1"/>
          </p:nvPr>
        </p:nvSpPr>
        <p:spPr/>
        <p:txBody>
          <a:bodyPr/>
          <a:lstStyle/>
          <a:p>
            <a:pPr marL="1027113" lvl="2" indent="-265113"/>
            <a:r>
              <a:rPr lang="en-US" sz="2000" dirty="0" smtClean="0">
                <a:ea typeface="ＭＳ Ｐゴシック" pitchFamily="34" charset="-128"/>
              </a:rPr>
              <a:t>IEEE DySpan-SC</a:t>
            </a:r>
          </a:p>
          <a:p>
            <a:pPr marL="1357313" lvl="4" indent="-273050">
              <a:buFont typeface="Wingdings" pitchFamily="2" charset="2"/>
              <a:buChar char="ü"/>
            </a:pPr>
            <a:r>
              <a:rPr lang="en-US" sz="1600" dirty="0" smtClean="0"/>
              <a:t>General Remarks</a:t>
            </a:r>
          </a:p>
          <a:p>
            <a:pPr marL="1357313" lvl="4" indent="-273050">
              <a:buFont typeface="Wingdings" pitchFamily="2" charset="2"/>
              <a:buChar char="ü"/>
            </a:pPr>
            <a:r>
              <a:rPr lang="en-US" sz="1600" dirty="0" smtClean="0"/>
              <a:t>History</a:t>
            </a:r>
          </a:p>
          <a:p>
            <a:pPr marL="1357313" lvl="4" indent="-273050">
              <a:buFont typeface="Wingdings" pitchFamily="2" charset="2"/>
              <a:buChar char="ü"/>
            </a:pPr>
            <a:r>
              <a:rPr lang="en-US" sz="1600" dirty="0" smtClean="0"/>
              <a:t>Officers </a:t>
            </a:r>
          </a:p>
          <a:p>
            <a:pPr marL="1357313" lvl="4" indent="-273050">
              <a:buFont typeface="Wingdings" pitchFamily="2" charset="2"/>
              <a:buChar char="ü"/>
            </a:pPr>
            <a:r>
              <a:rPr lang="en-US" sz="1600" dirty="0" smtClean="0"/>
              <a:t>Working Groups</a:t>
            </a:r>
          </a:p>
          <a:p>
            <a:pPr marL="1027113" lvl="2" indent="-265113"/>
            <a:r>
              <a:rPr lang="en-US" sz="2000" dirty="0" smtClean="0">
                <a:ea typeface="ＭＳ Ｐゴシック" pitchFamily="34" charset="-128"/>
              </a:rPr>
              <a:t>1900.6 Working Group</a:t>
            </a:r>
          </a:p>
          <a:p>
            <a:pPr marL="1357313" lvl="4" indent="-273050">
              <a:buFont typeface="Wingdings" pitchFamily="2" charset="2"/>
              <a:buChar char="ü"/>
            </a:pPr>
            <a:r>
              <a:rPr lang="en-US" sz="1600" dirty="0" smtClean="0"/>
              <a:t>History, Scope, Officers</a:t>
            </a:r>
          </a:p>
          <a:p>
            <a:pPr marL="1027113" lvl="2" indent="-265113"/>
            <a:r>
              <a:rPr lang="en-US" sz="2000" dirty="0" smtClean="0">
                <a:ea typeface="ＭＳ Ｐゴシック" pitchFamily="34" charset="-128"/>
              </a:rPr>
              <a:t>1900.6 Work</a:t>
            </a:r>
          </a:p>
          <a:p>
            <a:pPr marL="1357313" lvl="4" indent="-273050">
              <a:buFont typeface="Wingdings" pitchFamily="2" charset="2"/>
              <a:buChar char="ü"/>
            </a:pPr>
            <a:r>
              <a:rPr lang="en-US" sz="1600" dirty="0" smtClean="0"/>
              <a:t>Existing standard</a:t>
            </a:r>
          </a:p>
          <a:p>
            <a:pPr marL="1357313" lvl="4" indent="-273050">
              <a:buFont typeface="Wingdings" pitchFamily="2" charset="2"/>
              <a:buChar char="ü"/>
            </a:pPr>
            <a:r>
              <a:rPr lang="en-US" sz="1600" dirty="0" smtClean="0"/>
              <a:t>Amendment</a:t>
            </a:r>
          </a:p>
          <a:p>
            <a:pPr marL="1357313" lvl="4" indent="-273050">
              <a:buFont typeface="Wingdings" pitchFamily="2" charset="2"/>
              <a:buChar char="ü"/>
            </a:pPr>
            <a:r>
              <a:rPr lang="en-US" sz="1600" dirty="0" smtClean="0"/>
              <a:t>Work Plan and Status</a:t>
            </a:r>
          </a:p>
          <a:p>
            <a:pPr marL="1357313" lvl="4" indent="-273050">
              <a:buFont typeface="Wingdings" pitchFamily="2" charset="2"/>
              <a:buChar char="ü"/>
            </a:pPr>
            <a:r>
              <a:rPr lang="en-US" sz="1600" dirty="0" smtClean="0"/>
              <a:t>Examples for Use Cases, Data Sources, and Interfaces</a:t>
            </a:r>
          </a:p>
          <a:p>
            <a:pPr marL="1027113" lvl="2" indent="-265113"/>
            <a:r>
              <a:rPr lang="en-US" sz="2000" dirty="0" smtClean="0">
                <a:ea typeface="ＭＳ Ｐゴシック" pitchFamily="34" charset="-128"/>
              </a:rPr>
              <a:t>Résumé</a:t>
            </a:r>
          </a:p>
        </p:txBody>
      </p:sp>
      <p:sp>
        <p:nvSpPr>
          <p:cNvPr id="4" name="Date Placeholder 3"/>
          <p:cNvSpPr>
            <a:spLocks noGrp="1"/>
          </p:cNvSpPr>
          <p:nvPr>
            <p:ph type="dt" sz="half" idx="10"/>
          </p:nvPr>
        </p:nvSpPr>
        <p:spPr/>
        <p:txBody>
          <a:bodyPr/>
          <a:lstStyle/>
          <a:p>
            <a:r>
              <a:rPr lang="en-US" dirty="0" smtClean="0"/>
              <a:t>08.10.2012</a:t>
            </a:r>
            <a:endParaRPr lang="en-GB" dirty="0"/>
          </a:p>
        </p:txBody>
      </p:sp>
      <p:sp>
        <p:nvSpPr>
          <p:cNvPr id="5" name="Slide Number Placeholder 4"/>
          <p:cNvSpPr>
            <a:spLocks noGrp="1"/>
          </p:cNvSpPr>
          <p:nvPr>
            <p:ph type="sldNum" sz="quarter" idx="12"/>
          </p:nvPr>
        </p:nvSpPr>
        <p:spPr/>
        <p:txBody>
          <a:bodyPr/>
          <a:lstStyle/>
          <a:p>
            <a:fld id="{A05D0297-5200-494F-A279-14E792521081}" type="slidenum">
              <a:rPr lang="en-GB" smtClean="0"/>
              <a:pPr/>
              <a:t>3</a:t>
            </a:fld>
            <a:endParaRPr lang="en-GB"/>
          </a:p>
        </p:txBody>
      </p:sp>
      <p:sp>
        <p:nvSpPr>
          <p:cNvPr id="6" name="Footer Placeholder 5"/>
          <p:cNvSpPr>
            <a:spLocks noGrp="1"/>
          </p:cNvSpPr>
          <p:nvPr>
            <p:ph type="ftr" sz="quarter" idx="11"/>
          </p:nvPr>
        </p:nvSpPr>
        <p:spPr/>
        <p:txBody>
          <a:bodyPr/>
          <a:lstStyle/>
          <a:p>
            <a:r>
              <a:rPr lang="en-GB" dirty="0" smtClean="0"/>
              <a:t>DCN 6-12-0078-00-CNTS</a:t>
            </a:r>
            <a:endParaRPr lang="en-GB" dirty="0"/>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ea typeface="MS PGothic" pitchFamily="34" charset="-128"/>
              </a:rPr>
              <a:t>Use cases for </a:t>
            </a:r>
            <a:r>
              <a:rPr lang="en-US" sz="3200" dirty="0" smtClean="0">
                <a:ea typeface="MS PGothic" pitchFamily="34" charset="-128"/>
              </a:rPr>
              <a:t>available</a:t>
            </a:r>
            <a:r>
              <a:rPr lang="en-US" sz="3200" dirty="0">
                <a:ea typeface="MS PGothic" pitchFamily="34" charset="-128"/>
              </a:rPr>
              <a:t> </a:t>
            </a:r>
            <a:r>
              <a:rPr lang="en-US" sz="3200" dirty="0" smtClean="0">
                <a:ea typeface="MS PGothic" pitchFamily="34" charset="-128"/>
              </a:rPr>
              <a:t>interfaces</a:t>
            </a:r>
            <a:br>
              <a:rPr lang="en-US" sz="3200" dirty="0" smtClean="0">
                <a:ea typeface="MS PGothic" pitchFamily="34" charset="-128"/>
              </a:rPr>
            </a:br>
            <a:endParaRPr lang="en-US" sz="2800" dirty="0">
              <a:ea typeface="MS PGothic" pitchFamily="34" charset="-128"/>
            </a:endParaRPr>
          </a:p>
        </p:txBody>
      </p:sp>
      <p:sp>
        <p:nvSpPr>
          <p:cNvPr id="3" name="Content Placeholder 2"/>
          <p:cNvSpPr>
            <a:spLocks noGrp="1"/>
          </p:cNvSpPr>
          <p:nvPr>
            <p:ph idx="1"/>
          </p:nvPr>
        </p:nvSpPr>
        <p:spPr/>
        <p:txBody>
          <a:bodyPr/>
          <a:lstStyle/>
          <a:p>
            <a:pPr>
              <a:defRPr/>
            </a:pPr>
            <a:r>
              <a:rPr lang="en-US" sz="2400" dirty="0"/>
              <a:t>Use cases from the perspective of spectrum usage</a:t>
            </a:r>
          </a:p>
          <a:p>
            <a:pPr marL="715963" lvl="1" indent="-354013">
              <a:buFont typeface="Wingdings" pitchFamily="2" charset="2"/>
              <a:buChar char="ü"/>
              <a:defRPr/>
            </a:pPr>
            <a:r>
              <a:rPr lang="en-US" sz="2000" dirty="0"/>
              <a:t>Substitute primary operation </a:t>
            </a:r>
            <a:endParaRPr lang="en-US" sz="2000" dirty="0" smtClean="0"/>
          </a:p>
          <a:p>
            <a:pPr marL="1116013" lvl="2" indent="-354013">
              <a:buFont typeface="Wingdings" pitchFamily="2" charset="2"/>
              <a:buChar char="ü"/>
              <a:defRPr/>
            </a:pPr>
            <a:r>
              <a:rPr lang="en-US" sz="1600" dirty="0" smtClean="0"/>
              <a:t>longer duration – </a:t>
            </a:r>
            <a:r>
              <a:rPr lang="en-US" sz="1600" dirty="0"/>
              <a:t>SPOLD</a:t>
            </a:r>
          </a:p>
          <a:p>
            <a:pPr marL="1116013" lvl="2" indent="-354013">
              <a:buFont typeface="Wingdings" pitchFamily="2" charset="2"/>
              <a:buChar char="ü"/>
              <a:defRPr/>
            </a:pPr>
            <a:r>
              <a:rPr lang="en-US" sz="1600" dirty="0" smtClean="0"/>
              <a:t>shorter duration </a:t>
            </a:r>
            <a:r>
              <a:rPr lang="en-US" sz="1600" dirty="0"/>
              <a:t>– SPOSD</a:t>
            </a:r>
          </a:p>
          <a:p>
            <a:pPr marL="715963" lvl="1" indent="-354013">
              <a:buFont typeface="Wingdings" pitchFamily="2" charset="2"/>
              <a:buChar char="ü"/>
              <a:defRPr/>
            </a:pPr>
            <a:r>
              <a:rPr lang="en-US" sz="2000" dirty="0" smtClean="0"/>
              <a:t>and others</a:t>
            </a:r>
            <a:endParaRPr lang="en-US" sz="2400" dirty="0" smtClean="0"/>
          </a:p>
          <a:p>
            <a:pPr>
              <a:defRPr/>
            </a:pPr>
            <a:r>
              <a:rPr lang="en-US" sz="2400" dirty="0" smtClean="0"/>
              <a:t>Use </a:t>
            </a:r>
            <a:r>
              <a:rPr lang="en-US" sz="2400" dirty="0"/>
              <a:t>cases from the perspective of spectrum sensing</a:t>
            </a:r>
          </a:p>
          <a:p>
            <a:pPr marL="715963" lvl="1" indent="-354013">
              <a:buFont typeface="Wingdings" pitchFamily="2" charset="2"/>
              <a:buChar char="ü"/>
              <a:defRPr/>
            </a:pPr>
            <a:r>
              <a:rPr lang="en-US" sz="2000" dirty="0"/>
              <a:t>Distributed sensing models – DSM</a:t>
            </a:r>
          </a:p>
          <a:p>
            <a:pPr marL="715963" lvl="1" indent="-354013">
              <a:buFont typeface="Wingdings" pitchFamily="2" charset="2"/>
              <a:buChar char="ü"/>
              <a:defRPr/>
            </a:pPr>
            <a:r>
              <a:rPr lang="en-US" sz="2000" dirty="0" smtClean="0"/>
              <a:t>and others</a:t>
            </a:r>
            <a:endParaRPr lang="en-US" sz="2000" dirty="0"/>
          </a:p>
        </p:txBody>
      </p:sp>
      <p:sp>
        <p:nvSpPr>
          <p:cNvPr id="5" name="Date Placeholder 4"/>
          <p:cNvSpPr>
            <a:spLocks noGrp="1"/>
          </p:cNvSpPr>
          <p:nvPr>
            <p:ph type="dt" sz="half" idx="10"/>
          </p:nvPr>
        </p:nvSpPr>
        <p:spPr/>
        <p:txBody>
          <a:bodyPr/>
          <a:lstStyle/>
          <a:p>
            <a:r>
              <a:rPr lang="en-US" dirty="0" smtClean="0"/>
              <a:t>08.10.2012</a:t>
            </a:r>
            <a:endParaRPr lang="en-GB" dirty="0" smtClean="0"/>
          </a:p>
        </p:txBody>
      </p:sp>
      <p:sp>
        <p:nvSpPr>
          <p:cNvPr id="6" name="Slide Number Placeholder 5"/>
          <p:cNvSpPr>
            <a:spLocks noGrp="1"/>
          </p:cNvSpPr>
          <p:nvPr>
            <p:ph type="sldNum" sz="quarter" idx="12"/>
          </p:nvPr>
        </p:nvSpPr>
        <p:spPr/>
        <p:txBody>
          <a:bodyPr/>
          <a:lstStyle/>
          <a:p>
            <a:fld id="{A05D0297-5200-494F-A279-14E792521081}" type="slidenum">
              <a:rPr lang="en-GB" smtClean="0"/>
              <a:pPr/>
              <a:t>30</a:t>
            </a:fld>
            <a:endParaRPr lang="en-GB" dirty="0" smtClean="0"/>
          </a:p>
        </p:txBody>
      </p:sp>
      <p:sp>
        <p:nvSpPr>
          <p:cNvPr id="7" name="Footer Placeholder 6"/>
          <p:cNvSpPr>
            <a:spLocks noGrp="1"/>
          </p:cNvSpPr>
          <p:nvPr>
            <p:ph type="ftr" sz="quarter" idx="11"/>
          </p:nvPr>
        </p:nvSpPr>
        <p:spPr/>
        <p:txBody>
          <a:bodyPr/>
          <a:lstStyle/>
          <a:p>
            <a:r>
              <a:rPr lang="en-GB" dirty="0" smtClean="0"/>
              <a:t>DCN 6-12-0078-00-CNTS</a:t>
            </a:r>
          </a:p>
        </p:txBody>
      </p:sp>
    </p:spTree>
    <p:extLst>
      <p:ext uri="{BB962C8B-B14F-4D97-AF65-F5344CB8AC3E}">
        <p14:creationId xmlns="" xmlns:p14="http://schemas.microsoft.com/office/powerpoint/2010/main" val="3528133423"/>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0"/>
          <p:cNvSpPr>
            <a:spLocks noGrp="1" noChangeArrowheads="1"/>
          </p:cNvSpPr>
          <p:nvPr>
            <p:ph type="title" idx="4294967295"/>
          </p:nvPr>
        </p:nvSpPr>
        <p:spPr/>
        <p:txBody>
          <a:bodyPr/>
          <a:lstStyle/>
          <a:p>
            <a:pPr marL="342900" lvl="1" indent="-342900">
              <a:defRPr/>
            </a:pPr>
            <a:r>
              <a:rPr lang="en-US" sz="3200" dirty="0" smtClean="0"/>
              <a:t>Candidates for other data sources</a:t>
            </a:r>
            <a:br>
              <a:rPr lang="en-US" sz="3200" dirty="0" smtClean="0"/>
            </a:br>
            <a:endParaRPr lang="en-US" sz="2800" dirty="0" smtClean="0"/>
          </a:p>
        </p:txBody>
      </p:sp>
      <p:sp>
        <p:nvSpPr>
          <p:cNvPr id="28675" name="Rectangle 11"/>
          <p:cNvSpPr>
            <a:spLocks noGrp="1" noChangeArrowheads="1"/>
          </p:cNvSpPr>
          <p:nvPr>
            <p:ph type="body" idx="4294967295"/>
          </p:nvPr>
        </p:nvSpPr>
        <p:spPr/>
        <p:txBody>
          <a:bodyPr/>
          <a:lstStyle/>
          <a:p>
            <a:pPr marL="315913" lvl="1" indent="-354013">
              <a:buFont typeface="Arial" pitchFamily="34" charset="0"/>
              <a:buChar char="•"/>
            </a:pPr>
            <a:r>
              <a:rPr lang="en-US" dirty="0" smtClean="0"/>
              <a:t>Regulatory database</a:t>
            </a:r>
          </a:p>
          <a:p>
            <a:pPr marL="315913" lvl="1" indent="-354013">
              <a:buFont typeface="Arial" pitchFamily="34" charset="0"/>
              <a:buChar char="•"/>
            </a:pPr>
            <a:r>
              <a:rPr lang="de-DE" dirty="0" smtClean="0"/>
              <a:t>Geolocation </a:t>
            </a:r>
            <a:r>
              <a:rPr lang="de-DE" dirty="0" err="1" smtClean="0"/>
              <a:t>database</a:t>
            </a:r>
            <a:endParaRPr lang="de-DE" dirty="0" smtClean="0"/>
          </a:p>
        </p:txBody>
      </p:sp>
      <p:sp>
        <p:nvSpPr>
          <p:cNvPr id="5" name="Date Placeholder 4"/>
          <p:cNvSpPr>
            <a:spLocks noGrp="1"/>
          </p:cNvSpPr>
          <p:nvPr>
            <p:ph type="dt" sz="half" idx="10"/>
          </p:nvPr>
        </p:nvSpPr>
        <p:spPr/>
        <p:txBody>
          <a:bodyPr/>
          <a:lstStyle/>
          <a:p>
            <a:r>
              <a:rPr lang="en-US" dirty="0" smtClean="0">
                <a:solidFill>
                  <a:schemeClr val="tx1"/>
                </a:solidFill>
                <a:latin typeface="Arial" pitchFamily="34" charset="0"/>
              </a:rPr>
              <a:t>08.10.2012</a:t>
            </a:r>
            <a:endParaRPr lang="en-GB" dirty="0" smtClean="0">
              <a:solidFill>
                <a:schemeClr val="tx1"/>
              </a:solidFill>
              <a:latin typeface="Arial" pitchFamily="34" charset="0"/>
            </a:endParaRPr>
          </a:p>
        </p:txBody>
      </p:sp>
      <p:sp>
        <p:nvSpPr>
          <p:cNvPr id="6" name="Slide Number Placeholder 5"/>
          <p:cNvSpPr>
            <a:spLocks noGrp="1"/>
          </p:cNvSpPr>
          <p:nvPr>
            <p:ph type="sldNum" sz="quarter" idx="12"/>
          </p:nvPr>
        </p:nvSpPr>
        <p:spPr/>
        <p:txBody>
          <a:bodyPr/>
          <a:lstStyle/>
          <a:p>
            <a:fld id="{49A960CD-0BA8-49C0-8E1C-C2C6A9A51419}" type="slidenum">
              <a:rPr lang="en-GB" smtClean="0">
                <a:solidFill>
                  <a:schemeClr val="tx1"/>
                </a:solidFill>
                <a:latin typeface="Arial" pitchFamily="34" charset="0"/>
              </a:rPr>
              <a:pPr/>
              <a:t>31</a:t>
            </a:fld>
            <a:endParaRPr lang="en-GB" dirty="0" smtClean="0">
              <a:solidFill>
                <a:schemeClr val="tx1"/>
              </a:solidFill>
              <a:latin typeface="Arial" pitchFamily="34" charset="0"/>
            </a:endParaRPr>
          </a:p>
        </p:txBody>
      </p:sp>
      <p:sp>
        <p:nvSpPr>
          <p:cNvPr id="7" name="Footer Placeholder 6"/>
          <p:cNvSpPr>
            <a:spLocks noGrp="1"/>
          </p:cNvSpPr>
          <p:nvPr>
            <p:ph type="ftr" sz="quarter" idx="11"/>
          </p:nvPr>
        </p:nvSpPr>
        <p:spPr/>
        <p:txBody>
          <a:bodyPr/>
          <a:lstStyle/>
          <a:p>
            <a:r>
              <a:rPr lang="en-GB" dirty="0" smtClean="0">
                <a:solidFill>
                  <a:schemeClr val="tx1"/>
                </a:solidFill>
                <a:latin typeface="Arial" pitchFamily="34" charset="0"/>
              </a:rPr>
              <a:t>DCN 6-12-0078-00-CNTS</a:t>
            </a:r>
          </a:p>
        </p:txBody>
      </p:sp>
    </p:spTree>
    <p:extLst>
      <p:ext uri="{BB962C8B-B14F-4D97-AF65-F5344CB8AC3E}">
        <p14:creationId xmlns="" xmlns:p14="http://schemas.microsoft.com/office/powerpoint/2010/main" val="22373343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10"/>
          <p:cNvSpPr>
            <a:spLocks noGrp="1" noChangeArrowheads="1"/>
          </p:cNvSpPr>
          <p:nvPr>
            <p:ph type="title" idx="4294967295"/>
          </p:nvPr>
        </p:nvSpPr>
        <p:spPr/>
        <p:txBody>
          <a:bodyPr/>
          <a:lstStyle/>
          <a:p>
            <a:r>
              <a:rPr lang="en-US" sz="3200" dirty="0" smtClean="0">
                <a:ea typeface="MS PGothic" pitchFamily="34" charset="-128"/>
              </a:rPr>
              <a:t>Further interfaces</a:t>
            </a:r>
            <a:br>
              <a:rPr lang="en-US" sz="3200" dirty="0" smtClean="0">
                <a:ea typeface="MS PGothic" pitchFamily="34" charset="-128"/>
              </a:rPr>
            </a:br>
            <a:endParaRPr lang="en-US" sz="2800" dirty="0" smtClean="0">
              <a:ea typeface="MS PGothic" pitchFamily="34" charset="-128"/>
            </a:endParaRPr>
          </a:p>
        </p:txBody>
      </p:sp>
      <p:sp>
        <p:nvSpPr>
          <p:cNvPr id="28675" name="Rectangle 11"/>
          <p:cNvSpPr>
            <a:spLocks noGrp="1" noChangeArrowheads="1"/>
          </p:cNvSpPr>
          <p:nvPr>
            <p:ph type="body" idx="4294967295"/>
          </p:nvPr>
        </p:nvSpPr>
        <p:spPr/>
        <p:txBody>
          <a:bodyPr/>
          <a:lstStyle/>
          <a:p>
            <a:pPr>
              <a:defRPr/>
            </a:pPr>
            <a:r>
              <a:rPr lang="en-US" sz="2400" dirty="0" smtClean="0">
                <a:ea typeface="+mn-ea"/>
                <a:cs typeface="+mn-cs"/>
              </a:rPr>
              <a:t>Interface to geolocation database (using DA as proxy)</a:t>
            </a:r>
          </a:p>
          <a:p>
            <a:pPr>
              <a:defRPr/>
            </a:pPr>
            <a:r>
              <a:rPr lang="en-US" sz="2400" dirty="0" smtClean="0">
                <a:ea typeface="+mn-ea"/>
                <a:cs typeface="+mn-cs"/>
              </a:rPr>
              <a:t>Constantly update geolocalized spectrum maps</a:t>
            </a:r>
          </a:p>
          <a:p>
            <a:pPr>
              <a:defRPr/>
            </a:pPr>
            <a:r>
              <a:rPr lang="en-US" sz="2400" dirty="0" smtClean="0">
                <a:ea typeface="+mn-ea"/>
                <a:cs typeface="+mn-cs"/>
              </a:rPr>
              <a:t>Interface between regulatory DB and SDB</a:t>
            </a:r>
          </a:p>
          <a:p>
            <a:pPr>
              <a:defRPr/>
            </a:pPr>
            <a:r>
              <a:rPr lang="en-US" sz="2400" dirty="0" smtClean="0">
                <a:ea typeface="+mn-ea"/>
                <a:cs typeface="+mn-cs"/>
              </a:rPr>
              <a:t>Buses, taxis, or commuter trains, which periodically repeat their path, can be used as vehicular sensors able to collect periodic information about spectrum usage</a:t>
            </a:r>
          </a:p>
        </p:txBody>
      </p:sp>
      <p:sp>
        <p:nvSpPr>
          <p:cNvPr id="5" name="Date Placeholder 4"/>
          <p:cNvSpPr>
            <a:spLocks noGrp="1"/>
          </p:cNvSpPr>
          <p:nvPr>
            <p:ph type="dt" sz="half" idx="10"/>
          </p:nvPr>
        </p:nvSpPr>
        <p:spPr/>
        <p:txBody>
          <a:bodyPr/>
          <a:lstStyle/>
          <a:p>
            <a:r>
              <a:rPr lang="en-US" dirty="0" smtClean="0">
                <a:solidFill>
                  <a:schemeClr val="tx1"/>
                </a:solidFill>
                <a:latin typeface="Arial" pitchFamily="34" charset="0"/>
              </a:rPr>
              <a:t>08.10.2012</a:t>
            </a:r>
            <a:endParaRPr lang="en-GB" dirty="0" smtClean="0">
              <a:solidFill>
                <a:schemeClr val="tx1"/>
              </a:solidFill>
              <a:latin typeface="Arial" pitchFamily="34" charset="0"/>
            </a:endParaRPr>
          </a:p>
        </p:txBody>
      </p:sp>
      <p:sp>
        <p:nvSpPr>
          <p:cNvPr id="6" name="Slide Number Placeholder 5"/>
          <p:cNvSpPr>
            <a:spLocks noGrp="1"/>
          </p:cNvSpPr>
          <p:nvPr>
            <p:ph type="sldNum" sz="quarter" idx="12"/>
          </p:nvPr>
        </p:nvSpPr>
        <p:spPr/>
        <p:txBody>
          <a:bodyPr/>
          <a:lstStyle/>
          <a:p>
            <a:fld id="{49A960CD-0BA8-49C0-8E1C-C2C6A9A51419}" type="slidenum">
              <a:rPr lang="en-GB" smtClean="0">
                <a:solidFill>
                  <a:schemeClr val="tx1"/>
                </a:solidFill>
                <a:latin typeface="Arial" pitchFamily="34" charset="0"/>
              </a:rPr>
              <a:pPr/>
              <a:t>32</a:t>
            </a:fld>
            <a:endParaRPr lang="en-GB" dirty="0" smtClean="0">
              <a:solidFill>
                <a:schemeClr val="tx1"/>
              </a:solidFill>
              <a:latin typeface="Arial" pitchFamily="34" charset="0"/>
            </a:endParaRPr>
          </a:p>
        </p:txBody>
      </p:sp>
      <p:sp>
        <p:nvSpPr>
          <p:cNvPr id="7" name="Footer Placeholder 6"/>
          <p:cNvSpPr>
            <a:spLocks noGrp="1"/>
          </p:cNvSpPr>
          <p:nvPr>
            <p:ph type="ftr" sz="quarter" idx="11"/>
          </p:nvPr>
        </p:nvSpPr>
        <p:spPr/>
        <p:txBody>
          <a:bodyPr/>
          <a:lstStyle/>
          <a:p>
            <a:r>
              <a:rPr lang="en-GB" dirty="0" smtClean="0">
                <a:solidFill>
                  <a:schemeClr val="tx1"/>
                </a:solidFill>
                <a:latin typeface="Arial" pitchFamily="34" charset="0"/>
              </a:rPr>
              <a:t>DCN 6-12-0078-00-CNTS</a:t>
            </a:r>
          </a:p>
        </p:txBody>
      </p:sp>
    </p:spTree>
    <p:extLst>
      <p:ext uri="{BB962C8B-B14F-4D97-AF65-F5344CB8AC3E}">
        <p14:creationId xmlns="" xmlns:p14="http://schemas.microsoft.com/office/powerpoint/2010/main" val="373255142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ea typeface="MS PGothic" pitchFamily="34" charset="-128"/>
              </a:rPr>
              <a:t>Résumé</a:t>
            </a:r>
            <a:br>
              <a:rPr lang="en-US" sz="3200" dirty="0" smtClean="0">
                <a:ea typeface="MS PGothic" pitchFamily="34" charset="-128"/>
              </a:rPr>
            </a:br>
            <a:endParaRPr lang="en-US" sz="2800" dirty="0" smtClean="0">
              <a:ea typeface="MS PGothic" pitchFamily="34" charset="-128"/>
            </a:endParaRPr>
          </a:p>
        </p:txBody>
      </p:sp>
      <p:sp>
        <p:nvSpPr>
          <p:cNvPr id="3" name="Content Placeholder 2"/>
          <p:cNvSpPr>
            <a:spLocks noGrp="1"/>
          </p:cNvSpPr>
          <p:nvPr>
            <p:ph idx="1"/>
          </p:nvPr>
        </p:nvSpPr>
        <p:spPr>
          <a:xfrm>
            <a:off x="457200" y="1268760"/>
            <a:ext cx="8229600" cy="4525963"/>
          </a:xfrm>
        </p:spPr>
        <p:txBody>
          <a:bodyPr/>
          <a:lstStyle/>
          <a:p>
            <a:r>
              <a:rPr lang="en-US" sz="2200" dirty="0" smtClean="0">
                <a:ea typeface="ＭＳ Ｐゴシック" pitchFamily="34" charset="-128"/>
              </a:rPr>
              <a:t>IEEE 1900.6 Work since 2005</a:t>
            </a:r>
          </a:p>
          <a:p>
            <a:r>
              <a:rPr lang="en-US" sz="2200" dirty="0" smtClean="0">
                <a:ea typeface="ＭＳ Ｐゴシック" pitchFamily="34" charset="-128"/>
              </a:rPr>
              <a:t>Standard on Spectrum Sensing Interfaces and Data Structures available</a:t>
            </a:r>
          </a:p>
          <a:p>
            <a:r>
              <a:rPr lang="en-US" sz="2200" dirty="0" smtClean="0">
                <a:ea typeface="ＭＳ Ｐゴシック" pitchFamily="34" charset="-128"/>
              </a:rPr>
              <a:t>Amendment considering new interfaces and new use cases being developed</a:t>
            </a:r>
          </a:p>
          <a:p>
            <a:pPr lvl="1">
              <a:buFont typeface="Wingdings" pitchFamily="2" charset="2"/>
              <a:buChar char="Ø"/>
            </a:pPr>
            <a:r>
              <a:rPr lang="en-US" sz="2000" dirty="0" smtClean="0">
                <a:ea typeface="ＭＳ Ｐゴシック" pitchFamily="34" charset="-128"/>
              </a:rPr>
              <a:t>Use cases available</a:t>
            </a:r>
          </a:p>
          <a:p>
            <a:pPr lvl="1">
              <a:buFont typeface="Wingdings" pitchFamily="2" charset="2"/>
              <a:buChar char="Ø"/>
            </a:pPr>
            <a:r>
              <a:rPr lang="en-US" sz="2000" dirty="0" smtClean="0">
                <a:ea typeface="ＭＳ Ｐゴシック" pitchFamily="34" charset="-128"/>
              </a:rPr>
              <a:t>Solutions (primitives) being developed</a:t>
            </a:r>
          </a:p>
          <a:p>
            <a:pPr lvl="1">
              <a:buFont typeface="Wingdings" pitchFamily="2" charset="2"/>
              <a:buChar char="Ø"/>
            </a:pPr>
            <a:r>
              <a:rPr lang="en-US" sz="2000" dirty="0" smtClean="0">
                <a:ea typeface="ＭＳ Ｐゴシック" pitchFamily="34" charset="-128"/>
              </a:rPr>
              <a:t>Standard available mid next year</a:t>
            </a:r>
          </a:p>
          <a:p>
            <a:r>
              <a:rPr lang="en-US" sz="2200" dirty="0" smtClean="0">
                <a:ea typeface="ＭＳ Ｐゴシック" pitchFamily="34" charset="-128"/>
              </a:rPr>
              <a:t>Collaboration with other fora desirable, e. g. related to data base interface protocols</a:t>
            </a:r>
          </a:p>
          <a:p>
            <a:r>
              <a:rPr lang="de-DE" sz="2200" dirty="0" smtClean="0">
                <a:ea typeface="ＭＳ Ｐゴシック" pitchFamily="34" charset="-128"/>
              </a:rPr>
              <a:t>Links:</a:t>
            </a:r>
          </a:p>
          <a:p>
            <a:pPr lvl="1">
              <a:buFont typeface="Wingdings" pitchFamily="2" charset="2"/>
              <a:buChar char="Ø"/>
            </a:pPr>
            <a:r>
              <a:rPr lang="de-DE" sz="1800" dirty="0" smtClean="0">
                <a:ea typeface="ＭＳ Ｐゴシック" pitchFamily="34" charset="-128"/>
                <a:hlinkClick r:id="rId2"/>
              </a:rPr>
              <a:t>www.dyspan-sc.org</a:t>
            </a:r>
            <a:endParaRPr lang="de-DE" sz="1800" dirty="0" smtClean="0">
              <a:ea typeface="ＭＳ Ｐゴシック" pitchFamily="34" charset="-128"/>
            </a:endParaRPr>
          </a:p>
          <a:p>
            <a:pPr lvl="1">
              <a:buFont typeface="Wingdings" pitchFamily="2" charset="2"/>
              <a:buChar char="Ø"/>
            </a:pPr>
            <a:r>
              <a:rPr lang="en-US" sz="1800" dirty="0" smtClean="0">
                <a:ea typeface="ＭＳ Ｐゴシック" pitchFamily="34" charset="-128"/>
                <a:hlinkClick r:id="rId3"/>
              </a:rPr>
              <a:t>https://mentor.ieee.org/1900.6/documents</a:t>
            </a:r>
            <a:r>
              <a:rPr lang="en-US" sz="1800" dirty="0" smtClean="0">
                <a:ea typeface="ＭＳ Ｐゴシック" pitchFamily="34" charset="-128"/>
              </a:rPr>
              <a:t> </a:t>
            </a:r>
          </a:p>
        </p:txBody>
      </p:sp>
      <p:sp>
        <p:nvSpPr>
          <p:cNvPr id="5" name="Date Placeholder 4"/>
          <p:cNvSpPr>
            <a:spLocks noGrp="1"/>
          </p:cNvSpPr>
          <p:nvPr>
            <p:ph type="dt" sz="half" idx="10"/>
          </p:nvPr>
        </p:nvSpPr>
        <p:spPr/>
        <p:txBody>
          <a:bodyPr/>
          <a:lstStyle/>
          <a:p>
            <a:r>
              <a:rPr lang="en-US" dirty="0" smtClean="0"/>
              <a:t>08.10.2012</a:t>
            </a:r>
            <a:endParaRPr lang="en-GB" dirty="0"/>
          </a:p>
        </p:txBody>
      </p:sp>
      <p:sp>
        <p:nvSpPr>
          <p:cNvPr id="6" name="Slide Number Placeholder 5"/>
          <p:cNvSpPr>
            <a:spLocks noGrp="1"/>
          </p:cNvSpPr>
          <p:nvPr>
            <p:ph type="sldNum" sz="quarter" idx="12"/>
          </p:nvPr>
        </p:nvSpPr>
        <p:spPr/>
        <p:txBody>
          <a:bodyPr/>
          <a:lstStyle/>
          <a:p>
            <a:fld id="{A05D0297-5200-494F-A279-14E792521081}" type="slidenum">
              <a:rPr lang="en-GB" smtClean="0"/>
              <a:pPr/>
              <a:t>33</a:t>
            </a:fld>
            <a:endParaRPr lang="en-GB" dirty="0"/>
          </a:p>
        </p:txBody>
      </p:sp>
      <p:sp>
        <p:nvSpPr>
          <p:cNvPr id="7" name="Footer Placeholder 6"/>
          <p:cNvSpPr>
            <a:spLocks noGrp="1"/>
          </p:cNvSpPr>
          <p:nvPr>
            <p:ph type="ftr" sz="quarter" idx="11"/>
          </p:nvPr>
        </p:nvSpPr>
        <p:spPr/>
        <p:txBody>
          <a:bodyPr/>
          <a:lstStyle/>
          <a:p>
            <a:r>
              <a:rPr lang="en-GB" dirty="0" smtClean="0"/>
              <a:t>DCN 6-12-0078-00-CNTS</a:t>
            </a:r>
            <a:endParaRPr lang="en-GB" dirty="0"/>
          </a:p>
        </p:txBody>
      </p:sp>
    </p:spTree>
    <p:extLst>
      <p:ext uri="{BB962C8B-B14F-4D97-AF65-F5344CB8AC3E}">
        <p14:creationId xmlns="" xmlns:p14="http://schemas.microsoft.com/office/powerpoint/2010/main" val="834352796"/>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sz="quarter"/>
          </p:nvPr>
        </p:nvSpPr>
        <p:spPr/>
        <p:txBody>
          <a:bodyPr/>
          <a:lstStyle/>
          <a:p>
            <a:r>
              <a:rPr lang="en-US" dirty="0" smtClean="0"/>
              <a:t>Thank you!</a:t>
            </a:r>
            <a:endParaRPr lang="en-US" dirty="0"/>
          </a:p>
        </p:txBody>
      </p:sp>
      <p:sp>
        <p:nvSpPr>
          <p:cNvPr id="3" name="Untertitel 2"/>
          <p:cNvSpPr>
            <a:spLocks noGrp="1"/>
          </p:cNvSpPr>
          <p:nvPr>
            <p:ph type="subTitle" sz="quarter" idx="1"/>
          </p:nvPr>
        </p:nvSpPr>
        <p:spPr/>
        <p:txBody>
          <a:bodyPr/>
          <a:lstStyle/>
          <a:p>
            <a:endParaRPr lang="en-US" smtClean="0">
              <a:solidFill>
                <a:schemeClr val="bg2"/>
              </a:solidFill>
            </a:endParaRPr>
          </a:p>
          <a:p>
            <a:endParaRPr lang="en-US">
              <a:solidFill>
                <a:schemeClr val="bg2"/>
              </a:solidFill>
            </a:endParaRPr>
          </a:p>
        </p:txBody>
      </p:sp>
      <p:sp>
        <p:nvSpPr>
          <p:cNvPr id="5" name="Date Placeholder 4"/>
          <p:cNvSpPr>
            <a:spLocks noGrp="1"/>
          </p:cNvSpPr>
          <p:nvPr>
            <p:ph type="dt" sz="half" idx="10"/>
          </p:nvPr>
        </p:nvSpPr>
        <p:spPr/>
        <p:txBody>
          <a:bodyPr/>
          <a:lstStyle/>
          <a:p>
            <a:r>
              <a:rPr lang="en-US" dirty="0" smtClean="0"/>
              <a:t>08.10.2012</a:t>
            </a:r>
            <a:endParaRPr lang="en-GB" dirty="0"/>
          </a:p>
        </p:txBody>
      </p:sp>
      <p:sp>
        <p:nvSpPr>
          <p:cNvPr id="6" name="Slide Number Placeholder 5"/>
          <p:cNvSpPr>
            <a:spLocks noGrp="1"/>
          </p:cNvSpPr>
          <p:nvPr>
            <p:ph type="sldNum" sz="quarter" idx="12"/>
          </p:nvPr>
        </p:nvSpPr>
        <p:spPr/>
        <p:txBody>
          <a:bodyPr/>
          <a:lstStyle/>
          <a:p>
            <a:fld id="{AB557073-BC16-4DC8-8238-A623D0502233}" type="slidenum">
              <a:rPr lang="en-GB" smtClean="0"/>
              <a:pPr/>
              <a:t>34</a:t>
            </a:fld>
            <a:endParaRPr lang="en-GB"/>
          </a:p>
        </p:txBody>
      </p:sp>
      <p:sp>
        <p:nvSpPr>
          <p:cNvPr id="7" name="Footer Placeholder 6"/>
          <p:cNvSpPr>
            <a:spLocks noGrp="1"/>
          </p:cNvSpPr>
          <p:nvPr>
            <p:ph type="ftr" sz="quarter" idx="11"/>
          </p:nvPr>
        </p:nvSpPr>
        <p:spPr/>
        <p:txBody>
          <a:bodyPr/>
          <a:lstStyle/>
          <a:p>
            <a:r>
              <a:rPr lang="en-GB" dirty="0" smtClean="0"/>
              <a:t>DCN 6-12-0078-00-CNTS</a:t>
            </a:r>
            <a:endParaRPr lang="en-GB"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ea typeface="MS PGothic" pitchFamily="34" charset="-128"/>
              </a:rPr>
              <a:t>IEEE DySpan-SC</a:t>
            </a:r>
            <a:br>
              <a:rPr lang="en-US" sz="3600" dirty="0" smtClean="0">
                <a:ea typeface="MS PGothic" pitchFamily="34" charset="-128"/>
              </a:rPr>
            </a:br>
            <a:r>
              <a:rPr lang="en-US" sz="2800" dirty="0" smtClean="0">
                <a:ea typeface="MS PGothic" pitchFamily="34" charset="-128"/>
              </a:rPr>
              <a:t>General Remarks</a:t>
            </a:r>
            <a:endParaRPr lang="en-US" sz="2800" dirty="0">
              <a:ea typeface="MS PGothic" pitchFamily="34" charset="-128"/>
            </a:endParaRPr>
          </a:p>
        </p:txBody>
      </p:sp>
      <p:sp>
        <p:nvSpPr>
          <p:cNvPr id="3" name="Content Placeholder 2"/>
          <p:cNvSpPr>
            <a:spLocks noGrp="1"/>
          </p:cNvSpPr>
          <p:nvPr>
            <p:ph idx="1"/>
          </p:nvPr>
        </p:nvSpPr>
        <p:spPr/>
        <p:txBody>
          <a:bodyPr/>
          <a:lstStyle/>
          <a:p>
            <a:pPr marL="627063" lvl="1" indent="-265113">
              <a:buFont typeface="Arial" pitchFamily="34" charset="0"/>
              <a:buChar char="•"/>
            </a:pPr>
            <a:r>
              <a:rPr lang="en-US" sz="2000" dirty="0" smtClean="0"/>
              <a:t>IEEE DySPAN Standards Committee (DySPAN-SC) </a:t>
            </a:r>
          </a:p>
          <a:p>
            <a:pPr marL="627063" lvl="1" indent="-265113">
              <a:buFont typeface="Arial" pitchFamily="34" charset="0"/>
              <a:buChar char="•"/>
            </a:pPr>
            <a:r>
              <a:rPr lang="en-US" sz="2000" dirty="0" smtClean="0"/>
              <a:t>Standards development projects in the areas of </a:t>
            </a:r>
          </a:p>
          <a:p>
            <a:pPr marL="987425" lvl="3" indent="-346075">
              <a:buFont typeface="Wingdings" pitchFamily="2" charset="2"/>
              <a:buChar char="ü"/>
            </a:pPr>
            <a:r>
              <a:rPr lang="en-US" sz="1600" dirty="0" smtClean="0"/>
              <a:t>dynamic spectrum access, </a:t>
            </a:r>
          </a:p>
          <a:p>
            <a:pPr marL="987425" lvl="3" indent="-346075">
              <a:buFont typeface="Wingdings" pitchFamily="2" charset="2"/>
              <a:buChar char="ü"/>
            </a:pPr>
            <a:r>
              <a:rPr lang="en-US" sz="1600" dirty="0" smtClean="0"/>
              <a:t>cognitive radio, </a:t>
            </a:r>
          </a:p>
          <a:p>
            <a:pPr marL="987425" lvl="3" indent="-346075">
              <a:buFont typeface="Wingdings" pitchFamily="2" charset="2"/>
              <a:buChar char="ü"/>
            </a:pPr>
            <a:r>
              <a:rPr lang="en-US" sz="1600" dirty="0" smtClean="0"/>
              <a:t>interference management, </a:t>
            </a:r>
          </a:p>
          <a:p>
            <a:pPr marL="987425" lvl="3" indent="-346075">
              <a:buFont typeface="Wingdings" pitchFamily="2" charset="2"/>
              <a:buChar char="ü"/>
            </a:pPr>
            <a:r>
              <a:rPr lang="en-US" sz="1600" dirty="0" smtClean="0"/>
              <a:t>coordination of wireless systems, </a:t>
            </a:r>
          </a:p>
          <a:p>
            <a:pPr marL="987425" lvl="3" indent="-346075">
              <a:buFont typeface="Wingdings" pitchFamily="2" charset="2"/>
              <a:buChar char="ü"/>
            </a:pPr>
            <a:r>
              <a:rPr lang="en-US" sz="1600" dirty="0" smtClean="0"/>
              <a:t>advanced spectrum management, and </a:t>
            </a:r>
          </a:p>
          <a:p>
            <a:pPr marL="987425" lvl="3" indent="-346075">
              <a:buFont typeface="Wingdings" pitchFamily="2" charset="2"/>
              <a:buChar char="ü"/>
            </a:pPr>
            <a:r>
              <a:rPr lang="en-US" sz="1600" dirty="0" smtClean="0"/>
              <a:t>policy languages and </a:t>
            </a:r>
            <a:r>
              <a:rPr lang="en-US" sz="1600" dirty="0" err="1" smtClean="0"/>
              <a:t>ontologies</a:t>
            </a:r>
            <a:endParaRPr lang="en-US" sz="1600" dirty="0" smtClean="0"/>
          </a:p>
          <a:p>
            <a:pPr marL="627063" lvl="2" indent="0">
              <a:buNone/>
            </a:pPr>
            <a:r>
              <a:rPr lang="en-US" sz="2000" dirty="0" smtClean="0"/>
              <a:t>for next generation radio systems</a:t>
            </a:r>
          </a:p>
        </p:txBody>
      </p:sp>
      <p:sp>
        <p:nvSpPr>
          <p:cNvPr id="4" name="Date Placeholder 3"/>
          <p:cNvSpPr>
            <a:spLocks noGrp="1"/>
          </p:cNvSpPr>
          <p:nvPr>
            <p:ph type="dt" sz="half" idx="10"/>
          </p:nvPr>
        </p:nvSpPr>
        <p:spPr/>
        <p:txBody>
          <a:bodyPr/>
          <a:lstStyle/>
          <a:p>
            <a:r>
              <a:rPr lang="en-US" dirty="0" smtClean="0"/>
              <a:t>08.10.2012</a:t>
            </a:r>
            <a:endParaRPr lang="en-GB" dirty="0"/>
          </a:p>
        </p:txBody>
      </p:sp>
      <p:sp>
        <p:nvSpPr>
          <p:cNvPr id="5" name="Slide Number Placeholder 4"/>
          <p:cNvSpPr>
            <a:spLocks noGrp="1"/>
          </p:cNvSpPr>
          <p:nvPr>
            <p:ph type="sldNum" sz="quarter" idx="12"/>
          </p:nvPr>
        </p:nvSpPr>
        <p:spPr/>
        <p:txBody>
          <a:bodyPr/>
          <a:lstStyle/>
          <a:p>
            <a:fld id="{A05D0297-5200-494F-A279-14E792521081}" type="slidenum">
              <a:rPr lang="en-GB" smtClean="0"/>
              <a:pPr/>
              <a:t>4</a:t>
            </a:fld>
            <a:endParaRPr lang="en-GB"/>
          </a:p>
        </p:txBody>
      </p:sp>
      <p:sp>
        <p:nvSpPr>
          <p:cNvPr id="6" name="Footer Placeholder 5"/>
          <p:cNvSpPr>
            <a:spLocks noGrp="1"/>
          </p:cNvSpPr>
          <p:nvPr>
            <p:ph type="ftr" sz="quarter" idx="11"/>
          </p:nvPr>
        </p:nvSpPr>
        <p:spPr/>
        <p:txBody>
          <a:bodyPr/>
          <a:lstStyle/>
          <a:p>
            <a:r>
              <a:rPr lang="en-GB" dirty="0" smtClean="0"/>
              <a:t>DCN 6-12-0078-00-CNTS</a:t>
            </a:r>
            <a:endParaRPr lang="en-GB"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ea typeface="MS PGothic" pitchFamily="34" charset="-128"/>
              </a:rPr>
              <a:t>IEEE </a:t>
            </a:r>
            <a:r>
              <a:rPr lang="en-US" sz="3600" dirty="0" err="1" smtClean="0">
                <a:ea typeface="MS PGothic" pitchFamily="34" charset="-128"/>
              </a:rPr>
              <a:t>DySpan</a:t>
            </a:r>
            <a:r>
              <a:rPr lang="en-US" sz="3600" dirty="0" smtClean="0">
                <a:ea typeface="MS PGothic" pitchFamily="34" charset="-128"/>
              </a:rPr>
              <a:t>-SC</a:t>
            </a:r>
            <a:br>
              <a:rPr lang="en-US" sz="3600" dirty="0" smtClean="0">
                <a:ea typeface="MS PGothic" pitchFamily="34" charset="-128"/>
              </a:rPr>
            </a:br>
            <a:r>
              <a:rPr lang="en-US" sz="2800" dirty="0" smtClean="0">
                <a:ea typeface="MS PGothic" pitchFamily="34" charset="-128"/>
              </a:rPr>
              <a:t>History</a:t>
            </a:r>
            <a:endParaRPr lang="en-US" sz="2800" dirty="0">
              <a:ea typeface="MS PGothic" pitchFamily="34" charset="-128"/>
            </a:endParaRPr>
          </a:p>
        </p:txBody>
      </p:sp>
      <p:sp>
        <p:nvSpPr>
          <p:cNvPr id="3" name="Content Placeholder 2"/>
          <p:cNvSpPr>
            <a:spLocks noGrp="1"/>
          </p:cNvSpPr>
          <p:nvPr>
            <p:ph idx="1"/>
          </p:nvPr>
        </p:nvSpPr>
        <p:spPr/>
        <p:txBody>
          <a:bodyPr/>
          <a:lstStyle/>
          <a:p>
            <a:r>
              <a:rPr lang="en-US" sz="2000" dirty="0" smtClean="0">
                <a:ea typeface="ＭＳ Ｐゴシック" pitchFamily="34" charset="-128"/>
              </a:rPr>
              <a:t>IEEE P1900 Standards Committee was established in 2005 jointly by the IEEE Communications Society (ComSoc) and the IEEE Electromagnetic Compatibility (EMC) Society. </a:t>
            </a:r>
          </a:p>
          <a:p>
            <a:r>
              <a:rPr lang="en-US" sz="2000" dirty="0" smtClean="0">
                <a:ea typeface="ＭＳ Ｐゴシック" pitchFamily="34" charset="-128"/>
              </a:rPr>
              <a:t>Objective: to develop supporting standards dealing with new technologies and techniques being developed for next generation radio and advanced spectrum management</a:t>
            </a:r>
          </a:p>
          <a:p>
            <a:r>
              <a:rPr lang="en-US" sz="2000" dirty="0" smtClean="0">
                <a:ea typeface="ＭＳ Ｐゴシック" pitchFamily="34" charset="-128"/>
              </a:rPr>
              <a:t>2007 reorganization as Standards Coordinating Committee 41 (SCC41), </a:t>
            </a:r>
            <a:br>
              <a:rPr lang="en-US" sz="2000" dirty="0" smtClean="0">
                <a:ea typeface="ＭＳ Ｐゴシック" pitchFamily="34" charset="-128"/>
              </a:rPr>
            </a:br>
            <a:r>
              <a:rPr lang="en-US" sz="2000" dirty="0" smtClean="0">
                <a:ea typeface="ＭＳ Ｐゴシック" pitchFamily="34" charset="-128"/>
              </a:rPr>
              <a:t>"Dynamic Spectrum Access Networks (DySPAN)"</a:t>
            </a:r>
          </a:p>
          <a:p>
            <a:r>
              <a:rPr lang="en-US" sz="2000" dirty="0" smtClean="0">
                <a:ea typeface="ＭＳ Ｐゴシック" pitchFamily="34" charset="-128"/>
              </a:rPr>
              <a:t>2010 renamed as IEEE DySPAN-SC, with the 1900.x working groups under ComSoc as sponsor</a:t>
            </a:r>
          </a:p>
          <a:p>
            <a:r>
              <a:rPr lang="en-US" sz="2000" dirty="0" smtClean="0">
                <a:ea typeface="ＭＳ Ｐゴシック" pitchFamily="34" charset="-128"/>
              </a:rPr>
              <a:t>2012 DySPAN-SC has been accepted by CSDB (Communications Society Decision Board) as sponsor for the 1900.x working groups</a:t>
            </a:r>
            <a:endParaRPr lang="en-US" sz="2000" dirty="0">
              <a:ea typeface="ＭＳ Ｐゴシック" pitchFamily="34" charset="-128"/>
            </a:endParaRPr>
          </a:p>
        </p:txBody>
      </p:sp>
      <p:sp>
        <p:nvSpPr>
          <p:cNvPr id="4" name="Date Placeholder 3"/>
          <p:cNvSpPr>
            <a:spLocks noGrp="1"/>
          </p:cNvSpPr>
          <p:nvPr>
            <p:ph type="dt" sz="half" idx="10"/>
          </p:nvPr>
        </p:nvSpPr>
        <p:spPr/>
        <p:txBody>
          <a:bodyPr/>
          <a:lstStyle/>
          <a:p>
            <a:r>
              <a:rPr lang="en-US" dirty="0" smtClean="0"/>
              <a:t>08.10.2012</a:t>
            </a:r>
            <a:endParaRPr lang="en-GB" dirty="0"/>
          </a:p>
        </p:txBody>
      </p:sp>
      <p:sp>
        <p:nvSpPr>
          <p:cNvPr id="5" name="Slide Number Placeholder 4"/>
          <p:cNvSpPr>
            <a:spLocks noGrp="1"/>
          </p:cNvSpPr>
          <p:nvPr>
            <p:ph type="sldNum" sz="quarter" idx="12"/>
          </p:nvPr>
        </p:nvSpPr>
        <p:spPr/>
        <p:txBody>
          <a:bodyPr/>
          <a:lstStyle/>
          <a:p>
            <a:fld id="{A05D0297-5200-494F-A279-14E792521081}" type="slidenum">
              <a:rPr lang="en-GB" smtClean="0"/>
              <a:pPr/>
              <a:t>5</a:t>
            </a:fld>
            <a:endParaRPr lang="en-GB"/>
          </a:p>
        </p:txBody>
      </p:sp>
      <p:sp>
        <p:nvSpPr>
          <p:cNvPr id="6" name="Footer Placeholder 5"/>
          <p:cNvSpPr>
            <a:spLocks noGrp="1"/>
          </p:cNvSpPr>
          <p:nvPr>
            <p:ph type="ftr" sz="quarter" idx="11"/>
          </p:nvPr>
        </p:nvSpPr>
        <p:spPr/>
        <p:txBody>
          <a:bodyPr/>
          <a:lstStyle/>
          <a:p>
            <a:r>
              <a:rPr lang="en-GB" dirty="0" smtClean="0"/>
              <a:t>DCN 6-12-0078-00-CNTS</a:t>
            </a:r>
            <a:endParaRPr lang="en-GB" dirty="0"/>
          </a:p>
        </p:txBody>
      </p:sp>
    </p:spTree>
    <p:extLst>
      <p:ext uri="{BB962C8B-B14F-4D97-AF65-F5344CB8AC3E}">
        <p14:creationId xmlns="" xmlns:p14="http://schemas.microsoft.com/office/powerpoint/2010/main" val="128141095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ea typeface="MS PGothic" pitchFamily="34" charset="-128"/>
              </a:rPr>
              <a:t>IEEE </a:t>
            </a:r>
            <a:r>
              <a:rPr lang="en-US" sz="3600" dirty="0" err="1" smtClean="0">
                <a:ea typeface="MS PGothic" pitchFamily="34" charset="-128"/>
              </a:rPr>
              <a:t>DySpan</a:t>
            </a:r>
            <a:r>
              <a:rPr lang="en-US" sz="3600" dirty="0" smtClean="0">
                <a:ea typeface="MS PGothic" pitchFamily="34" charset="-128"/>
              </a:rPr>
              <a:t>-SC</a:t>
            </a:r>
            <a:br>
              <a:rPr lang="en-US" sz="3600" dirty="0" smtClean="0">
                <a:ea typeface="MS PGothic" pitchFamily="34" charset="-128"/>
              </a:rPr>
            </a:br>
            <a:r>
              <a:rPr lang="en-US" sz="2800" dirty="0" smtClean="0">
                <a:ea typeface="MS PGothic" pitchFamily="34" charset="-128"/>
              </a:rPr>
              <a:t>Officers</a:t>
            </a:r>
            <a:endParaRPr lang="en-US" sz="2800" dirty="0">
              <a:ea typeface="MS PGothic" pitchFamily="34" charset="-128"/>
            </a:endParaRPr>
          </a:p>
        </p:txBody>
      </p:sp>
      <p:sp>
        <p:nvSpPr>
          <p:cNvPr id="3" name="Content Placeholder 2"/>
          <p:cNvSpPr>
            <a:spLocks noGrp="1"/>
          </p:cNvSpPr>
          <p:nvPr>
            <p:ph idx="1"/>
          </p:nvPr>
        </p:nvSpPr>
        <p:spPr/>
        <p:txBody>
          <a:bodyPr/>
          <a:lstStyle/>
          <a:p>
            <a:pPr marL="627063" lvl="1" indent="-265113">
              <a:buFont typeface="Arial" pitchFamily="34" charset="0"/>
              <a:buChar char="•"/>
            </a:pPr>
            <a:r>
              <a:rPr lang="en-US" sz="2000" dirty="0" smtClean="0">
                <a:ea typeface="ＭＳ Ｐゴシック" pitchFamily="34" charset="-128"/>
              </a:rPr>
              <a:t>Officers</a:t>
            </a:r>
          </a:p>
          <a:p>
            <a:pPr marL="900113" lvl="3" indent="-273050">
              <a:buFont typeface="Wingdings" pitchFamily="2" charset="2"/>
              <a:buChar char="ü"/>
            </a:pPr>
            <a:r>
              <a:rPr lang="en-US" sz="1600" dirty="0" smtClean="0"/>
              <a:t>Chair: Dr. Hiroshi Harada, NICT (Japan)</a:t>
            </a:r>
          </a:p>
          <a:p>
            <a:pPr marL="900113" lvl="3" indent="-273050">
              <a:buFont typeface="Wingdings" pitchFamily="2" charset="2"/>
              <a:buChar char="ü"/>
            </a:pPr>
            <a:r>
              <a:rPr lang="en-US" sz="1600" dirty="0" smtClean="0"/>
              <a:t>Vice-Chair: Max </a:t>
            </a:r>
            <a:r>
              <a:rPr lang="en-US" sz="1600" dirty="0" err="1" smtClean="0"/>
              <a:t>Riegel</a:t>
            </a:r>
            <a:r>
              <a:rPr lang="en-US" sz="1600" dirty="0" smtClean="0"/>
              <a:t>, Nokia Siemens Networks (Germany)</a:t>
            </a:r>
          </a:p>
          <a:p>
            <a:pPr marL="900113" lvl="3" indent="-273050">
              <a:buFont typeface="Wingdings" pitchFamily="2" charset="2"/>
              <a:buChar char="ü"/>
            </a:pPr>
            <a:r>
              <a:rPr lang="en-US" sz="1600" dirty="0" smtClean="0"/>
              <a:t>Secretary: Dr. </a:t>
            </a:r>
            <a:r>
              <a:rPr lang="en-US" sz="1600" dirty="0" err="1" smtClean="0"/>
              <a:t>Yohannes</a:t>
            </a:r>
            <a:r>
              <a:rPr lang="en-US" sz="1600" dirty="0" smtClean="0"/>
              <a:t> </a:t>
            </a:r>
            <a:r>
              <a:rPr lang="en-US" sz="1600" dirty="0" err="1" smtClean="0"/>
              <a:t>Alemseged</a:t>
            </a:r>
            <a:r>
              <a:rPr lang="en-US" sz="1600" dirty="0" smtClean="0"/>
              <a:t> </a:t>
            </a:r>
            <a:r>
              <a:rPr lang="en-US" sz="1600" dirty="0" err="1" smtClean="0"/>
              <a:t>Demessie</a:t>
            </a:r>
            <a:r>
              <a:rPr lang="en-US" sz="1600" dirty="0" smtClean="0"/>
              <a:t>, NICT (Japan)</a:t>
            </a:r>
          </a:p>
          <a:p>
            <a:pPr marL="900113" lvl="3" indent="-273050">
              <a:buFont typeface="Wingdings" pitchFamily="2" charset="2"/>
              <a:buChar char="ü"/>
            </a:pPr>
            <a:r>
              <a:rPr lang="en-US" sz="1600" dirty="0" smtClean="0"/>
              <a:t>Treasurer: Dr. Oliver Holland, Kings College London (UK)</a:t>
            </a:r>
          </a:p>
        </p:txBody>
      </p:sp>
      <p:sp>
        <p:nvSpPr>
          <p:cNvPr id="4" name="Date Placeholder 3"/>
          <p:cNvSpPr>
            <a:spLocks noGrp="1"/>
          </p:cNvSpPr>
          <p:nvPr>
            <p:ph type="dt" sz="half" idx="10"/>
          </p:nvPr>
        </p:nvSpPr>
        <p:spPr/>
        <p:txBody>
          <a:bodyPr/>
          <a:lstStyle/>
          <a:p>
            <a:r>
              <a:rPr lang="en-US" dirty="0" smtClean="0"/>
              <a:t>08.10.2012</a:t>
            </a:r>
            <a:endParaRPr lang="en-GB" dirty="0"/>
          </a:p>
        </p:txBody>
      </p:sp>
      <p:sp>
        <p:nvSpPr>
          <p:cNvPr id="5" name="Slide Number Placeholder 4"/>
          <p:cNvSpPr>
            <a:spLocks noGrp="1"/>
          </p:cNvSpPr>
          <p:nvPr>
            <p:ph type="sldNum" sz="quarter" idx="12"/>
          </p:nvPr>
        </p:nvSpPr>
        <p:spPr/>
        <p:txBody>
          <a:bodyPr/>
          <a:lstStyle/>
          <a:p>
            <a:fld id="{A05D0297-5200-494F-A279-14E792521081}" type="slidenum">
              <a:rPr lang="en-GB" smtClean="0"/>
              <a:pPr/>
              <a:t>6</a:t>
            </a:fld>
            <a:endParaRPr lang="en-GB"/>
          </a:p>
        </p:txBody>
      </p:sp>
      <p:sp>
        <p:nvSpPr>
          <p:cNvPr id="6" name="Footer Placeholder 5"/>
          <p:cNvSpPr>
            <a:spLocks noGrp="1"/>
          </p:cNvSpPr>
          <p:nvPr>
            <p:ph type="ftr" sz="quarter" idx="11"/>
          </p:nvPr>
        </p:nvSpPr>
        <p:spPr/>
        <p:txBody>
          <a:bodyPr/>
          <a:lstStyle/>
          <a:p>
            <a:r>
              <a:rPr lang="en-GB" dirty="0" smtClean="0"/>
              <a:t>DCN 6-12-0078-00-CNTS</a:t>
            </a:r>
            <a:endParaRPr lang="en-GB"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ea typeface="MS PGothic" pitchFamily="34" charset="-128"/>
              </a:rPr>
              <a:t>IEEE </a:t>
            </a:r>
            <a:r>
              <a:rPr lang="en-US" sz="3600" dirty="0" err="1" smtClean="0">
                <a:ea typeface="MS PGothic" pitchFamily="34" charset="-128"/>
              </a:rPr>
              <a:t>DySpan</a:t>
            </a:r>
            <a:r>
              <a:rPr lang="en-US" sz="3600" dirty="0" smtClean="0">
                <a:ea typeface="MS PGothic" pitchFamily="34" charset="-128"/>
              </a:rPr>
              <a:t>-SC</a:t>
            </a:r>
            <a:br>
              <a:rPr lang="en-US" sz="3600" dirty="0" smtClean="0">
                <a:ea typeface="MS PGothic" pitchFamily="34" charset="-128"/>
              </a:rPr>
            </a:br>
            <a:r>
              <a:rPr lang="en-US" sz="2800" dirty="0" smtClean="0">
                <a:ea typeface="MS PGothic" pitchFamily="34" charset="-128"/>
              </a:rPr>
              <a:t>Working Groups (1/2)</a:t>
            </a:r>
            <a:endParaRPr lang="en-US" sz="2800" dirty="0">
              <a:ea typeface="MS PGothic" pitchFamily="34" charset="-128"/>
            </a:endParaRPr>
          </a:p>
        </p:txBody>
      </p:sp>
      <p:sp>
        <p:nvSpPr>
          <p:cNvPr id="3" name="Content Placeholder 2"/>
          <p:cNvSpPr>
            <a:spLocks noGrp="1"/>
          </p:cNvSpPr>
          <p:nvPr>
            <p:ph idx="1"/>
          </p:nvPr>
        </p:nvSpPr>
        <p:spPr/>
        <p:txBody>
          <a:bodyPr/>
          <a:lstStyle/>
          <a:p>
            <a:pPr marL="265113" lvl="1" indent="-265113">
              <a:buFont typeface="Arial" pitchFamily="34" charset="0"/>
              <a:buChar char="•"/>
            </a:pPr>
            <a:r>
              <a:rPr lang="en-US" sz="1600" dirty="0" smtClean="0">
                <a:ea typeface="ＭＳ Ｐゴシック" pitchFamily="34" charset="-128"/>
              </a:rPr>
              <a:t>1900.1</a:t>
            </a:r>
            <a:endParaRPr lang="en-US" sz="1600" dirty="0">
              <a:ea typeface="ＭＳ Ｐゴシック" pitchFamily="34" charset="-128"/>
            </a:endParaRPr>
          </a:p>
          <a:p>
            <a:pPr marL="538163" lvl="3" indent="-273050">
              <a:buFont typeface="Wingdings" pitchFamily="2" charset="2"/>
              <a:buChar char="ü"/>
            </a:pPr>
            <a:r>
              <a:rPr lang="en-US" sz="1200" dirty="0"/>
              <a:t>Working Group on Definitions and Concepts for Dynamic Spectrum Access: Terminology Relating to Emerging Wireless Networks, System Functionality, and Spectrum Management</a:t>
            </a:r>
          </a:p>
          <a:p>
            <a:pPr marL="803275" lvl="4" indent="-265113">
              <a:buFont typeface="Wingdings" pitchFamily="2" charset="2"/>
              <a:buChar char="v"/>
            </a:pPr>
            <a:r>
              <a:rPr lang="en-US" sz="1100" dirty="0"/>
              <a:t>Chair: Bernd </a:t>
            </a:r>
            <a:r>
              <a:rPr lang="en-US" sz="1100" dirty="0" err="1"/>
              <a:t>Bochow</a:t>
            </a:r>
            <a:r>
              <a:rPr lang="en-US" sz="1100" dirty="0"/>
              <a:t>, </a:t>
            </a:r>
            <a:r>
              <a:rPr lang="en-US" sz="1100" dirty="0" err="1" smtClean="0"/>
              <a:t>Fraunhofer</a:t>
            </a:r>
            <a:r>
              <a:rPr lang="en-US" sz="1100" dirty="0" smtClean="0"/>
              <a:t> (Germany)</a:t>
            </a:r>
            <a:endParaRPr lang="en-US" sz="1100" dirty="0"/>
          </a:p>
          <a:p>
            <a:pPr marL="803275" lvl="4" indent="-265113">
              <a:buFont typeface="Wingdings" pitchFamily="2" charset="2"/>
              <a:buChar char="v"/>
            </a:pPr>
            <a:r>
              <a:rPr lang="en-US" sz="1100" dirty="0"/>
              <a:t>Vice-Chair: Dr. Oliver </a:t>
            </a:r>
            <a:r>
              <a:rPr lang="en-US" sz="1100" dirty="0" smtClean="0"/>
              <a:t>Holland, Kings College London (UK)</a:t>
            </a:r>
            <a:endParaRPr lang="en-US" sz="1100" dirty="0"/>
          </a:p>
          <a:p>
            <a:pPr marL="803275" lvl="4" indent="-265113">
              <a:buFont typeface="Wingdings" pitchFamily="2" charset="2"/>
              <a:buChar char="v"/>
            </a:pPr>
            <a:r>
              <a:rPr lang="en-US" sz="1100" dirty="0"/>
              <a:t>Secretary: Dr. Michael </a:t>
            </a:r>
            <a:r>
              <a:rPr lang="en-US" sz="1100" dirty="0" smtClean="0"/>
              <a:t>Gundlach, Nokia Siemens Networks (Germany)</a:t>
            </a:r>
            <a:endParaRPr lang="en-US" sz="1100" dirty="0"/>
          </a:p>
          <a:p>
            <a:pPr marL="265113" lvl="1" indent="-265113">
              <a:buFont typeface="Arial" pitchFamily="34" charset="0"/>
              <a:buChar char="•"/>
            </a:pPr>
            <a:r>
              <a:rPr lang="en-US" sz="1600" dirty="0" smtClean="0">
                <a:ea typeface="ＭＳ Ｐゴシック" pitchFamily="34" charset="-128"/>
              </a:rPr>
              <a:t>1900.2</a:t>
            </a:r>
            <a:endParaRPr lang="en-US" sz="1600" dirty="0">
              <a:ea typeface="ＭＳ Ｐゴシック" pitchFamily="34" charset="-128"/>
            </a:endParaRPr>
          </a:p>
          <a:p>
            <a:pPr marL="538163" lvl="3" indent="-273050">
              <a:buFont typeface="Wingdings" pitchFamily="2" charset="2"/>
              <a:buChar char="ü"/>
            </a:pPr>
            <a:r>
              <a:rPr lang="en-US" sz="1200" dirty="0"/>
              <a:t>Working Group on Recommended Practice for the Analysis of In-Band and Adjacent Band Interference and Coexistence Between Radio Systems</a:t>
            </a:r>
          </a:p>
          <a:p>
            <a:pPr marL="803275" lvl="4" indent="-265113">
              <a:buFont typeface="Wingdings" pitchFamily="2" charset="2"/>
              <a:buChar char="v"/>
            </a:pPr>
            <a:r>
              <a:rPr lang="en-US" sz="1100" dirty="0" smtClean="0"/>
              <a:t>Chair: </a:t>
            </a:r>
            <a:r>
              <a:rPr lang="en-US" sz="1100" dirty="0"/>
              <a:t>Dr. Stephen Berger</a:t>
            </a:r>
          </a:p>
          <a:p>
            <a:pPr marL="538163" lvl="3" indent="-273050">
              <a:buFont typeface="Wingdings" pitchFamily="2" charset="2"/>
              <a:buChar char="ü"/>
            </a:pPr>
            <a:r>
              <a:rPr lang="en-US" sz="1200" dirty="0" smtClean="0"/>
              <a:t>Standard published, WG inactive</a:t>
            </a:r>
          </a:p>
          <a:p>
            <a:pPr marL="265113" lvl="1" indent="-265113">
              <a:buFont typeface="Arial" pitchFamily="34" charset="0"/>
              <a:buChar char="•"/>
            </a:pPr>
            <a:r>
              <a:rPr lang="en-US" sz="1600" dirty="0" smtClean="0">
                <a:ea typeface="ＭＳ Ｐゴシック" pitchFamily="34" charset="-128"/>
              </a:rPr>
              <a:t>1900.3</a:t>
            </a:r>
            <a:endParaRPr lang="en-US" sz="1600" dirty="0">
              <a:ea typeface="ＭＳ Ｐゴシック" pitchFamily="34" charset="-128"/>
            </a:endParaRPr>
          </a:p>
          <a:p>
            <a:pPr marL="538163" lvl="3" indent="-273050">
              <a:buFont typeface="Wingdings" pitchFamily="2" charset="2"/>
              <a:buChar char="ü"/>
            </a:pPr>
            <a:r>
              <a:rPr lang="en-US" sz="1200" dirty="0"/>
              <a:t>Working Group on Recommended Practice for Conformance Evaluation of Software Defined Radio (SDR) Software Modules</a:t>
            </a:r>
          </a:p>
          <a:p>
            <a:pPr marL="803275" lvl="4" indent="-265113">
              <a:buFont typeface="Wingdings" pitchFamily="2" charset="2"/>
              <a:buChar char="v"/>
            </a:pPr>
            <a:r>
              <a:rPr lang="en-US" sz="1100" dirty="0" smtClean="0"/>
              <a:t>Chair: Dr</a:t>
            </a:r>
            <a:r>
              <a:rPr lang="en-US" sz="1100" dirty="0"/>
              <a:t>. Douglas Sicker</a:t>
            </a:r>
          </a:p>
          <a:p>
            <a:pPr marL="538163" lvl="3" indent="-273050">
              <a:buFont typeface="Wingdings" pitchFamily="2" charset="2"/>
              <a:buChar char="ü"/>
            </a:pPr>
            <a:r>
              <a:rPr lang="en-US" sz="1200" dirty="0" smtClean="0"/>
              <a:t>WG disbanded</a:t>
            </a:r>
            <a:endParaRPr lang="en-US" sz="1200" dirty="0"/>
          </a:p>
          <a:p>
            <a:pPr marL="265113" lvl="1" indent="-265113">
              <a:buFont typeface="Arial" pitchFamily="34" charset="0"/>
              <a:buChar char="•"/>
            </a:pPr>
            <a:r>
              <a:rPr lang="en-US" sz="1600" dirty="0" smtClean="0">
                <a:ea typeface="ＭＳ Ｐゴシック" pitchFamily="34" charset="-128"/>
              </a:rPr>
              <a:t>1900.4</a:t>
            </a:r>
            <a:endParaRPr lang="en-US" sz="1600" dirty="0">
              <a:ea typeface="ＭＳ Ｐゴシック" pitchFamily="34" charset="-128"/>
            </a:endParaRPr>
          </a:p>
          <a:p>
            <a:pPr marL="538163" lvl="3" indent="-273050">
              <a:buFont typeface="Wingdings" pitchFamily="2" charset="2"/>
              <a:buChar char="ü"/>
            </a:pPr>
            <a:r>
              <a:rPr lang="en-GB" sz="1200" dirty="0"/>
              <a:t>Working Group on Architectural Building Blocks Enabling Network-Device Distributed Decision Making for Optimized Radio Resource Usage in Heterogeneous Wireless Access Networks</a:t>
            </a:r>
            <a:endParaRPr lang="en-US" sz="1200" dirty="0" smtClean="0"/>
          </a:p>
          <a:p>
            <a:pPr marL="803275" lvl="4" indent="-265113">
              <a:buFont typeface="Wingdings" pitchFamily="2" charset="2"/>
              <a:buChar char="v"/>
            </a:pPr>
            <a:r>
              <a:rPr lang="en-US" sz="1100" dirty="0" smtClean="0"/>
              <a:t>Chair: </a:t>
            </a:r>
            <a:r>
              <a:rPr lang="en-US" sz="1100" dirty="0"/>
              <a:t>Dr. Masayuki </a:t>
            </a:r>
            <a:r>
              <a:rPr lang="en-US" sz="1100" dirty="0" err="1"/>
              <a:t>Ariyoshi</a:t>
            </a:r>
            <a:r>
              <a:rPr lang="en-US" sz="1100" dirty="0"/>
              <a:t>, </a:t>
            </a:r>
            <a:r>
              <a:rPr lang="en-US" sz="1100" dirty="0" smtClean="0"/>
              <a:t>NEC (Japan)</a:t>
            </a:r>
          </a:p>
          <a:p>
            <a:pPr marL="803275" lvl="4" indent="-265113">
              <a:buFont typeface="Wingdings" pitchFamily="2" charset="2"/>
              <a:buChar char="v"/>
            </a:pPr>
            <a:r>
              <a:rPr lang="en-US" sz="1100" dirty="0" smtClean="0"/>
              <a:t>Vice-Chair: Dr. Hiroshi Harada, NICT (Japan)</a:t>
            </a:r>
            <a:endParaRPr lang="en-US" sz="1100" dirty="0"/>
          </a:p>
        </p:txBody>
      </p:sp>
      <p:sp>
        <p:nvSpPr>
          <p:cNvPr id="4" name="Date Placeholder 3"/>
          <p:cNvSpPr>
            <a:spLocks noGrp="1"/>
          </p:cNvSpPr>
          <p:nvPr>
            <p:ph type="dt" sz="half" idx="10"/>
          </p:nvPr>
        </p:nvSpPr>
        <p:spPr/>
        <p:txBody>
          <a:bodyPr/>
          <a:lstStyle/>
          <a:p>
            <a:r>
              <a:rPr lang="en-US" dirty="0" smtClean="0"/>
              <a:t>08.10.2012</a:t>
            </a:r>
            <a:endParaRPr lang="en-GB" dirty="0"/>
          </a:p>
        </p:txBody>
      </p:sp>
      <p:sp>
        <p:nvSpPr>
          <p:cNvPr id="5" name="Slide Number Placeholder 4"/>
          <p:cNvSpPr>
            <a:spLocks noGrp="1"/>
          </p:cNvSpPr>
          <p:nvPr>
            <p:ph type="sldNum" sz="quarter" idx="12"/>
          </p:nvPr>
        </p:nvSpPr>
        <p:spPr/>
        <p:txBody>
          <a:bodyPr/>
          <a:lstStyle/>
          <a:p>
            <a:fld id="{A05D0297-5200-494F-A279-14E792521081}" type="slidenum">
              <a:rPr lang="en-GB" smtClean="0"/>
              <a:pPr/>
              <a:t>7</a:t>
            </a:fld>
            <a:endParaRPr lang="en-GB"/>
          </a:p>
        </p:txBody>
      </p:sp>
      <p:sp>
        <p:nvSpPr>
          <p:cNvPr id="6" name="Footer Placeholder 5"/>
          <p:cNvSpPr>
            <a:spLocks noGrp="1"/>
          </p:cNvSpPr>
          <p:nvPr>
            <p:ph type="ftr" sz="quarter" idx="11"/>
          </p:nvPr>
        </p:nvSpPr>
        <p:spPr/>
        <p:txBody>
          <a:bodyPr/>
          <a:lstStyle/>
          <a:p>
            <a:r>
              <a:rPr lang="en-GB" dirty="0" smtClean="0"/>
              <a:t>DCN 6-12-0078-00-CNTS</a:t>
            </a:r>
            <a:endParaRPr lang="en-GB" dirty="0"/>
          </a:p>
        </p:txBody>
      </p:sp>
    </p:spTree>
    <p:extLst>
      <p:ext uri="{BB962C8B-B14F-4D97-AF65-F5344CB8AC3E}">
        <p14:creationId xmlns="" xmlns:p14="http://schemas.microsoft.com/office/powerpoint/2010/main" val="3380046298"/>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ea typeface="MS PGothic" pitchFamily="34" charset="-128"/>
              </a:rPr>
              <a:t>IEEE </a:t>
            </a:r>
            <a:r>
              <a:rPr lang="en-US" sz="3600" dirty="0" err="1" smtClean="0">
                <a:ea typeface="MS PGothic" pitchFamily="34" charset="-128"/>
              </a:rPr>
              <a:t>DySpan</a:t>
            </a:r>
            <a:r>
              <a:rPr lang="en-US" sz="3600" dirty="0" smtClean="0">
                <a:ea typeface="MS PGothic" pitchFamily="34" charset="-128"/>
              </a:rPr>
              <a:t>-SC Overview</a:t>
            </a:r>
            <a:br>
              <a:rPr lang="en-US" sz="3600" dirty="0" smtClean="0">
                <a:ea typeface="MS PGothic" pitchFamily="34" charset="-128"/>
              </a:rPr>
            </a:br>
            <a:r>
              <a:rPr lang="en-US" sz="2800" dirty="0" smtClean="0">
                <a:ea typeface="MS PGothic" pitchFamily="34" charset="-128"/>
              </a:rPr>
              <a:t>Working Groups (2/2)</a:t>
            </a:r>
            <a:endParaRPr lang="en-US" sz="2800" dirty="0">
              <a:ea typeface="MS PGothic" pitchFamily="34" charset="-128"/>
            </a:endParaRPr>
          </a:p>
        </p:txBody>
      </p:sp>
      <p:sp>
        <p:nvSpPr>
          <p:cNvPr id="3" name="Content Placeholder 2"/>
          <p:cNvSpPr>
            <a:spLocks noGrp="1"/>
          </p:cNvSpPr>
          <p:nvPr>
            <p:ph idx="1"/>
          </p:nvPr>
        </p:nvSpPr>
        <p:spPr/>
        <p:txBody>
          <a:bodyPr/>
          <a:lstStyle/>
          <a:p>
            <a:pPr marL="265113" lvl="1" indent="-265113">
              <a:buFont typeface="Arial" pitchFamily="34" charset="0"/>
              <a:buChar char="•"/>
            </a:pPr>
            <a:r>
              <a:rPr lang="en-US" sz="1600" dirty="0" smtClean="0">
                <a:ea typeface="ＭＳ Ｐゴシック" pitchFamily="34" charset="-128"/>
              </a:rPr>
              <a:t>1900.5</a:t>
            </a:r>
            <a:endParaRPr lang="en-US" sz="1600" dirty="0">
              <a:ea typeface="ＭＳ Ｐゴシック" pitchFamily="34" charset="-128"/>
            </a:endParaRPr>
          </a:p>
          <a:p>
            <a:pPr marL="538163" lvl="3" indent="-273050">
              <a:buFont typeface="Wingdings" pitchFamily="2" charset="2"/>
              <a:buChar char="ü"/>
            </a:pPr>
            <a:r>
              <a:rPr lang="en-US" sz="1200" dirty="0"/>
              <a:t>Working Group on Policy Language and Policy Architectures for Managing Cognitive Radio for Dynamic Spectrum Access Applications</a:t>
            </a:r>
            <a:endParaRPr lang="en-US" sz="1200" dirty="0" smtClean="0"/>
          </a:p>
          <a:p>
            <a:pPr marL="803275" lvl="4" indent="-265113">
              <a:buFont typeface="Wingdings" pitchFamily="2" charset="2"/>
              <a:buChar char="v"/>
            </a:pPr>
            <a:r>
              <a:rPr lang="en-US" sz="1100" dirty="0" smtClean="0"/>
              <a:t>Chair: </a:t>
            </a:r>
            <a:r>
              <a:rPr lang="en-US" sz="1100" dirty="0"/>
              <a:t>Lynn Grande, General Dynamics C4 </a:t>
            </a:r>
            <a:r>
              <a:rPr lang="en-US" sz="1100" dirty="0" smtClean="0"/>
              <a:t>Systems (USA)</a:t>
            </a:r>
          </a:p>
          <a:p>
            <a:pPr marL="803275" lvl="4" indent="-265113">
              <a:buFont typeface="Wingdings" pitchFamily="2" charset="2"/>
              <a:buChar char="v"/>
            </a:pPr>
            <a:r>
              <a:rPr lang="en-US" sz="1100" dirty="0" smtClean="0"/>
              <a:t>Vice-Chair: Jim </a:t>
            </a:r>
            <a:r>
              <a:rPr lang="en-US" sz="1100" dirty="0" err="1" smtClean="0"/>
              <a:t>Hoffmeyer</a:t>
            </a:r>
            <a:r>
              <a:rPr lang="en-US" sz="1100" dirty="0" smtClean="0"/>
              <a:t> (USA)</a:t>
            </a:r>
          </a:p>
          <a:p>
            <a:pPr marL="803275" lvl="4" indent="-265113">
              <a:buFont typeface="Wingdings" pitchFamily="2" charset="2"/>
              <a:buChar char="v"/>
            </a:pPr>
            <a:r>
              <a:rPr lang="en-US" sz="1100" dirty="0" smtClean="0"/>
              <a:t>Secretary</a:t>
            </a:r>
            <a:r>
              <a:rPr lang="en-US" sz="1100" dirty="0"/>
              <a:t>: </a:t>
            </a:r>
            <a:r>
              <a:rPr lang="en-US" sz="1100" dirty="0" err="1"/>
              <a:t>Yuriy</a:t>
            </a:r>
            <a:r>
              <a:rPr lang="en-US" sz="1100" dirty="0"/>
              <a:t> </a:t>
            </a:r>
            <a:r>
              <a:rPr lang="en-US" sz="1100" dirty="0" err="1" smtClean="0"/>
              <a:t>Posherstnik</a:t>
            </a:r>
            <a:r>
              <a:rPr lang="en-US" sz="1100" dirty="0" smtClean="0"/>
              <a:t>, Army (USA)</a:t>
            </a:r>
            <a:endParaRPr lang="en-US" sz="1100" dirty="0"/>
          </a:p>
          <a:p>
            <a:pPr marL="265113" lvl="1" indent="-265113">
              <a:buFont typeface="Arial" pitchFamily="34" charset="0"/>
              <a:buChar char="•"/>
            </a:pPr>
            <a:r>
              <a:rPr lang="en-US" sz="1600" dirty="0" smtClean="0">
                <a:ea typeface="ＭＳ Ｐゴシック" pitchFamily="34" charset="-128"/>
              </a:rPr>
              <a:t>1900.6</a:t>
            </a:r>
            <a:endParaRPr lang="en-US" sz="1600" dirty="0">
              <a:ea typeface="ＭＳ Ｐゴシック" pitchFamily="34" charset="-128"/>
            </a:endParaRPr>
          </a:p>
          <a:p>
            <a:pPr marL="538163" lvl="3" indent="-273050">
              <a:buFont typeface="Wingdings" pitchFamily="2" charset="2"/>
              <a:buChar char="ü"/>
            </a:pPr>
            <a:r>
              <a:rPr lang="en-US" sz="1200" dirty="0"/>
              <a:t>Working Group on Spectrum Sensing Interfaces and Data Structures for Dynamic Spectrum Access and other Advanced Radio Communication Systems</a:t>
            </a:r>
            <a:endParaRPr lang="en-US" sz="1200" dirty="0" smtClean="0"/>
          </a:p>
          <a:p>
            <a:pPr marL="803275" lvl="4" indent="-265113">
              <a:buFont typeface="Wingdings" pitchFamily="2" charset="2"/>
              <a:buChar char="v"/>
            </a:pPr>
            <a:r>
              <a:rPr lang="en-US" sz="1100" dirty="0" smtClean="0"/>
              <a:t>Chair: </a:t>
            </a:r>
            <a:r>
              <a:rPr lang="en-US" sz="1100" dirty="0"/>
              <a:t>Dr. Michael Gundlach, Nokia Siemens </a:t>
            </a:r>
            <a:r>
              <a:rPr lang="en-US" sz="1100" dirty="0" smtClean="0"/>
              <a:t>Networks (Germany)</a:t>
            </a:r>
          </a:p>
          <a:p>
            <a:pPr marL="803275" lvl="4" indent="-265113">
              <a:buFont typeface="Wingdings" pitchFamily="2" charset="2"/>
              <a:buChar char="v"/>
            </a:pPr>
            <a:r>
              <a:rPr lang="en-US" sz="1100" dirty="0" smtClean="0"/>
              <a:t>Secretary: </a:t>
            </a:r>
            <a:r>
              <a:rPr lang="en-US" sz="1100" dirty="0" err="1" smtClean="0"/>
              <a:t>HaNguyen</a:t>
            </a:r>
            <a:r>
              <a:rPr lang="en-US" sz="1100" dirty="0" smtClean="0"/>
              <a:t> Tran, NICT (Japan)</a:t>
            </a:r>
            <a:endParaRPr lang="en-US" sz="1100" dirty="0"/>
          </a:p>
          <a:p>
            <a:pPr marL="265113" lvl="1" indent="-265113">
              <a:buFont typeface="Arial" pitchFamily="34" charset="0"/>
              <a:buChar char="•"/>
            </a:pPr>
            <a:r>
              <a:rPr lang="en-US" sz="1600" dirty="0" smtClean="0">
                <a:ea typeface="ＭＳ Ｐゴシック" pitchFamily="34" charset="-128"/>
              </a:rPr>
              <a:t>1900.7</a:t>
            </a:r>
            <a:endParaRPr lang="en-US" sz="1600" dirty="0">
              <a:ea typeface="ＭＳ Ｐゴシック" pitchFamily="34" charset="-128"/>
            </a:endParaRPr>
          </a:p>
          <a:p>
            <a:pPr marL="538163" lvl="3" indent="-273050">
              <a:buFont typeface="Wingdings" pitchFamily="2" charset="2"/>
              <a:buChar char="ü"/>
            </a:pPr>
            <a:r>
              <a:rPr lang="en-GB" sz="1200" dirty="0"/>
              <a:t>White Space Radio Working Group</a:t>
            </a:r>
            <a:endParaRPr lang="en-US" sz="1200" dirty="0" smtClean="0"/>
          </a:p>
          <a:p>
            <a:pPr marL="803275" lvl="4" indent="-265113">
              <a:buFont typeface="Wingdings" pitchFamily="2" charset="2"/>
              <a:buChar char="v"/>
            </a:pPr>
            <a:r>
              <a:rPr lang="en-US" sz="1100" dirty="0" smtClean="0"/>
              <a:t>Chair: </a:t>
            </a:r>
            <a:r>
              <a:rPr lang="en-US" sz="1100" dirty="0"/>
              <a:t>Dr. </a:t>
            </a:r>
            <a:r>
              <a:rPr lang="en-US" sz="1100" dirty="0" err="1"/>
              <a:t>Stanislav</a:t>
            </a:r>
            <a:r>
              <a:rPr lang="en-US" sz="1100" dirty="0"/>
              <a:t> </a:t>
            </a:r>
            <a:r>
              <a:rPr lang="en-US" sz="1100" dirty="0" err="1"/>
              <a:t>Filin</a:t>
            </a:r>
            <a:r>
              <a:rPr lang="en-US" sz="1100" dirty="0"/>
              <a:t>, </a:t>
            </a:r>
            <a:r>
              <a:rPr lang="en-US" sz="1100" dirty="0" smtClean="0"/>
              <a:t>NICT (Japan)</a:t>
            </a:r>
          </a:p>
          <a:p>
            <a:pPr marL="803275" lvl="4" indent="-265113">
              <a:buFont typeface="Wingdings" pitchFamily="2" charset="2"/>
              <a:buChar char="v"/>
            </a:pPr>
            <a:r>
              <a:rPr lang="en-US" sz="1100" dirty="0"/>
              <a:t>Vice-Chair: Dr. Oliver Holland, Kings College </a:t>
            </a:r>
            <a:r>
              <a:rPr lang="en-US" sz="1100" dirty="0" smtClean="0"/>
              <a:t>London (UK)</a:t>
            </a:r>
          </a:p>
          <a:p>
            <a:pPr marL="803275" lvl="4" indent="-265113">
              <a:buFont typeface="Wingdings" pitchFamily="2" charset="2"/>
              <a:buChar char="v"/>
            </a:pPr>
            <a:r>
              <a:rPr lang="en-US" sz="1100" dirty="0" smtClean="0"/>
              <a:t>Secretary: Dr</a:t>
            </a:r>
            <a:r>
              <a:rPr lang="en-US" sz="1100" dirty="0"/>
              <a:t>. Muhammad </a:t>
            </a:r>
            <a:r>
              <a:rPr lang="en-US" sz="1100" dirty="0" err="1"/>
              <a:t>Zeeshan</a:t>
            </a:r>
            <a:r>
              <a:rPr lang="en-US" sz="1100" dirty="0"/>
              <a:t> </a:t>
            </a:r>
            <a:r>
              <a:rPr lang="en-US" sz="1100" dirty="0" err="1"/>
              <a:t>Shakir</a:t>
            </a:r>
            <a:r>
              <a:rPr lang="en-US" sz="1100" dirty="0"/>
              <a:t>, King Abdullah University of Science and </a:t>
            </a:r>
            <a:r>
              <a:rPr lang="en-US" sz="1100" dirty="0" smtClean="0"/>
              <a:t>Technology (Saudi Arabia)</a:t>
            </a:r>
          </a:p>
          <a:p>
            <a:pPr marL="265113" lvl="1" indent="-265113">
              <a:buFont typeface="Arial" pitchFamily="34" charset="0"/>
              <a:buChar char="•"/>
            </a:pPr>
            <a:r>
              <a:rPr lang="en-GB" sz="1600" dirty="0">
                <a:ea typeface="ＭＳ Ｐゴシック" pitchFamily="34" charset="-128"/>
              </a:rPr>
              <a:t>DSA-VE</a:t>
            </a:r>
            <a:endParaRPr lang="en-US" sz="1600" dirty="0">
              <a:ea typeface="ＭＳ Ｐゴシック" pitchFamily="34" charset="-128"/>
            </a:endParaRPr>
          </a:p>
          <a:p>
            <a:pPr marL="538163" lvl="3" indent="-273050">
              <a:buFont typeface="Wingdings" pitchFamily="2" charset="2"/>
              <a:buChar char="ü"/>
            </a:pPr>
            <a:r>
              <a:rPr lang="en-GB" sz="1200" dirty="0" smtClean="0"/>
              <a:t>IEEE </a:t>
            </a:r>
            <a:r>
              <a:rPr lang="en-GB" sz="1200" dirty="0" err="1"/>
              <a:t>DySPAN</a:t>
            </a:r>
            <a:r>
              <a:rPr lang="en-GB" sz="1200" dirty="0"/>
              <a:t>-SC ad hoc on Dynamic Spectrum Access in Vehicular Environments (DSA-VE) </a:t>
            </a:r>
            <a:endParaRPr lang="en-GB" sz="1200" dirty="0" smtClean="0"/>
          </a:p>
          <a:p>
            <a:pPr marL="803275" lvl="4" indent="-265113">
              <a:buFont typeface="Wingdings" pitchFamily="2" charset="2"/>
              <a:buChar char="v"/>
            </a:pPr>
            <a:r>
              <a:rPr lang="en-US" sz="1100" dirty="0" smtClean="0"/>
              <a:t>Chair: </a:t>
            </a:r>
            <a:r>
              <a:rPr lang="en-US" sz="1100" dirty="0"/>
              <a:t>Bernd </a:t>
            </a:r>
            <a:r>
              <a:rPr lang="en-US" sz="1100" dirty="0" err="1"/>
              <a:t>Bochow</a:t>
            </a:r>
            <a:r>
              <a:rPr lang="en-US" sz="1100" dirty="0"/>
              <a:t>, </a:t>
            </a:r>
            <a:r>
              <a:rPr lang="en-US" sz="1100" dirty="0" err="1" smtClean="0"/>
              <a:t>Fraunhofer</a:t>
            </a:r>
            <a:r>
              <a:rPr lang="en-US" sz="1100" dirty="0" smtClean="0"/>
              <a:t> (Germany)</a:t>
            </a:r>
            <a:endParaRPr lang="en-US" sz="1100" dirty="0"/>
          </a:p>
          <a:p>
            <a:pPr marL="538163" lvl="3" indent="-273050">
              <a:buFont typeface="Wingdings" pitchFamily="2" charset="2"/>
              <a:buChar char="ü"/>
            </a:pPr>
            <a:r>
              <a:rPr lang="en-GB" sz="1200" dirty="0" smtClean="0"/>
              <a:t>dormant</a:t>
            </a:r>
            <a:endParaRPr lang="en-US" sz="1200" dirty="0"/>
          </a:p>
        </p:txBody>
      </p:sp>
      <p:sp>
        <p:nvSpPr>
          <p:cNvPr id="4" name="Date Placeholder 3"/>
          <p:cNvSpPr>
            <a:spLocks noGrp="1"/>
          </p:cNvSpPr>
          <p:nvPr>
            <p:ph type="dt" sz="half" idx="10"/>
          </p:nvPr>
        </p:nvSpPr>
        <p:spPr/>
        <p:txBody>
          <a:bodyPr/>
          <a:lstStyle/>
          <a:p>
            <a:r>
              <a:rPr lang="en-US" dirty="0" smtClean="0"/>
              <a:t>08.10.2012</a:t>
            </a:r>
            <a:endParaRPr lang="en-GB" dirty="0"/>
          </a:p>
        </p:txBody>
      </p:sp>
      <p:sp>
        <p:nvSpPr>
          <p:cNvPr id="5" name="Slide Number Placeholder 4"/>
          <p:cNvSpPr>
            <a:spLocks noGrp="1"/>
          </p:cNvSpPr>
          <p:nvPr>
            <p:ph type="sldNum" sz="quarter" idx="12"/>
          </p:nvPr>
        </p:nvSpPr>
        <p:spPr/>
        <p:txBody>
          <a:bodyPr/>
          <a:lstStyle/>
          <a:p>
            <a:fld id="{A05D0297-5200-494F-A279-14E792521081}" type="slidenum">
              <a:rPr lang="en-GB" smtClean="0"/>
              <a:pPr/>
              <a:t>8</a:t>
            </a:fld>
            <a:endParaRPr lang="en-GB"/>
          </a:p>
        </p:txBody>
      </p:sp>
      <p:sp>
        <p:nvSpPr>
          <p:cNvPr id="6" name="Footer Placeholder 5"/>
          <p:cNvSpPr>
            <a:spLocks noGrp="1"/>
          </p:cNvSpPr>
          <p:nvPr>
            <p:ph type="ftr" sz="quarter" idx="11"/>
          </p:nvPr>
        </p:nvSpPr>
        <p:spPr/>
        <p:txBody>
          <a:bodyPr/>
          <a:lstStyle/>
          <a:p>
            <a:r>
              <a:rPr lang="en-GB" dirty="0" smtClean="0"/>
              <a:t>DCN 6-12-0078-00-CNTS</a:t>
            </a:r>
            <a:endParaRPr lang="en-GB" dirty="0"/>
          </a:p>
        </p:txBody>
      </p:sp>
    </p:spTree>
    <p:extLst>
      <p:ext uri="{BB962C8B-B14F-4D97-AF65-F5344CB8AC3E}">
        <p14:creationId xmlns="" xmlns:p14="http://schemas.microsoft.com/office/powerpoint/2010/main" val="8261379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ea typeface="MS PGothic" pitchFamily="34" charset="-128"/>
              </a:rPr>
              <a:t>1900.6 Overview</a:t>
            </a:r>
            <a:br>
              <a:rPr lang="en-US" sz="3600" dirty="0" smtClean="0">
                <a:ea typeface="MS PGothic" pitchFamily="34" charset="-128"/>
              </a:rPr>
            </a:br>
            <a:r>
              <a:rPr lang="en-US" sz="2800" dirty="0" smtClean="0">
                <a:ea typeface="MS PGothic" pitchFamily="34" charset="-128"/>
              </a:rPr>
              <a:t>History, Scope, Officers</a:t>
            </a:r>
            <a:endParaRPr lang="en-US" sz="2800" dirty="0">
              <a:ea typeface="MS PGothic" pitchFamily="34" charset="-128"/>
            </a:endParaRPr>
          </a:p>
        </p:txBody>
      </p:sp>
      <p:sp>
        <p:nvSpPr>
          <p:cNvPr id="3" name="Content Placeholder 2"/>
          <p:cNvSpPr>
            <a:spLocks noGrp="1"/>
          </p:cNvSpPr>
          <p:nvPr>
            <p:ph idx="1"/>
          </p:nvPr>
        </p:nvSpPr>
        <p:spPr/>
        <p:txBody>
          <a:bodyPr/>
          <a:lstStyle/>
          <a:p>
            <a:pPr marL="265113" lvl="1" indent="-265113">
              <a:buFont typeface="Arial" pitchFamily="34" charset="0"/>
              <a:buChar char="•"/>
            </a:pPr>
            <a:r>
              <a:rPr lang="en-US" sz="1600" dirty="0"/>
              <a:t>IEEE 1900.6 Working Group on Spectrum Sensing Interfaces and Data Structures for Dynamic Spectrum Access and other Advanced Radio Communication </a:t>
            </a:r>
            <a:r>
              <a:rPr lang="en-US" sz="1600" dirty="0" smtClean="0"/>
              <a:t>Systems</a:t>
            </a:r>
          </a:p>
          <a:p>
            <a:pPr marL="265113" lvl="1" indent="-265113">
              <a:buFont typeface="Arial" pitchFamily="34" charset="0"/>
              <a:buChar char="•"/>
            </a:pPr>
            <a:r>
              <a:rPr lang="en-US" sz="1600" dirty="0"/>
              <a:t>IEEE 1900.6-2011 was published on April 22nd </a:t>
            </a:r>
            <a:r>
              <a:rPr lang="en-US" sz="1600" dirty="0" smtClean="0"/>
              <a:t>2011 –  </a:t>
            </a:r>
            <a:r>
              <a:rPr lang="en-US" sz="1600" dirty="0" smtClean="0">
                <a:hlinkClick r:id="rId2"/>
              </a:rPr>
              <a:t>http</a:t>
            </a:r>
            <a:r>
              <a:rPr lang="en-US" sz="1600" dirty="0">
                <a:hlinkClick r:id="rId2"/>
              </a:rPr>
              <a:t>://standards.ieee.org/findstds/standard/1900.6-2011.html</a:t>
            </a:r>
            <a:r>
              <a:rPr lang="en-US" sz="1600" dirty="0"/>
              <a:t> </a:t>
            </a:r>
          </a:p>
          <a:p>
            <a:pPr marL="265113" lvl="1" indent="-265113">
              <a:buFont typeface="Arial" pitchFamily="34" charset="0"/>
              <a:buChar char="•"/>
            </a:pPr>
            <a:r>
              <a:rPr lang="en-US" sz="1600" dirty="0"/>
              <a:t>Since June 2011, the 1900.6 Working Group works on a new project: </a:t>
            </a:r>
            <a:endParaRPr lang="en-US" sz="1600" dirty="0" smtClean="0"/>
          </a:p>
          <a:p>
            <a:pPr marL="538163" lvl="3" indent="-273050">
              <a:buFont typeface="Wingdings" pitchFamily="2" charset="2"/>
              <a:buChar char="ü"/>
            </a:pPr>
            <a:r>
              <a:rPr lang="en-US" sz="1200" dirty="0"/>
              <a:t>1900.6a: Standard for Spectrum Sensing Interfaces and Data Structures for Dynamic Spectrum Access and other Advanced Radio Communication </a:t>
            </a:r>
            <a:r>
              <a:rPr lang="en-US" sz="1200"/>
              <a:t>Systems </a:t>
            </a:r>
            <a:r>
              <a:rPr lang="en-US" sz="1200" smtClean="0"/>
              <a:t> - Amendment: </a:t>
            </a:r>
            <a:r>
              <a:rPr lang="en-US" sz="1200" dirty="0"/>
              <a:t>Procedures, Protocols and Data Archive Enhanced Interfaces. </a:t>
            </a:r>
          </a:p>
          <a:p>
            <a:pPr marL="803275" lvl="4" indent="-265113">
              <a:buFont typeface="Wingdings" pitchFamily="2" charset="2"/>
              <a:buChar char="v"/>
            </a:pPr>
            <a:r>
              <a:rPr lang="en-US" sz="1100" b="1" dirty="0"/>
              <a:t>Scope:</a:t>
            </a:r>
            <a:r>
              <a:rPr lang="en-US" sz="1100" dirty="0"/>
              <a:t> This Amendment to the IEEE </a:t>
            </a:r>
            <a:r>
              <a:rPr lang="en-US" sz="1100" dirty="0" err="1"/>
              <a:t>Std</a:t>
            </a:r>
            <a:r>
              <a:rPr lang="en-US" sz="1100" dirty="0"/>
              <a:t> 1900.6TM adds procedures, protocols and message format specifications for the exchange of sensing related data, control data and configuration data between spectrum sensors and their clients. In addition, it adds specifications for the exchange of sensing related and other relevant data and specifies related interfaces between the data archive and other data </a:t>
            </a:r>
            <a:r>
              <a:rPr lang="en-US" sz="1100" dirty="0" smtClean="0"/>
              <a:t>sources.</a:t>
            </a:r>
          </a:p>
          <a:p>
            <a:pPr marL="803275" lvl="4" indent="-265113">
              <a:buFont typeface="Wingdings" pitchFamily="2" charset="2"/>
              <a:buChar char="v"/>
            </a:pPr>
            <a:r>
              <a:rPr lang="en-US" sz="1100" b="1" dirty="0" smtClean="0"/>
              <a:t>Purpose</a:t>
            </a:r>
            <a:r>
              <a:rPr lang="en-US" sz="1100" b="1" dirty="0"/>
              <a:t>:</a:t>
            </a:r>
            <a:r>
              <a:rPr lang="en-US" sz="1100" dirty="0"/>
              <a:t> This amendment provides specifications to allow integrating 1900.6 based distributed sensing systems into existing and future dynamic spectrum access radio communication systems. It enables existing legacy systems to benefit so as to widen the potential adoption of the IEEE 1900.6 interface as an add-on to these systems and to claim standard conformance for an implementation of the interface. In addition it facilitates sharing of spectrum sensing data and other relevant data among 1900.6 based entities and external data archives</a:t>
            </a:r>
            <a:r>
              <a:rPr lang="en-US" sz="1100" dirty="0" smtClean="0"/>
              <a:t>.</a:t>
            </a:r>
          </a:p>
          <a:p>
            <a:pPr marL="265113" lvl="1" indent="-265113">
              <a:buFont typeface="Arial" pitchFamily="34" charset="0"/>
              <a:buChar char="•"/>
            </a:pPr>
            <a:r>
              <a:rPr lang="en-US" sz="1600" dirty="0">
                <a:ea typeface="ＭＳ Ｐゴシック" pitchFamily="34" charset="-128"/>
              </a:rPr>
              <a:t>Officers</a:t>
            </a:r>
          </a:p>
          <a:p>
            <a:pPr marL="538163" lvl="3" indent="-273050">
              <a:buFont typeface="Wingdings" pitchFamily="2" charset="2"/>
              <a:buChar char="ü"/>
            </a:pPr>
            <a:r>
              <a:rPr lang="en-US" sz="1200" dirty="0"/>
              <a:t>Chair: Michael Gundlach, Nokia Siemens Networks</a:t>
            </a:r>
          </a:p>
          <a:p>
            <a:pPr marL="538163" lvl="3" indent="-273050">
              <a:buFont typeface="Wingdings" pitchFamily="2" charset="2"/>
              <a:buChar char="ü"/>
            </a:pPr>
            <a:r>
              <a:rPr lang="en-US" sz="1200" dirty="0"/>
              <a:t>Secretary: </a:t>
            </a:r>
            <a:r>
              <a:rPr lang="en-US" sz="1200" dirty="0" err="1"/>
              <a:t>HaNguyen</a:t>
            </a:r>
            <a:r>
              <a:rPr lang="en-US" sz="1200" dirty="0"/>
              <a:t> Tran, NICT</a:t>
            </a:r>
            <a:endParaRPr lang="en-US" sz="1600" dirty="0"/>
          </a:p>
        </p:txBody>
      </p:sp>
      <p:sp>
        <p:nvSpPr>
          <p:cNvPr id="4" name="Date Placeholder 3"/>
          <p:cNvSpPr>
            <a:spLocks noGrp="1"/>
          </p:cNvSpPr>
          <p:nvPr>
            <p:ph type="dt" sz="half" idx="10"/>
          </p:nvPr>
        </p:nvSpPr>
        <p:spPr/>
        <p:txBody>
          <a:bodyPr/>
          <a:lstStyle/>
          <a:p>
            <a:r>
              <a:rPr lang="en-US" dirty="0" smtClean="0"/>
              <a:t>08.10.2012</a:t>
            </a:r>
            <a:endParaRPr lang="en-GB" dirty="0"/>
          </a:p>
        </p:txBody>
      </p:sp>
      <p:sp>
        <p:nvSpPr>
          <p:cNvPr id="5" name="Slide Number Placeholder 4"/>
          <p:cNvSpPr>
            <a:spLocks noGrp="1"/>
          </p:cNvSpPr>
          <p:nvPr>
            <p:ph type="sldNum" sz="quarter" idx="12"/>
          </p:nvPr>
        </p:nvSpPr>
        <p:spPr/>
        <p:txBody>
          <a:bodyPr/>
          <a:lstStyle/>
          <a:p>
            <a:fld id="{A05D0297-5200-494F-A279-14E792521081}" type="slidenum">
              <a:rPr lang="en-GB" smtClean="0"/>
              <a:pPr/>
              <a:t>9</a:t>
            </a:fld>
            <a:endParaRPr lang="en-GB"/>
          </a:p>
        </p:txBody>
      </p:sp>
      <p:sp>
        <p:nvSpPr>
          <p:cNvPr id="6" name="Footer Placeholder 5"/>
          <p:cNvSpPr>
            <a:spLocks noGrp="1"/>
          </p:cNvSpPr>
          <p:nvPr>
            <p:ph type="ftr" sz="quarter" idx="11"/>
          </p:nvPr>
        </p:nvSpPr>
        <p:spPr/>
        <p:txBody>
          <a:bodyPr/>
          <a:lstStyle/>
          <a:p>
            <a:r>
              <a:rPr lang="en-GB" dirty="0" smtClean="0"/>
              <a:t>DCN 6-12-0078-00-CNTS</a:t>
            </a:r>
            <a:endParaRPr lang="en-GB" dirty="0"/>
          </a:p>
        </p:txBody>
      </p:sp>
    </p:spTree>
    <p:extLst>
      <p:ext uri="{BB962C8B-B14F-4D97-AF65-F5344CB8AC3E}">
        <p14:creationId xmlns="" xmlns:p14="http://schemas.microsoft.com/office/powerpoint/2010/main" val="320041965"/>
      </p:ext>
    </p:extLst>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2883</Words>
  <Application>Microsoft Office PowerPoint</Application>
  <PresentationFormat>On-screen Show (4:3)</PresentationFormat>
  <Paragraphs>425</Paragraphs>
  <Slides>34</Slides>
  <Notes>11</Notes>
  <HiddenSlides>4</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Slide 1</vt:lpstr>
      <vt:lpstr>IEEE DySPAN-SC 1900.6 Spectrum Sensing Interfaces and Data Structures for Dynamic Spectrum Access and other Advanced Radio Communication Systems Standard and Working Group Activities</vt:lpstr>
      <vt:lpstr>Contents </vt:lpstr>
      <vt:lpstr>IEEE DySpan-SC General Remarks</vt:lpstr>
      <vt:lpstr>IEEE DySpan-SC History</vt:lpstr>
      <vt:lpstr>IEEE DySpan-SC Officers</vt:lpstr>
      <vt:lpstr>IEEE DySpan-SC Working Groups (1/2)</vt:lpstr>
      <vt:lpstr>IEEE DySpan-SC Overview Working Groups (2/2)</vt:lpstr>
      <vt:lpstr>1900.6 Overview History, Scope, Officers</vt:lpstr>
      <vt:lpstr>1900.6 Work Existing standard</vt:lpstr>
      <vt:lpstr>Motivation and Approach </vt:lpstr>
      <vt:lpstr>Cognitive radio system (CRS) </vt:lpstr>
      <vt:lpstr>Interfaces – Scope of the P1900.6 standard </vt:lpstr>
      <vt:lpstr>Spectrum Sensing </vt:lpstr>
      <vt:lpstr>Technical aspects of the IEEE 1900.6-2011 standard Five objectives</vt:lpstr>
      <vt:lpstr>What is “sensing” (as used in 1900.6)? </vt:lpstr>
      <vt:lpstr>What are “sensors” (as used in 1900.6)? </vt:lpstr>
      <vt:lpstr>Distributed spectrum sensing </vt:lpstr>
      <vt:lpstr>Sensing related information </vt:lpstr>
      <vt:lpstr>Technical aspects of the IEEE 1900.6-2011 standard Emergency services</vt:lpstr>
      <vt:lpstr>Technical aspects of the IEEE 1900.6-2011 standard Distributed sensing</vt:lpstr>
      <vt:lpstr>State diagram </vt:lpstr>
      <vt:lpstr>State description </vt:lpstr>
      <vt:lpstr>Scope and usage of Data Archive </vt:lpstr>
      <vt:lpstr>Summary: Contents of Standard </vt:lpstr>
      <vt:lpstr>1900.6 Work Amendment</vt:lpstr>
      <vt:lpstr>Slide 27</vt:lpstr>
      <vt:lpstr>Work Method </vt:lpstr>
      <vt:lpstr>Use cases for available and new interface(s) </vt:lpstr>
      <vt:lpstr>Use cases for available interfaces </vt:lpstr>
      <vt:lpstr>Candidates for other data sources </vt:lpstr>
      <vt:lpstr>Further interfaces </vt:lpstr>
      <vt:lpstr>Résumé </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2011-12-09T09:12:17Z</dcterms:created>
  <dcterms:modified xsi:type="dcterms:W3CDTF">2012-10-08T13:27:12Z</dcterms:modified>
</cp:coreProperties>
</file>