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4" r:id="rId18"/>
    <p:sldId id="506" r:id="rId19"/>
    <p:sldId id="507"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105" d="100"/>
          <a:sy n="105" d="100"/>
        </p:scale>
        <p:origin x="11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4/3/2025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#:5-25-0006-01-agen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#:5-25-0006-01-agen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4/3/2025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#:5-25-0006-01-agen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4/3/2025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#:5-25-0006-01-agen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4/3/2025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#:5-25-0006-01-agen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4/3/2025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#:5-25-0006-01-agen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4/3/2025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#:5-25-0006-01-agen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4/3/2025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#:5-25-0006-01-agen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4/3/2025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4/3/2025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#:5-25-0006-01-agen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4/3/2025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#:5-25-0006-01-agen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35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Apr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Apr 2025</a:t>
            </a:r>
          </a:p>
          <a:p>
            <a:pPr eaLnBrk="0" hangingPunct="0"/>
            <a:r>
              <a:rPr lang="en-US" sz="1200" b="1" dirty="0">
                <a:latin typeface="Arial" pitchFamily="34" charset="0"/>
                <a:cs typeface="Times New Roman" pitchFamily="18" charset="0"/>
              </a:rPr>
              <a:t>Document No: 5-25-0006-01-agen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4/3/2025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#:5-25-0006-01-agen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fontScale="92500" lnSpcReduction="10000"/>
          </a:bodyPr>
          <a:lstStyle/>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r>
              <a:rPr lang="en-US" sz="1800" dirty="0"/>
              <a:t>Making steady progress form a framework perspective.  Still under discussion.</a:t>
            </a:r>
          </a:p>
          <a:p>
            <a:pPr lvl="1"/>
            <a:r>
              <a:rPr lang="en-US" sz="1800" dirty="0"/>
              <a:t>Material posted for members to review before the meeting on the 14</a:t>
            </a:r>
            <a:r>
              <a:rPr lang="en-US" sz="1800" baseline="30000" dirty="0"/>
              <a:t>th</a:t>
            </a:r>
            <a:r>
              <a:rPr lang="en-US" sz="1800" dirty="0"/>
              <a:t>.</a:t>
            </a:r>
          </a:p>
          <a:p>
            <a:r>
              <a:rPr lang="en-US" sz="2200" dirty="0"/>
              <a:t>3/7/25</a:t>
            </a:r>
          </a:p>
          <a:p>
            <a:pPr lvl="1"/>
            <a:r>
              <a:rPr lang="en-US" sz="1800" dirty="0"/>
              <a:t>Went over a proposed document searcher for controls</a:t>
            </a:r>
          </a:p>
          <a:p>
            <a:pPr lvl="1"/>
            <a:r>
              <a:rPr lang="en-US" sz="1800" dirty="0"/>
              <a:t>Went of the first set of basic control</a:t>
            </a:r>
          </a:p>
          <a:p>
            <a:pPr lvl="1"/>
            <a:r>
              <a:rPr lang="en-US" sz="1800" dirty="0"/>
              <a:t>Discussed the redefinition of terms and acronym with  IEEE 1900.1</a:t>
            </a:r>
          </a:p>
          <a:p>
            <a:pPr lvl="1"/>
            <a:r>
              <a:rPr lang="en-US" sz="1800" dirty="0"/>
              <a:t>Went over the inputs to the AI/ML position paper for </a:t>
            </a:r>
            <a:r>
              <a:rPr lang="en-US" sz="1800" dirty="0" err="1"/>
              <a:t>DySPAN</a:t>
            </a:r>
            <a:r>
              <a:rPr lang="en-US" sz="1800" dirty="0"/>
              <a:t> SC to contribute to IMT 2030</a:t>
            </a:r>
          </a:p>
          <a:p>
            <a:r>
              <a:rPr lang="en-US" sz="2200" dirty="0"/>
              <a:t>4/4/25</a:t>
            </a:r>
          </a:p>
          <a:p>
            <a:pPr lvl="1"/>
            <a:r>
              <a:rPr lang="en-US" sz="1800" dirty="0"/>
              <a:t>Went over two things recently – two general topics. </a:t>
            </a:r>
          </a:p>
          <a:p>
            <a:pPr lvl="2"/>
            <a:r>
              <a:rPr lang="en-US" sz="1400" dirty="0"/>
              <a:t>The change in focus of standards validation introducing controls language for DSA architecture and contrasted it with the 2011 version.</a:t>
            </a:r>
          </a:p>
          <a:p>
            <a:pPr lvl="2"/>
            <a:r>
              <a:rPr lang="en-US" sz="1400" dirty="0"/>
              <a:t>Made certain we addresses the AI requirements from the IMT 2030 requirement and made certain that were included in the controls</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2/7/25</a:t>
            </a:r>
          </a:p>
          <a:p>
            <a:pPr lvl="1"/>
            <a:r>
              <a:rPr lang="en-US" sz="1600" dirty="0"/>
              <a:t>Working on the policies. Started addressing the verification rules in the IEEE 1900.5.2 standard.  Identifying how the semantic constraints are met – covered by the ontology or by additional rules.  Developed rules for this to demonstrate how to use the 1900.5.1 augmentation.</a:t>
            </a:r>
          </a:p>
          <a:p>
            <a:pPr lvl="1"/>
            <a:r>
              <a:rPr lang="en-US" sz="1600" dirty="0"/>
              <a:t>Working on an easy way to define predicates. Looking at how the constraints apply to the predicate.</a:t>
            </a:r>
          </a:p>
          <a:p>
            <a:pPr lvl="1"/>
            <a:r>
              <a:rPr lang="en-US" sz="1600" dirty="0"/>
              <a:t>Working on these examples.  The syntax already been defined</a:t>
            </a:r>
          </a:p>
          <a:p>
            <a:pPr lvl="1"/>
            <a:r>
              <a:rPr lang="en-US" sz="1600" dirty="0"/>
              <a:t>Want to put this in a written form for people to review before presenting it</a:t>
            </a:r>
          </a:p>
          <a:p>
            <a:pPr lvl="1"/>
            <a:r>
              <a:rPr lang="en-US" sz="1600" dirty="0"/>
              <a:t>Looking for the next ad hoc to be scheduled on the 21</a:t>
            </a:r>
            <a:r>
              <a:rPr lang="en-US" sz="1600" baseline="30000" dirty="0"/>
              <a:t>st</a:t>
            </a:r>
            <a:r>
              <a:rPr lang="en-US" sz="1600" dirty="0"/>
              <a:t>.</a:t>
            </a:r>
          </a:p>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4/4/25</a:t>
            </a:r>
          </a:p>
          <a:p>
            <a:pPr lvl="1"/>
            <a:r>
              <a:rPr lang="en-US" sz="2200" dirty="0">
                <a:latin typeface="Calibri" panose="020F0502020204030204" pitchFamily="34" charset="0"/>
                <a:ea typeface="Calibri" panose="020F0502020204030204" pitchFamily="34" charset="0"/>
              </a:rPr>
              <a:t>Goal is to post in the next month</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#:5-25-0006-01-agen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18 Mar 25</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4/3/2025</a:t>
            </a:fld>
            <a:endParaRPr lang="en-US"/>
          </a:p>
        </p:txBody>
      </p:sp>
      <p:sp>
        <p:nvSpPr>
          <p:cNvPr id="5" name="Footer Placeholder 4"/>
          <p:cNvSpPr>
            <a:spLocks noGrp="1"/>
          </p:cNvSpPr>
          <p:nvPr>
            <p:ph type="ftr" sz="quarter" idx="11"/>
          </p:nvPr>
        </p:nvSpPr>
        <p:spPr/>
        <p:txBody>
          <a:bodyPr/>
          <a:lstStyle/>
          <a:p>
            <a:pPr>
              <a:defRPr/>
            </a:pPr>
            <a:r>
              <a:rPr lang="en-US" dirty="0"/>
              <a:t>Doc #:5-25-0006-01-agen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#:5-25-0006-01-agen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#:5-25-0006-01-agen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r>
              <a:rPr lang="en-US" sz="1400" dirty="0"/>
              <a:t>Several group members participating in </a:t>
            </a:r>
            <a:r>
              <a:rPr lang="en-US" sz="1400" dirty="0" err="1"/>
              <a:t>DySPAN</a:t>
            </a:r>
            <a:r>
              <a:rPr lang="en-US" sz="1400" dirty="0"/>
              <a:t> 2025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3/7/25 0800 ET</a:t>
            </a:r>
          </a:p>
          <a:p>
            <a:r>
              <a:rPr lang="en-US" sz="1600" strike="sngStrike" dirty="0"/>
              <a:t>P1900.5 Revision Ad-hoc 3/14/25 1330 ET</a:t>
            </a:r>
          </a:p>
          <a:p>
            <a:r>
              <a:rPr lang="en-US" sz="1600" strike="sngStrike" dirty="0"/>
              <a:t>P1900.5 Revision Ad-hoc 3/28/25 1300 ET</a:t>
            </a:r>
          </a:p>
          <a:p>
            <a:r>
              <a:rPr lang="en-US" sz="1600" dirty="0"/>
              <a:t>P1900.5.1 Revision Ad-hoc 4/4/25 1300 ET </a:t>
            </a:r>
          </a:p>
          <a:p>
            <a:r>
              <a:rPr lang="en-US" sz="1600" dirty="0"/>
              <a:t>P1900.5 WG Mtg 4/4/25 1430 ET</a:t>
            </a:r>
          </a:p>
          <a:p>
            <a:r>
              <a:rPr lang="en-US" sz="1600" dirty="0"/>
              <a:t>P1900.5 Revision Ad-hoc 4/11/25 1330 ET</a:t>
            </a:r>
          </a:p>
          <a:p>
            <a:r>
              <a:rPr lang="en-US" sz="1600" dirty="0"/>
              <a:t>P1900.5 Revision Ad-hoc 4/25/25 1300 ET</a:t>
            </a:r>
          </a:p>
          <a:p>
            <a:r>
              <a:rPr lang="en-US" sz="1600" dirty="0"/>
              <a:t>P1900.5 WG Mtg 5/2/25 0800 ET</a:t>
            </a:r>
          </a:p>
          <a:p>
            <a:r>
              <a:rPr lang="en-US" sz="1600" dirty="0"/>
              <a:t>P1900.5.1 Revision Ad-hoc 5/2/25 following the WG meeting</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4/3/2025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#:5-25-0006-01-agen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4/3/2025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4/3/2025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65550034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04/04/24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4/4/25  1430 - 1000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5-25-0006-00-agen</a:t>
            </a:r>
          </a:p>
          <a:p>
            <a:endParaRPr dirty="0"/>
          </a:p>
          <a:p>
            <a:r>
              <a:rPr dirty="0"/>
              <a:t>Mover: Tony</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#:5-25-0006-01-agen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4/3/2025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4/3/2025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40557</TotalTime>
  <Words>3346</Words>
  <Application>Microsoft Office PowerPoint</Application>
  <PresentationFormat>On-screen Show (4:3)</PresentationFormat>
  <Paragraphs>537</Paragraphs>
  <Slides>29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700</cp:revision>
  <dcterms:created xsi:type="dcterms:W3CDTF">2013-08-13T02:52:21Z</dcterms:created>
  <dcterms:modified xsi:type="dcterms:W3CDTF">2025-04-04T19:05:13Z</dcterms:modified>
</cp:coreProperties>
</file>