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0"/>
  </p:notesMasterIdLst>
  <p:sldIdLst>
    <p:sldId id="417" r:id="rId2"/>
    <p:sldId id="505" r:id="rId3"/>
    <p:sldId id="413" r:id="rId4"/>
    <p:sldId id="332" r:id="rId5"/>
    <p:sldId id="414" r:id="rId6"/>
    <p:sldId id="337" r:id="rId7"/>
    <p:sldId id="461" r:id="rId8"/>
    <p:sldId id="462" r:id="rId9"/>
    <p:sldId id="463" r:id="rId10"/>
    <p:sldId id="368" r:id="rId11"/>
    <p:sldId id="369" r:id="rId12"/>
    <p:sldId id="370" r:id="rId13"/>
    <p:sldId id="371" r:id="rId14"/>
    <p:sldId id="372" r:id="rId15"/>
    <p:sldId id="502" r:id="rId16"/>
    <p:sldId id="504" r:id="rId17"/>
    <p:sldId id="506" r:id="rId18"/>
    <p:sldId id="507" r:id="rId19"/>
    <p:sldId id="465" r:id="rId20"/>
    <p:sldId id="437" r:id="rId21"/>
    <p:sldId id="438" r:id="rId22"/>
    <p:sldId id="477" r:id="rId23"/>
    <p:sldId id="426" r:id="rId24"/>
    <p:sldId id="485" r:id="rId25"/>
    <p:sldId id="482" r:id="rId26"/>
    <p:sldId id="440" r:id="rId27"/>
    <p:sldId id="430" r:id="rId28"/>
    <p:sldId id="454" r:id="rId29"/>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FF99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947" autoAdjust="0"/>
    <p:restoredTop sz="94404" autoAdjust="0"/>
  </p:normalViewPr>
  <p:slideViewPr>
    <p:cSldViewPr>
      <p:cViewPr varScale="1">
        <p:scale>
          <a:sx n="104" d="100"/>
          <a:sy n="104" d="100"/>
        </p:scale>
        <p:origin x="1218" y="11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8" Type="http://schemas.openxmlformats.org/officeDocument/2006/relationships/slide" Target="slides/slide7.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cs typeface="+mn-cs"/>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a:latin typeface="+mn-lt"/>
                <a:cs typeface="+mn-cs"/>
              </a:defRPr>
            </a:lvl1pPr>
          </a:lstStyle>
          <a:p>
            <a:pPr>
              <a:defRPr/>
            </a:pPr>
            <a:fld id="{028AE980-0AEA-4592-B83F-08A8A2DCBEA0}" type="datetimeFigureOut">
              <a:rPr lang="en-US"/>
              <a:pPr>
                <a:defRPr/>
              </a:pPr>
              <a:t>4/3/2025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cs typeface="+mn-cs"/>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a:latin typeface="+mn-lt"/>
                <a:cs typeface="+mn-cs"/>
              </a:defRPr>
            </a:lvl1pPr>
          </a:lstStyle>
          <a:p>
            <a:pPr>
              <a:defRPr/>
            </a:pPr>
            <a:fld id="{D78B8EE3-C8F8-469A-B83F-7938F8D092CE}" type="slidenum">
              <a:rPr lang="en-US"/>
              <a:pPr>
                <a:defRPr/>
              </a:pPr>
              <a:t>‹#›</a:t>
            </a:fld>
            <a:endParaRPr lang="en-US"/>
          </a:p>
        </p:txBody>
      </p:sp>
    </p:spTree>
    <p:extLst>
      <p:ext uri="{BB962C8B-B14F-4D97-AF65-F5344CB8AC3E}">
        <p14:creationId xmlns:p14="http://schemas.microsoft.com/office/powerpoint/2010/main" val="3259267130"/>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71E94DB-2AA2-59C1-E8DF-8E544C0F1B63}"/>
            </a:ext>
          </a:extLst>
        </p:cNvPr>
        <p:cNvGrpSpPr/>
        <p:nvPr/>
      </p:nvGrpSpPr>
      <p:grpSpPr>
        <a:xfrm>
          <a:off x="0" y="0"/>
          <a:ext cx="0" cy="0"/>
          <a:chOff x="0" y="0"/>
          <a:chExt cx="0" cy="0"/>
        </a:xfrm>
      </p:grpSpPr>
      <p:sp>
        <p:nvSpPr>
          <p:cNvPr id="20482" name="Rectangle 3">
            <a:extLst>
              <a:ext uri="{FF2B5EF4-FFF2-40B4-BE49-F238E27FC236}">
                <a16:creationId xmlns:a16="http://schemas.microsoft.com/office/drawing/2014/main" id="{2067836E-6F5D-1C36-CA9A-0CBEC8170ABD}"/>
              </a:ext>
            </a:extLst>
          </p:cNvPr>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0483" name="Rectangle 7">
            <a:extLst>
              <a:ext uri="{FF2B5EF4-FFF2-40B4-BE49-F238E27FC236}">
                <a16:creationId xmlns:a16="http://schemas.microsoft.com/office/drawing/2014/main" id="{41A190E7-DB9D-3240-8CD7-7B2C683C33DF}"/>
              </a:ext>
            </a:extLst>
          </p:cNvPr>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7A54639A-C3A0-4649-B287-23BD82DA4B9F}" type="slidenum">
              <a:rPr lang="en-US" sz="1200">
                <a:latin typeface="Times New Roman" pitchFamily="18" charset="0"/>
              </a:rPr>
              <a:pPr algn="r"/>
              <a:t>2</a:t>
            </a:fld>
            <a:endParaRPr lang="en-US" sz="1200">
              <a:latin typeface="Times New Roman" pitchFamily="18" charset="0"/>
            </a:endParaRPr>
          </a:p>
        </p:txBody>
      </p:sp>
      <p:sp>
        <p:nvSpPr>
          <p:cNvPr id="20484" name="Rectangle 2">
            <a:extLst>
              <a:ext uri="{FF2B5EF4-FFF2-40B4-BE49-F238E27FC236}">
                <a16:creationId xmlns:a16="http://schemas.microsoft.com/office/drawing/2014/main" id="{62E21B7D-AFF4-F468-7E11-1BCDD1166259}"/>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5" name="Rectangle 3">
            <a:extLst>
              <a:ext uri="{FF2B5EF4-FFF2-40B4-BE49-F238E27FC236}">
                <a16:creationId xmlns:a16="http://schemas.microsoft.com/office/drawing/2014/main" id="{846B3683-441F-CE8E-742A-F05E4D183545}"/>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4703313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txBox="1">
            <a:spLocks noGrp="1" noChangeArrowheads="1"/>
          </p:cNvSpPr>
          <p:nvPr/>
        </p:nvSpPr>
        <p:spPr bwMode="auto">
          <a:xfrm>
            <a:off x="3886200" y="0"/>
            <a:ext cx="2971800" cy="458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r>
              <a:rPr lang="en-US" sz="1200">
                <a:latin typeface="Times New Roman" pitchFamily="18" charset="0"/>
              </a:rPr>
              <a:t>September 22, 2008</a:t>
            </a:r>
          </a:p>
        </p:txBody>
      </p:sp>
      <p:sp>
        <p:nvSpPr>
          <p:cNvPr id="21507" name="Rectangle 7"/>
          <p:cNvSpPr txBox="1">
            <a:spLocks noGrp="1" noChangeArrowheads="1"/>
          </p:cNvSpPr>
          <p:nvPr/>
        </p:nvSpPr>
        <p:spPr bwMode="auto">
          <a:xfrm>
            <a:off x="3886200" y="8685213"/>
            <a:ext cx="2971800" cy="458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25" tIns="45713" rIns="91425" bIns="45713" anchor="b"/>
          <a:lstStyle>
            <a:lvl1pPr defTabSz="966788" eaLnBrk="0" hangingPunct="0">
              <a:defRPr>
                <a:solidFill>
                  <a:schemeClr val="tx1"/>
                </a:solidFill>
                <a:latin typeface="Calibri" pitchFamily="34" charset="0"/>
                <a:cs typeface="Arial" pitchFamily="34" charset="0"/>
              </a:defRPr>
            </a:lvl1pPr>
            <a:lvl2pPr marL="742950" indent="-285750" defTabSz="966788" eaLnBrk="0" hangingPunct="0">
              <a:defRPr>
                <a:solidFill>
                  <a:schemeClr val="tx1"/>
                </a:solidFill>
                <a:latin typeface="Calibri" pitchFamily="34" charset="0"/>
                <a:cs typeface="Arial" pitchFamily="34" charset="0"/>
              </a:defRPr>
            </a:lvl2pPr>
            <a:lvl3pPr marL="1143000" indent="-228600" defTabSz="966788" eaLnBrk="0" hangingPunct="0">
              <a:defRPr>
                <a:solidFill>
                  <a:schemeClr val="tx1"/>
                </a:solidFill>
                <a:latin typeface="Calibri" pitchFamily="34" charset="0"/>
                <a:cs typeface="Arial" pitchFamily="34" charset="0"/>
              </a:defRPr>
            </a:lvl3pPr>
            <a:lvl4pPr marL="1600200" indent="-228600" defTabSz="966788" eaLnBrk="0" hangingPunct="0">
              <a:defRPr>
                <a:solidFill>
                  <a:schemeClr val="tx1"/>
                </a:solidFill>
                <a:latin typeface="Calibri" pitchFamily="34" charset="0"/>
                <a:cs typeface="Arial" pitchFamily="34" charset="0"/>
              </a:defRPr>
            </a:lvl4pPr>
            <a:lvl5pPr marL="2057400" indent="-228600" defTabSz="966788" eaLnBrk="0" hangingPunct="0">
              <a:defRPr>
                <a:solidFill>
                  <a:schemeClr val="tx1"/>
                </a:solidFill>
                <a:latin typeface="Calibri" pitchFamily="34" charset="0"/>
                <a:cs typeface="Arial" pitchFamily="34" charset="0"/>
              </a:defRPr>
            </a:lvl5pPr>
            <a:lvl6pPr marL="2514600" indent="-228600" defTabSz="966788"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defTabSz="966788"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defTabSz="966788"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defTabSz="966788" eaLnBrk="0" fontAlgn="base" hangingPunct="0">
              <a:spcBef>
                <a:spcPct val="0"/>
              </a:spcBef>
              <a:spcAft>
                <a:spcPct val="0"/>
              </a:spcAft>
              <a:defRPr>
                <a:solidFill>
                  <a:schemeClr val="tx1"/>
                </a:solidFill>
                <a:latin typeface="Calibri" pitchFamily="34" charset="0"/>
                <a:cs typeface="Arial" pitchFamily="34" charset="0"/>
              </a:defRPr>
            </a:lvl9pPr>
          </a:lstStyle>
          <a:p>
            <a:pPr algn="r"/>
            <a:fld id="{F697DFB6-44D2-4E82-8F05-D51C4D51A22C}" type="slidenum">
              <a:rPr lang="en-US" sz="1200">
                <a:latin typeface="Times New Roman" pitchFamily="18" charset="0"/>
              </a:rPr>
              <a:pPr algn="r"/>
              <a:t>4</a:t>
            </a:fld>
            <a:endParaRPr lang="en-US" sz="1200">
              <a:latin typeface="Times New Roman" pitchFamily="18" charset="0"/>
            </a:endParaRPr>
          </a:p>
        </p:txBody>
      </p:sp>
      <p:sp>
        <p:nvSpPr>
          <p:cNvPr id="21508" name="Rectangle 2"/>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1509" name="Rectangle 3"/>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p>
        </p:txBody>
      </p:sp>
    </p:spTree>
    <p:extLst>
      <p:ext uri="{BB962C8B-B14F-4D97-AF65-F5344CB8AC3E}">
        <p14:creationId xmlns:p14="http://schemas.microsoft.com/office/powerpoint/2010/main" val="3197812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D78B8EE3-C8F8-469A-B83F-7938F8D092CE}" type="slidenum">
              <a:rPr lang="en-US" smtClean="0"/>
              <a:pPr>
                <a:defRPr/>
              </a:pPr>
              <a:t>20</a:t>
            </a:fld>
            <a:endParaRPr lang="en-US"/>
          </a:p>
        </p:txBody>
      </p:sp>
    </p:spTree>
    <p:extLst>
      <p:ext uri="{BB962C8B-B14F-4D97-AF65-F5344CB8AC3E}">
        <p14:creationId xmlns:p14="http://schemas.microsoft.com/office/powerpoint/2010/main" val="413123208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24" name="Date Placeholder 23">
            <a:extLst>
              <a:ext uri="{FF2B5EF4-FFF2-40B4-BE49-F238E27FC236}">
                <a16:creationId xmlns:a16="http://schemas.microsoft.com/office/drawing/2014/main" id="{D3C62022-4EFA-6B44-B763-20D6C849579F}"/>
              </a:ext>
            </a:extLst>
          </p:cNvPr>
          <p:cNvSpPr>
            <a:spLocks noGrp="1"/>
          </p:cNvSpPr>
          <p:nvPr>
            <p:ph type="dt" sz="half" idx="10"/>
          </p:nvPr>
        </p:nvSpPr>
        <p:spPr/>
        <p:txBody>
          <a:bodyPr/>
          <a:lstStyle/>
          <a:p>
            <a:pPr>
              <a:defRPr/>
            </a:pPr>
            <a:fld id="{45D0093F-E890-0943-AD3F-B9A9DF4A0AF4}" type="datetime1">
              <a:rPr lang="en-US" smtClean="0"/>
              <a:t>4/3/2025</a:t>
            </a:fld>
            <a:endParaRPr lang="en-US"/>
          </a:p>
        </p:txBody>
      </p:sp>
      <p:sp>
        <p:nvSpPr>
          <p:cNvPr id="25" name="Footer Placeholder 24">
            <a:extLst>
              <a:ext uri="{FF2B5EF4-FFF2-40B4-BE49-F238E27FC236}">
                <a16:creationId xmlns:a16="http://schemas.microsoft.com/office/drawing/2014/main" id="{003895E8-47D1-3049-A869-269C39A1E1A2}"/>
              </a:ext>
            </a:extLst>
          </p:cNvPr>
          <p:cNvSpPr>
            <a:spLocks noGrp="1"/>
          </p:cNvSpPr>
          <p:nvPr>
            <p:ph type="ftr" sz="quarter" idx="11"/>
          </p:nvPr>
        </p:nvSpPr>
        <p:spPr/>
        <p:txBody>
          <a:bodyPr/>
          <a:lstStyle/>
          <a:p>
            <a:r>
              <a:rPr lang="en-US" dirty="0"/>
              <a:t>Doc #:5-25-0006-00-agen</a:t>
            </a:r>
          </a:p>
        </p:txBody>
      </p:sp>
      <p:sp>
        <p:nvSpPr>
          <p:cNvPr id="26" name="Slide Number Placeholder 25">
            <a:extLst>
              <a:ext uri="{FF2B5EF4-FFF2-40B4-BE49-F238E27FC236}">
                <a16:creationId xmlns:a16="http://schemas.microsoft.com/office/drawing/2014/main" id="{C3189C99-40CD-A443-A190-28446D7C0B0A}"/>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506065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0C8E551E-B836-AA46-BD94-C444860C32A9}" type="datetime1">
              <a:rPr lang="en-US" smtClean="0"/>
              <a:t>4/3/2025</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#:5-25-0006-00-agen</a:t>
            </a:r>
          </a:p>
        </p:txBody>
      </p:sp>
      <p:sp>
        <p:nvSpPr>
          <p:cNvPr id="6" name="Slide Number Placeholder 5"/>
          <p:cNvSpPr>
            <a:spLocks noGrp="1"/>
          </p:cNvSpPr>
          <p:nvPr>
            <p:ph type="sldNum" sz="quarter" idx="12"/>
          </p:nvPr>
        </p:nvSpPr>
        <p:spPr/>
        <p:txBody>
          <a:bodyPr/>
          <a:lstStyle>
            <a:lvl1pPr>
              <a:defRPr/>
            </a:lvl1pPr>
          </a:lstStyle>
          <a:p>
            <a:pPr>
              <a:defRPr/>
            </a:pPr>
            <a:fld id="{258D2A58-DC43-4464-8966-CD21900EF851}" type="slidenum">
              <a:rPr lang="en-US"/>
              <a:pPr>
                <a:defRPr/>
              </a:pPr>
              <a:t>‹#›</a:t>
            </a:fld>
            <a:endParaRPr lang="en-US"/>
          </a:p>
        </p:txBody>
      </p:sp>
    </p:spTree>
    <p:extLst>
      <p:ext uri="{BB962C8B-B14F-4D97-AF65-F5344CB8AC3E}">
        <p14:creationId xmlns:p14="http://schemas.microsoft.com/office/powerpoint/2010/main" val="363649277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pPr>
              <a:defRPr/>
            </a:pPr>
            <a:fld id="{4E9E9306-3688-0442-8B56-73AA6F8D45DA}" type="datetime1">
              <a:rPr lang="en-US" smtClean="0"/>
              <a:t>4/3/2025</a:t>
            </a:fld>
            <a:endParaRPr lang="en-US"/>
          </a:p>
        </p:txBody>
      </p:sp>
      <p:sp>
        <p:nvSpPr>
          <p:cNvPr id="5"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#:5-25-0006-00-agen</a:t>
            </a:r>
          </a:p>
        </p:txBody>
      </p:sp>
      <p:sp>
        <p:nvSpPr>
          <p:cNvPr id="6" name="Slide Number Placeholder 5"/>
          <p:cNvSpPr>
            <a:spLocks noGrp="1"/>
          </p:cNvSpPr>
          <p:nvPr>
            <p:ph type="sldNum" sz="quarter" idx="12"/>
          </p:nvPr>
        </p:nvSpPr>
        <p:spPr/>
        <p:txBody>
          <a:bodyPr/>
          <a:lstStyle>
            <a:lvl1pPr>
              <a:defRPr/>
            </a:lvl1pPr>
          </a:lstStyle>
          <a:p>
            <a:pPr>
              <a:defRPr/>
            </a:pPr>
            <a:fld id="{81167EFB-64EC-4BC4-AA8A-B8CD6344AF37}" type="slidenum">
              <a:rPr lang="en-US"/>
              <a:pPr>
                <a:defRPr/>
              </a:pPr>
              <a:t>‹#›</a:t>
            </a:fld>
            <a:endParaRPr lang="en-US"/>
          </a:p>
        </p:txBody>
      </p:sp>
    </p:spTree>
    <p:extLst>
      <p:ext uri="{BB962C8B-B14F-4D97-AF65-F5344CB8AC3E}">
        <p14:creationId xmlns:p14="http://schemas.microsoft.com/office/powerpoint/2010/main" val="188049722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a:p>
        </p:txBody>
      </p:sp>
    </p:spTree>
    <p:extLst>
      <p:ext uri="{BB962C8B-B14F-4D97-AF65-F5344CB8AC3E}">
        <p14:creationId xmlns:p14="http://schemas.microsoft.com/office/powerpoint/2010/main" val="14087539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5E0534BA-38EE-C441-AD12-B2BAF2FAA53C}"/>
              </a:ext>
            </a:extLst>
          </p:cNvPr>
          <p:cNvSpPr>
            <a:spLocks noGrp="1"/>
          </p:cNvSpPr>
          <p:nvPr>
            <p:ph type="dt" sz="half" idx="10"/>
          </p:nvPr>
        </p:nvSpPr>
        <p:spPr/>
        <p:txBody>
          <a:bodyPr/>
          <a:lstStyle/>
          <a:p>
            <a:pPr>
              <a:defRPr/>
            </a:pPr>
            <a:fld id="{16B57355-4AF4-A441-8AA9-B06FF469BB9E}" type="datetime1">
              <a:rPr lang="en-US" smtClean="0"/>
              <a:t>4/3/2025</a:t>
            </a:fld>
            <a:endParaRPr lang="en-US"/>
          </a:p>
        </p:txBody>
      </p:sp>
      <p:sp>
        <p:nvSpPr>
          <p:cNvPr id="11" name="Footer Placeholder 10">
            <a:extLst>
              <a:ext uri="{FF2B5EF4-FFF2-40B4-BE49-F238E27FC236}">
                <a16:creationId xmlns:a16="http://schemas.microsoft.com/office/drawing/2014/main" id="{64D3C53B-5302-3E46-BC31-4DD8851F3278}"/>
              </a:ext>
            </a:extLst>
          </p:cNvPr>
          <p:cNvSpPr>
            <a:spLocks noGrp="1"/>
          </p:cNvSpPr>
          <p:nvPr>
            <p:ph type="ftr" sz="quarter" idx="11"/>
          </p:nvPr>
        </p:nvSpPr>
        <p:spPr>
          <a:xfrm>
            <a:off x="3028950" y="6430963"/>
            <a:ext cx="3086100" cy="290512"/>
          </a:xfrm>
          <a:prstGeom prst="rect">
            <a:avLst/>
          </a:prstGeom>
        </p:spPr>
        <p:txBody>
          <a:bodyPr/>
          <a:lstStyle/>
          <a:p>
            <a:r>
              <a:rPr lang="en-US" dirty="0"/>
              <a:t>Doc #:5-25-0006-00-agen</a:t>
            </a:r>
          </a:p>
        </p:txBody>
      </p:sp>
      <p:sp>
        <p:nvSpPr>
          <p:cNvPr id="12" name="Slide Number Placeholder 11">
            <a:extLst>
              <a:ext uri="{FF2B5EF4-FFF2-40B4-BE49-F238E27FC236}">
                <a16:creationId xmlns:a16="http://schemas.microsoft.com/office/drawing/2014/main" id="{94D807E5-C824-D249-B6C6-C8B17D9B5228}"/>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1154086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1314B77C-3601-C34E-86C7-28DD5C72584A}"/>
              </a:ext>
            </a:extLst>
          </p:cNvPr>
          <p:cNvSpPr>
            <a:spLocks noGrp="1"/>
          </p:cNvSpPr>
          <p:nvPr>
            <p:ph type="dt" sz="half" idx="10"/>
          </p:nvPr>
        </p:nvSpPr>
        <p:spPr/>
        <p:txBody>
          <a:bodyPr/>
          <a:lstStyle/>
          <a:p>
            <a:pPr>
              <a:defRPr/>
            </a:pPr>
            <a:fld id="{F58DFF79-B962-6343-97FA-C94E253BB4DF}" type="datetime1">
              <a:rPr lang="en-US" smtClean="0"/>
              <a:t>4/3/2025</a:t>
            </a:fld>
            <a:endParaRPr lang="en-US"/>
          </a:p>
        </p:txBody>
      </p:sp>
      <p:sp>
        <p:nvSpPr>
          <p:cNvPr id="8" name="Footer Placeholder 7">
            <a:extLst>
              <a:ext uri="{FF2B5EF4-FFF2-40B4-BE49-F238E27FC236}">
                <a16:creationId xmlns:a16="http://schemas.microsoft.com/office/drawing/2014/main" id="{2D3CA2A1-DFF7-B44D-960E-1F9F170FDD26}"/>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#:5-25-0006-00-agen</a:t>
            </a:r>
          </a:p>
        </p:txBody>
      </p:sp>
      <p:sp>
        <p:nvSpPr>
          <p:cNvPr id="9" name="Slide Number Placeholder 8">
            <a:extLst>
              <a:ext uri="{FF2B5EF4-FFF2-40B4-BE49-F238E27FC236}">
                <a16:creationId xmlns:a16="http://schemas.microsoft.com/office/drawing/2014/main" id="{6AB90A06-5359-5944-8ADA-15B40D330A75}"/>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8928774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Date Placeholder 7">
            <a:extLst>
              <a:ext uri="{FF2B5EF4-FFF2-40B4-BE49-F238E27FC236}">
                <a16:creationId xmlns:a16="http://schemas.microsoft.com/office/drawing/2014/main" id="{7945F612-75DE-794A-B72C-FA37D66817AE}"/>
              </a:ext>
            </a:extLst>
          </p:cNvPr>
          <p:cNvSpPr>
            <a:spLocks noGrp="1"/>
          </p:cNvSpPr>
          <p:nvPr>
            <p:ph type="dt" sz="half" idx="10"/>
          </p:nvPr>
        </p:nvSpPr>
        <p:spPr/>
        <p:txBody>
          <a:bodyPr/>
          <a:lstStyle/>
          <a:p>
            <a:pPr>
              <a:defRPr/>
            </a:pPr>
            <a:fld id="{D19A1EE0-C281-D743-948D-FD8D72B73AE4}" type="datetime1">
              <a:rPr lang="en-US" smtClean="0"/>
              <a:t>4/3/2025</a:t>
            </a:fld>
            <a:endParaRPr lang="en-US"/>
          </a:p>
        </p:txBody>
      </p:sp>
      <p:sp>
        <p:nvSpPr>
          <p:cNvPr id="9" name="Footer Placeholder 8">
            <a:extLst>
              <a:ext uri="{FF2B5EF4-FFF2-40B4-BE49-F238E27FC236}">
                <a16:creationId xmlns:a16="http://schemas.microsoft.com/office/drawing/2014/main" id="{E2C3C321-5E66-584A-AFFB-336998248102}"/>
              </a:ext>
            </a:extLst>
          </p:cNvPr>
          <p:cNvSpPr>
            <a:spLocks noGrp="1"/>
          </p:cNvSpPr>
          <p:nvPr>
            <p:ph type="ftr" sz="quarter" idx="11"/>
          </p:nvPr>
        </p:nvSpPr>
        <p:spPr>
          <a:xfrm>
            <a:off x="3028950" y="6430963"/>
            <a:ext cx="3086100" cy="290512"/>
          </a:xfrm>
          <a:prstGeom prst="rect">
            <a:avLst/>
          </a:prstGeom>
        </p:spPr>
        <p:txBody>
          <a:bodyPr/>
          <a:lstStyle/>
          <a:p>
            <a:r>
              <a:rPr lang="en-US" dirty="0"/>
              <a:t>Doc #:5-25-0006-00-agen</a:t>
            </a:r>
          </a:p>
        </p:txBody>
      </p:sp>
      <p:sp>
        <p:nvSpPr>
          <p:cNvPr id="10" name="Slide Number Placeholder 9">
            <a:extLst>
              <a:ext uri="{FF2B5EF4-FFF2-40B4-BE49-F238E27FC236}">
                <a16:creationId xmlns:a16="http://schemas.microsoft.com/office/drawing/2014/main" id="{CF422AD3-31C6-6943-8B49-8A39F95329A2}"/>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99011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Date Placeholder 9">
            <a:extLst>
              <a:ext uri="{FF2B5EF4-FFF2-40B4-BE49-F238E27FC236}">
                <a16:creationId xmlns:a16="http://schemas.microsoft.com/office/drawing/2014/main" id="{197CF149-4039-434C-9692-8BA0407302FC}"/>
              </a:ext>
            </a:extLst>
          </p:cNvPr>
          <p:cNvSpPr>
            <a:spLocks noGrp="1"/>
          </p:cNvSpPr>
          <p:nvPr>
            <p:ph type="dt" sz="half" idx="10"/>
          </p:nvPr>
        </p:nvSpPr>
        <p:spPr/>
        <p:txBody>
          <a:bodyPr/>
          <a:lstStyle/>
          <a:p>
            <a:pPr>
              <a:defRPr/>
            </a:pPr>
            <a:fld id="{1F73B83E-2183-E549-A177-1526F4DB003B}" type="datetime1">
              <a:rPr lang="en-US" smtClean="0"/>
              <a:t>4/3/2025</a:t>
            </a:fld>
            <a:endParaRPr lang="en-US"/>
          </a:p>
        </p:txBody>
      </p:sp>
      <p:sp>
        <p:nvSpPr>
          <p:cNvPr id="11" name="Footer Placeholder 10">
            <a:extLst>
              <a:ext uri="{FF2B5EF4-FFF2-40B4-BE49-F238E27FC236}">
                <a16:creationId xmlns:a16="http://schemas.microsoft.com/office/drawing/2014/main" id="{14F57D93-239F-5F4E-9759-72EF1A72D217}"/>
              </a:ext>
            </a:extLst>
          </p:cNvPr>
          <p:cNvSpPr>
            <a:spLocks noGrp="1"/>
          </p:cNvSpPr>
          <p:nvPr>
            <p:ph type="ftr" sz="quarter" idx="11"/>
          </p:nvPr>
        </p:nvSpPr>
        <p:spPr>
          <a:xfrm>
            <a:off x="3028950" y="6430963"/>
            <a:ext cx="3086100" cy="290512"/>
          </a:xfrm>
          <a:prstGeom prst="rect">
            <a:avLst/>
          </a:prstGeom>
        </p:spPr>
        <p:txBody>
          <a:bodyPr/>
          <a:lstStyle/>
          <a:p>
            <a:r>
              <a:rPr lang="en-US" dirty="0"/>
              <a:t>Doc #:5-25-0006-00-agen</a:t>
            </a:r>
          </a:p>
        </p:txBody>
      </p:sp>
      <p:sp>
        <p:nvSpPr>
          <p:cNvPr id="12" name="Slide Number Placeholder 11">
            <a:extLst>
              <a:ext uri="{FF2B5EF4-FFF2-40B4-BE49-F238E27FC236}">
                <a16:creationId xmlns:a16="http://schemas.microsoft.com/office/drawing/2014/main" id="{803A304B-5D5B-E142-B567-E3D9AC50B424}"/>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8682552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a:prstGeom prst="rect">
            <a:avLst/>
          </a:prstGeom>
        </p:spPr>
        <p:txBody>
          <a:bodyPr/>
          <a:lstStyle/>
          <a:p>
            <a:r>
              <a:rPr lang="en-US"/>
              <a:t>Click to edit Master title style</a:t>
            </a:r>
          </a:p>
        </p:txBody>
      </p:sp>
      <p:sp>
        <p:nvSpPr>
          <p:cNvPr id="6" name="Date Placeholder 5">
            <a:extLst>
              <a:ext uri="{FF2B5EF4-FFF2-40B4-BE49-F238E27FC236}">
                <a16:creationId xmlns:a16="http://schemas.microsoft.com/office/drawing/2014/main" id="{AB348410-5BFF-1C40-9FEB-2E5C4D99F2F9}"/>
              </a:ext>
            </a:extLst>
          </p:cNvPr>
          <p:cNvSpPr>
            <a:spLocks noGrp="1"/>
          </p:cNvSpPr>
          <p:nvPr>
            <p:ph type="dt" sz="half" idx="10"/>
          </p:nvPr>
        </p:nvSpPr>
        <p:spPr/>
        <p:txBody>
          <a:bodyPr/>
          <a:lstStyle/>
          <a:p>
            <a:pPr>
              <a:defRPr/>
            </a:pPr>
            <a:fld id="{B85C61DD-8074-0A41-9C23-52D4ED9269A6}" type="datetime1">
              <a:rPr lang="en-US" smtClean="0"/>
              <a:t>4/3/2025</a:t>
            </a:fld>
            <a:endParaRPr lang="en-US"/>
          </a:p>
        </p:txBody>
      </p:sp>
      <p:sp>
        <p:nvSpPr>
          <p:cNvPr id="7" name="Footer Placeholder 6">
            <a:extLst>
              <a:ext uri="{FF2B5EF4-FFF2-40B4-BE49-F238E27FC236}">
                <a16:creationId xmlns:a16="http://schemas.microsoft.com/office/drawing/2014/main" id="{4D7647D5-35CD-8449-B90A-6D4E3BD83D01}"/>
              </a:ext>
            </a:extLst>
          </p:cNvPr>
          <p:cNvSpPr>
            <a:spLocks noGrp="1"/>
          </p:cNvSpPr>
          <p:nvPr>
            <p:ph type="ftr" sz="quarter" idx="11"/>
          </p:nvPr>
        </p:nvSpPr>
        <p:spPr>
          <a:xfrm>
            <a:off x="3124200" y="6448425"/>
            <a:ext cx="2895600" cy="365125"/>
          </a:xfrm>
          <a:prstGeom prst="rect">
            <a:avLst/>
          </a:prstGeom>
        </p:spPr>
        <p:txBody>
          <a:bodyPr/>
          <a:lstStyle/>
          <a:p>
            <a:pPr>
              <a:defRPr/>
            </a:pPr>
            <a:r>
              <a:rPr lang="en-US" dirty="0"/>
              <a:t>Doc #:5-25-0006-00-agen</a:t>
            </a:r>
          </a:p>
        </p:txBody>
      </p:sp>
      <p:sp>
        <p:nvSpPr>
          <p:cNvPr id="8" name="Slide Number Placeholder 7">
            <a:extLst>
              <a:ext uri="{FF2B5EF4-FFF2-40B4-BE49-F238E27FC236}">
                <a16:creationId xmlns:a16="http://schemas.microsoft.com/office/drawing/2014/main" id="{EE48611F-4A48-F546-B2D9-8F96BEFB773E}"/>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300499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13" name="Date Placeholder 12">
            <a:extLst>
              <a:ext uri="{FF2B5EF4-FFF2-40B4-BE49-F238E27FC236}">
                <a16:creationId xmlns:a16="http://schemas.microsoft.com/office/drawing/2014/main" id="{247B1C10-0B5B-4345-AE99-A03C2350FDCA}"/>
              </a:ext>
            </a:extLst>
          </p:cNvPr>
          <p:cNvSpPr>
            <a:spLocks noGrp="1"/>
          </p:cNvSpPr>
          <p:nvPr>
            <p:ph type="dt" sz="half" idx="10"/>
          </p:nvPr>
        </p:nvSpPr>
        <p:spPr/>
        <p:txBody>
          <a:bodyPr/>
          <a:lstStyle/>
          <a:p>
            <a:pPr>
              <a:defRPr/>
            </a:pPr>
            <a:fld id="{5E66545D-41DF-C74D-82CB-1DF8D975D992}" type="datetime1">
              <a:rPr lang="en-US" smtClean="0"/>
              <a:t>4/3/2025</a:t>
            </a:fld>
            <a:endParaRPr lang="en-US"/>
          </a:p>
        </p:txBody>
      </p:sp>
      <p:sp>
        <p:nvSpPr>
          <p:cNvPr id="14" name="Footer Placeholder 13">
            <a:extLst>
              <a:ext uri="{FF2B5EF4-FFF2-40B4-BE49-F238E27FC236}">
                <a16:creationId xmlns:a16="http://schemas.microsoft.com/office/drawing/2014/main" id="{25A46CBA-4395-9F42-A16A-F2FE765881FC}"/>
              </a:ext>
            </a:extLst>
          </p:cNvPr>
          <p:cNvSpPr>
            <a:spLocks noGrp="1"/>
          </p:cNvSpPr>
          <p:nvPr>
            <p:ph type="ftr" sz="quarter" idx="11"/>
          </p:nvPr>
        </p:nvSpPr>
        <p:spPr/>
        <p:txBody>
          <a:bodyPr/>
          <a:lstStyle/>
          <a:p>
            <a:r>
              <a:rPr lang="en-US" dirty="0"/>
              <a:t>Doc #:5-25-0006-00-agen</a:t>
            </a:r>
          </a:p>
        </p:txBody>
      </p:sp>
      <p:sp>
        <p:nvSpPr>
          <p:cNvPr id="15" name="Slide Number Placeholder 14">
            <a:extLst>
              <a:ext uri="{FF2B5EF4-FFF2-40B4-BE49-F238E27FC236}">
                <a16:creationId xmlns:a16="http://schemas.microsoft.com/office/drawing/2014/main" id="{A8C04CCA-2DCE-864D-8084-DD984E23087C}"/>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42825026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910E2A26-90D1-B846-A6E9-3811DFA87A33}"/>
              </a:ext>
            </a:extLst>
          </p:cNvPr>
          <p:cNvSpPr>
            <a:spLocks noGrp="1"/>
          </p:cNvSpPr>
          <p:nvPr>
            <p:ph type="dt" sz="half" idx="10"/>
          </p:nvPr>
        </p:nvSpPr>
        <p:spPr/>
        <p:txBody>
          <a:bodyPr/>
          <a:lstStyle/>
          <a:p>
            <a:pPr>
              <a:defRPr/>
            </a:pPr>
            <a:fld id="{AF8F7AC2-1C76-CA44-8BF3-2053B995B960}" type="datetime1">
              <a:rPr lang="en-US" smtClean="0"/>
              <a:t>4/3/2025</a:t>
            </a:fld>
            <a:endParaRPr lang="en-US"/>
          </a:p>
        </p:txBody>
      </p:sp>
      <p:sp>
        <p:nvSpPr>
          <p:cNvPr id="9" name="Footer Placeholder 8">
            <a:extLst>
              <a:ext uri="{FF2B5EF4-FFF2-40B4-BE49-F238E27FC236}">
                <a16:creationId xmlns:a16="http://schemas.microsoft.com/office/drawing/2014/main" id="{5B4457FA-4BC6-6D40-95B4-ACE52A20450B}"/>
              </a:ext>
            </a:extLst>
          </p:cNvPr>
          <p:cNvSpPr>
            <a:spLocks noGrp="1"/>
          </p:cNvSpPr>
          <p:nvPr>
            <p:ph type="ftr" sz="quarter" idx="11"/>
          </p:nvPr>
        </p:nvSpPr>
        <p:spPr>
          <a:xfrm>
            <a:off x="3028950" y="6430963"/>
            <a:ext cx="3086100" cy="290512"/>
          </a:xfrm>
          <a:prstGeom prst="rect">
            <a:avLst/>
          </a:prstGeom>
        </p:spPr>
        <p:txBody>
          <a:bodyPr/>
          <a:lstStyle/>
          <a:p>
            <a:r>
              <a:rPr lang="en-US" dirty="0"/>
              <a:t>Doc #:5-25-0006-00-agen</a:t>
            </a:r>
          </a:p>
        </p:txBody>
      </p:sp>
      <p:sp>
        <p:nvSpPr>
          <p:cNvPr id="10" name="Slide Number Placeholder 9">
            <a:extLst>
              <a:ext uri="{FF2B5EF4-FFF2-40B4-BE49-F238E27FC236}">
                <a16:creationId xmlns:a16="http://schemas.microsoft.com/office/drawing/2014/main" id="{F207CF00-35CF-024D-A613-FE77956DAB49}"/>
              </a:ext>
            </a:extLst>
          </p:cNvPr>
          <p:cNvSpPr>
            <a:spLocks noGrp="1"/>
          </p:cNvSpPr>
          <p:nvPr>
            <p:ph type="sldNum" sz="quarter" idx="12"/>
          </p:nvPr>
        </p:nvSpPr>
        <p:spPr/>
        <p:txBody>
          <a:bodyPr/>
          <a:lstStyle/>
          <a:p>
            <a:pPr>
              <a:defRPr/>
            </a:pPr>
            <a:fld id="{E6A9CA49-25C3-408A-A7C2-6BBA5AFB62A7}" type="slidenum">
              <a:rPr lang="en-US" smtClean="0"/>
              <a:pPr>
                <a:defRPr/>
              </a:pPr>
              <a:t>‹#›</a:t>
            </a:fld>
            <a:endParaRPr lang="en-US"/>
          </a:p>
        </p:txBody>
      </p:sp>
    </p:spTree>
    <p:extLst>
      <p:ext uri="{BB962C8B-B14F-4D97-AF65-F5344CB8AC3E}">
        <p14:creationId xmlns:p14="http://schemas.microsoft.com/office/powerpoint/2010/main" val="231040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p:cNvSpPr>
            <a:spLocks noGrp="1"/>
          </p:cNvSpPr>
          <p:nvPr>
            <p:ph type="dt" sz="half" idx="10"/>
          </p:nvPr>
        </p:nvSpPr>
        <p:spPr/>
        <p:txBody>
          <a:bodyPr/>
          <a:lstStyle>
            <a:lvl1pPr>
              <a:defRPr/>
            </a:lvl1pPr>
          </a:lstStyle>
          <a:p>
            <a:pPr>
              <a:defRPr/>
            </a:pPr>
            <a:fld id="{27BCC884-CF38-4442-A8E3-08CD70980B24}" type="datetime1">
              <a:rPr lang="en-US" smtClean="0"/>
              <a:t>4/3/2025</a:t>
            </a:fld>
            <a:endParaRPr lang="en-US"/>
          </a:p>
        </p:txBody>
      </p:sp>
      <p:sp>
        <p:nvSpPr>
          <p:cNvPr id="6" name="Footer Placeholder 4"/>
          <p:cNvSpPr>
            <a:spLocks noGrp="1"/>
          </p:cNvSpPr>
          <p:nvPr>
            <p:ph type="ftr" sz="quarter" idx="11"/>
          </p:nvPr>
        </p:nvSpPr>
        <p:spPr>
          <a:xfrm>
            <a:off x="3124200" y="6448425"/>
            <a:ext cx="2895600" cy="365125"/>
          </a:xfrm>
          <a:prstGeom prst="rect">
            <a:avLst/>
          </a:prstGeom>
        </p:spPr>
        <p:txBody>
          <a:bodyPr/>
          <a:lstStyle>
            <a:lvl1pPr>
              <a:defRPr/>
            </a:lvl1pPr>
          </a:lstStyle>
          <a:p>
            <a:pPr>
              <a:defRPr/>
            </a:pPr>
            <a:r>
              <a:rPr lang="en-US" dirty="0"/>
              <a:t>Doc #:5-25-0006-00-agen</a:t>
            </a:r>
          </a:p>
        </p:txBody>
      </p:sp>
      <p:sp>
        <p:nvSpPr>
          <p:cNvPr id="7" name="Slide Number Placeholder 5"/>
          <p:cNvSpPr>
            <a:spLocks noGrp="1"/>
          </p:cNvSpPr>
          <p:nvPr>
            <p:ph type="sldNum" sz="quarter" idx="12"/>
          </p:nvPr>
        </p:nvSpPr>
        <p:spPr/>
        <p:txBody>
          <a:bodyPr/>
          <a:lstStyle>
            <a:lvl1pPr>
              <a:defRPr/>
            </a:lvl1pPr>
          </a:lstStyle>
          <a:p>
            <a:pPr>
              <a:defRPr/>
            </a:pPr>
            <a:fld id="{F53BE6D3-2445-4B78-ACD3-9A89CE454323}" type="slidenum">
              <a:rPr lang="en-US"/>
              <a:pPr>
                <a:defRPr/>
              </a:pPr>
              <a:t>‹#›</a:t>
            </a:fld>
            <a:endParaRPr lang="en-US"/>
          </a:p>
        </p:txBody>
      </p:sp>
    </p:spTree>
    <p:extLst>
      <p:ext uri="{BB962C8B-B14F-4D97-AF65-F5344CB8AC3E}">
        <p14:creationId xmlns:p14="http://schemas.microsoft.com/office/powerpoint/2010/main" val="312597248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448425"/>
            <a:ext cx="2133600" cy="365125"/>
          </a:xfrm>
          <a:prstGeom prst="rect">
            <a:avLst/>
          </a:prstGeom>
        </p:spPr>
        <p:txBody>
          <a:bodyPr vert="horz" lIns="91440" tIns="45720" rIns="91440" bIns="45720" rtlCol="0" anchor="ctr"/>
          <a:lstStyle>
            <a:lvl1pPr algn="l" fontAlgn="auto">
              <a:spcBef>
                <a:spcPts val="0"/>
              </a:spcBef>
              <a:spcAft>
                <a:spcPts val="0"/>
              </a:spcAft>
              <a:defRPr sz="1200" smtClean="0">
                <a:solidFill>
                  <a:srgbClr val="000099"/>
                </a:solidFill>
                <a:latin typeface="+mn-lt"/>
                <a:cs typeface="+mn-cs"/>
              </a:defRPr>
            </a:lvl1pPr>
          </a:lstStyle>
          <a:p>
            <a:pPr>
              <a:defRPr/>
            </a:pPr>
            <a:fld id="{D02CCFEB-2DCB-2347-8989-600FDC21AAE2}" type="datetime1">
              <a:rPr lang="en-US" smtClean="0"/>
              <a:t>4/3/2025</a:t>
            </a:fld>
            <a:endParaRPr lang="en-US" dirty="0"/>
          </a:p>
        </p:txBody>
      </p:sp>
      <p:sp>
        <p:nvSpPr>
          <p:cNvPr id="6" name="Slide Number Placeholder 5"/>
          <p:cNvSpPr>
            <a:spLocks noGrp="1"/>
          </p:cNvSpPr>
          <p:nvPr>
            <p:ph type="sldNum" sz="quarter" idx="4"/>
          </p:nvPr>
        </p:nvSpPr>
        <p:spPr>
          <a:xfrm>
            <a:off x="6553200" y="6448425"/>
            <a:ext cx="2133600" cy="365125"/>
          </a:xfrm>
          <a:prstGeom prst="rect">
            <a:avLst/>
          </a:prstGeom>
        </p:spPr>
        <p:txBody>
          <a:bodyPr vert="horz" lIns="91440" tIns="45720" rIns="91440" bIns="45720" rtlCol="0" anchor="ctr"/>
          <a:lstStyle>
            <a:lvl1pPr algn="r" fontAlgn="auto">
              <a:spcBef>
                <a:spcPts val="0"/>
              </a:spcBef>
              <a:spcAft>
                <a:spcPts val="0"/>
              </a:spcAft>
              <a:defRPr sz="1200">
                <a:solidFill>
                  <a:srgbClr val="000099"/>
                </a:solidFill>
                <a:latin typeface="+mn-lt"/>
                <a:cs typeface="+mn-cs"/>
              </a:defRPr>
            </a:lvl1pPr>
          </a:lstStyle>
          <a:p>
            <a:pPr>
              <a:defRPr/>
            </a:pPr>
            <a:fld id="{E6A9CA49-25C3-408A-A7C2-6BBA5AFB62A7}" type="slidenum">
              <a:rPr lang="en-US"/>
              <a:pPr>
                <a:defRPr/>
              </a:pPr>
              <a:t>‹#›</a:t>
            </a:fld>
            <a:endParaRPr lang="en-US"/>
          </a:p>
        </p:txBody>
      </p:sp>
      <p:sp>
        <p:nvSpPr>
          <p:cNvPr id="1031" name="Line 8"/>
          <p:cNvSpPr>
            <a:spLocks noChangeShapeType="1"/>
          </p:cNvSpPr>
          <p:nvPr userDrawn="1"/>
        </p:nvSpPr>
        <p:spPr bwMode="auto">
          <a:xfrm flipV="1">
            <a:off x="533400" y="6430963"/>
            <a:ext cx="6746875" cy="6350"/>
          </a:xfrm>
          <a:prstGeom prst="line">
            <a:avLst/>
          </a:prstGeom>
          <a:noFill/>
          <a:ln w="50800">
            <a:solidFill>
              <a:srgbClr val="2944B7"/>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pic>
        <p:nvPicPr>
          <p:cNvPr id="1032" name="Picture 12" descr="ieeeblu"/>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7504113" y="6167438"/>
            <a:ext cx="1066800" cy="325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Placeholder 1">
            <a:extLst>
              <a:ext uri="{FF2B5EF4-FFF2-40B4-BE49-F238E27FC236}">
                <a16:creationId xmlns:a16="http://schemas.microsoft.com/office/drawing/2014/main" id="{818C92C4-E450-A340-AC7A-773F75385F7F}"/>
              </a:ext>
            </a:extLst>
          </p:cNvPr>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9" name="Footer Placeholder 8">
            <a:extLst>
              <a:ext uri="{FF2B5EF4-FFF2-40B4-BE49-F238E27FC236}">
                <a16:creationId xmlns:a16="http://schemas.microsoft.com/office/drawing/2014/main" id="{4926A52C-E26E-024E-93E9-47A619AB965B}"/>
              </a:ext>
            </a:extLst>
          </p:cNvPr>
          <p:cNvSpPr>
            <a:spLocks noGrp="1"/>
          </p:cNvSpPr>
          <p:nvPr>
            <p:ph type="ftr" sz="quarter" idx="3"/>
          </p:nvPr>
        </p:nvSpPr>
        <p:spPr>
          <a:xfrm>
            <a:off x="2991644" y="6449159"/>
            <a:ext cx="3086100" cy="365125"/>
          </a:xfrm>
          <a:prstGeom prst="rect">
            <a:avLst/>
          </a:prstGeom>
        </p:spPr>
        <p:txBody>
          <a:bodyPr vert="horz" lIns="91440" tIns="45720" rIns="91440" bIns="45720" rtlCol="0" anchor="ctr"/>
          <a:lstStyle>
            <a:lvl1pPr algn="ctr">
              <a:defRPr lang="en-US" sz="1200" kern="1200" dirty="0" smtClean="0">
                <a:solidFill>
                  <a:srgbClr val="000099"/>
                </a:solidFill>
                <a:latin typeface="+mn-lt"/>
                <a:ea typeface="+mn-ea"/>
                <a:cs typeface="+mn-cs"/>
              </a:defRPr>
            </a:lvl1pPr>
          </a:lstStyle>
          <a:p>
            <a:r>
              <a:rPr lang="en-US" dirty="0"/>
              <a:t>Doc #:5-25-0006-00-agen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lang="en-US" sz="3600" b="1" kern="1200">
          <a:solidFill>
            <a:srgbClr val="000099"/>
          </a:solidFill>
          <a:latin typeface="+mj-lt"/>
          <a:ea typeface="+mj-ea"/>
          <a:cs typeface="+mj-cs"/>
        </a:defRPr>
      </a:lvl1pPr>
      <a:lvl2pPr algn="ctr" rtl="0" eaLnBrk="0" fontAlgn="base" hangingPunct="0">
        <a:spcBef>
          <a:spcPct val="0"/>
        </a:spcBef>
        <a:spcAft>
          <a:spcPct val="0"/>
        </a:spcAft>
        <a:defRPr sz="3600" b="1">
          <a:solidFill>
            <a:srgbClr val="000099"/>
          </a:solidFill>
          <a:latin typeface="Calibri" pitchFamily="34" charset="0"/>
        </a:defRPr>
      </a:lvl2pPr>
      <a:lvl3pPr algn="ctr" rtl="0" eaLnBrk="0" fontAlgn="base" hangingPunct="0">
        <a:spcBef>
          <a:spcPct val="0"/>
        </a:spcBef>
        <a:spcAft>
          <a:spcPct val="0"/>
        </a:spcAft>
        <a:defRPr sz="3600" b="1">
          <a:solidFill>
            <a:srgbClr val="000099"/>
          </a:solidFill>
          <a:latin typeface="Calibri" pitchFamily="34" charset="0"/>
        </a:defRPr>
      </a:lvl3pPr>
      <a:lvl4pPr algn="ctr" rtl="0" eaLnBrk="0" fontAlgn="base" hangingPunct="0">
        <a:spcBef>
          <a:spcPct val="0"/>
        </a:spcBef>
        <a:spcAft>
          <a:spcPct val="0"/>
        </a:spcAft>
        <a:defRPr sz="3600" b="1">
          <a:solidFill>
            <a:srgbClr val="000099"/>
          </a:solidFill>
          <a:latin typeface="Calibri" pitchFamily="34" charset="0"/>
        </a:defRPr>
      </a:lvl4pPr>
      <a:lvl5pPr algn="ctr" rtl="0" eaLnBrk="0" fontAlgn="base" hangingPunct="0">
        <a:spcBef>
          <a:spcPct val="0"/>
        </a:spcBef>
        <a:spcAft>
          <a:spcPct val="0"/>
        </a:spcAft>
        <a:defRPr sz="3600" b="1">
          <a:solidFill>
            <a:srgbClr val="000099"/>
          </a:solidFill>
          <a:latin typeface="Calibri" pitchFamily="34" charset="0"/>
        </a:defRPr>
      </a:lvl5pPr>
      <a:lvl6pPr marL="457200" algn="ctr" rtl="0" fontAlgn="base">
        <a:spcBef>
          <a:spcPct val="0"/>
        </a:spcBef>
        <a:spcAft>
          <a:spcPct val="0"/>
        </a:spcAft>
        <a:defRPr sz="3600" b="1">
          <a:solidFill>
            <a:srgbClr val="000099"/>
          </a:solidFill>
          <a:latin typeface="Calibri" pitchFamily="34" charset="0"/>
        </a:defRPr>
      </a:lvl6pPr>
      <a:lvl7pPr marL="914400" algn="ctr" rtl="0" fontAlgn="base">
        <a:spcBef>
          <a:spcPct val="0"/>
        </a:spcBef>
        <a:spcAft>
          <a:spcPct val="0"/>
        </a:spcAft>
        <a:defRPr sz="3600" b="1">
          <a:solidFill>
            <a:srgbClr val="000099"/>
          </a:solidFill>
          <a:latin typeface="Calibri" pitchFamily="34" charset="0"/>
        </a:defRPr>
      </a:lvl7pPr>
      <a:lvl8pPr marL="1371600" algn="ctr" rtl="0" fontAlgn="base">
        <a:spcBef>
          <a:spcPct val="0"/>
        </a:spcBef>
        <a:spcAft>
          <a:spcPct val="0"/>
        </a:spcAft>
        <a:defRPr sz="3600" b="1">
          <a:solidFill>
            <a:srgbClr val="000099"/>
          </a:solidFill>
          <a:latin typeface="Calibri" pitchFamily="34" charset="0"/>
        </a:defRPr>
      </a:lvl8pPr>
      <a:lvl9pPr marL="1828800" algn="ctr" rtl="0" fontAlgn="base">
        <a:spcBef>
          <a:spcPct val="0"/>
        </a:spcBef>
        <a:spcAft>
          <a:spcPct val="0"/>
        </a:spcAft>
        <a:defRPr sz="3600" b="1">
          <a:solidFill>
            <a:srgbClr val="000099"/>
          </a:solidFill>
          <a:latin typeface="Calibri" pitchFamily="34" charset="0"/>
        </a:defRPr>
      </a:lvl9pPr>
    </p:titleStyle>
    <p:bodyStyle>
      <a:lvl1pPr marL="342900" indent="-342900" algn="l" rtl="0" eaLnBrk="0" fontAlgn="base" hangingPunct="0">
        <a:spcBef>
          <a:spcPct val="20000"/>
        </a:spcBef>
        <a:spcAft>
          <a:spcPct val="0"/>
        </a:spcAft>
        <a:buFont typeface="Arial" pitchFamily="34" charset="0"/>
        <a:buChar char="•"/>
        <a:defRPr lang="en-US" sz="3200" kern="1200">
          <a:solidFill>
            <a:srgbClr val="000099"/>
          </a:solidFill>
          <a:latin typeface="+mn-lt"/>
          <a:ea typeface="+mn-ea"/>
          <a:cs typeface="+mn-cs"/>
        </a:defRPr>
      </a:lvl1pPr>
      <a:lvl2pPr marL="742950" indent="-285750" algn="l" rtl="0" eaLnBrk="0" fontAlgn="base" hangingPunct="0">
        <a:spcBef>
          <a:spcPct val="20000"/>
        </a:spcBef>
        <a:spcAft>
          <a:spcPct val="0"/>
        </a:spcAft>
        <a:buFont typeface="Arial" pitchFamily="34" charset="0"/>
        <a:buChar char="–"/>
        <a:defRPr lang="en-US" sz="2800" kern="1200">
          <a:solidFill>
            <a:srgbClr val="000099"/>
          </a:solidFill>
          <a:latin typeface="+mn-lt"/>
          <a:ea typeface="+mn-ea"/>
          <a:cs typeface="+mn-cs"/>
        </a:defRPr>
      </a:lvl2pPr>
      <a:lvl3pPr marL="1143000" indent="-228600" algn="l" rtl="0" eaLnBrk="0" fontAlgn="base" hangingPunct="0">
        <a:spcBef>
          <a:spcPct val="20000"/>
        </a:spcBef>
        <a:spcAft>
          <a:spcPct val="0"/>
        </a:spcAft>
        <a:buFont typeface="Arial" pitchFamily="34" charset="0"/>
        <a:buChar char="•"/>
        <a:defRPr lang="en-US" sz="2400" kern="1200">
          <a:solidFill>
            <a:srgbClr val="000099"/>
          </a:solidFill>
          <a:latin typeface="+mn-lt"/>
          <a:ea typeface="+mn-ea"/>
          <a:cs typeface="+mn-cs"/>
        </a:defRPr>
      </a:lvl3pPr>
      <a:lvl4pPr marL="16002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4pPr>
      <a:lvl5pPr marL="2057400" indent="-228600" algn="l" rtl="0" eaLnBrk="0" fontAlgn="base" hangingPunct="0">
        <a:spcBef>
          <a:spcPct val="20000"/>
        </a:spcBef>
        <a:spcAft>
          <a:spcPct val="0"/>
        </a:spcAft>
        <a:buFont typeface="Arial" pitchFamily="34" charset="0"/>
        <a:buChar char="»"/>
        <a:defRPr lang="en-US" sz="2000" kern="1200">
          <a:solidFill>
            <a:srgbClr val="000099"/>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hyperlink" Target="mailto:jstine@mitre.org"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ieeesa.webex.com/ieeesa/j.php?MTID=md7311864ed3e53cd11516759e11c358e" TargetMode="External"/><Relationship Id="rId2" Type="http://schemas.openxmlformats.org/officeDocument/2006/relationships/notesSlide" Target="../notesSlides/notesSlide1.xml"/><Relationship Id="rId1" Type="http://schemas.openxmlformats.org/officeDocument/2006/relationships/slideLayout" Target="../slideLayouts/slideLayout7.xml"/><Relationship Id="rId6" Type="http://schemas.openxmlformats.org/officeDocument/2006/relationships/hyperlink" Target="%20sip:23312458293@ieeesa.webex.com" TargetMode="External"/><Relationship Id="rId5" Type="http://schemas.openxmlformats.org/officeDocument/2006/relationships/hyperlink" Target="tel:%2B1-213-306-3065,,*01*23312458293%23%23*01*" TargetMode="External"/><Relationship Id="rId4" Type="http://schemas.openxmlformats.org/officeDocument/2006/relationships/hyperlink" Target="tel:%2B1-646-992-2010,,*01*23312458293%23%23*01*" TargetMode="Externa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purl.ieee.org/sa/dyspan/scm" TargetMode="External"/><Relationship Id="rId2" Type="http://schemas.openxmlformats.org/officeDocument/2006/relationships/hyperlink" Target="http://purl.iee.org/sa"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s://ieee-sa.imeetcentral.com/p1900-5/folder/WzIwLDE3MDgwNzczXQ/WzIsODQ4NjE5NjFd/" TargetMode="External"/><Relationship Id="rId2" Type="http://schemas.openxmlformats.org/officeDocument/2006/relationships/hyperlink" Target="https://sagroups.ieee.org/dyspan/ieee-1900-5/"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ieee-sa.imeetcentral.com/p/eAAAAAAAR5QwAAAAACXzaF0" TargetMode="External"/><Relationship Id="rId2" Type="http://schemas.openxmlformats.org/officeDocument/2006/relationships/hyperlink" Target="https://ieee.app.box.com/v/PandP-DySPAN-SC"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6.xml"/><Relationship Id="rId6" Type="http://schemas.openxmlformats.org/officeDocument/2006/relationships/hyperlink" Target="http://site.ieee.org/sagroups-7004/files/2017/05/Best-Practices-for-IEEE-Standards-Development.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36AC6EEB-314B-584C-95EF-15674DD01717}"/>
              </a:ext>
            </a:extLst>
          </p:cNvPr>
          <p:cNvSpPr>
            <a:spLocks noGrp="1"/>
          </p:cNvSpPr>
          <p:nvPr>
            <p:ph type="dt" sz="half" idx="10"/>
          </p:nvPr>
        </p:nvSpPr>
        <p:spPr/>
        <p:txBody>
          <a:bodyPr/>
          <a:lstStyle/>
          <a:p>
            <a:fld id="{E68A9F0F-567A-1143-A748-8C9123F1CDEA}" type="datetime1">
              <a:rPr lang="en-US" smtClean="0"/>
              <a:t>4/3/2025</a:t>
            </a:fld>
            <a:endParaRPr lang="en-US"/>
          </a:p>
        </p:txBody>
      </p:sp>
      <p:sp>
        <p:nvSpPr>
          <p:cNvPr id="3" name="Footer Placeholder 2">
            <a:extLst>
              <a:ext uri="{FF2B5EF4-FFF2-40B4-BE49-F238E27FC236}">
                <a16:creationId xmlns:a16="http://schemas.microsoft.com/office/drawing/2014/main" id="{B0DF4C98-78BB-9445-98AC-6FFD8EE98F5D}"/>
              </a:ext>
            </a:extLst>
          </p:cNvPr>
          <p:cNvSpPr>
            <a:spLocks noGrp="1"/>
          </p:cNvSpPr>
          <p:nvPr>
            <p:ph type="ftr" sz="quarter" idx="11"/>
          </p:nvPr>
        </p:nvSpPr>
        <p:spPr/>
        <p:txBody>
          <a:bodyPr/>
          <a:lstStyle/>
          <a:p>
            <a:r>
              <a:rPr lang="en-US" dirty="0"/>
              <a:t>Doc #:5-25-0006-00-agen</a:t>
            </a:r>
          </a:p>
        </p:txBody>
      </p:sp>
      <p:sp>
        <p:nvSpPr>
          <p:cNvPr id="4" name="Slide Number Placeholder 3">
            <a:extLst>
              <a:ext uri="{FF2B5EF4-FFF2-40B4-BE49-F238E27FC236}">
                <a16:creationId xmlns:a16="http://schemas.microsoft.com/office/drawing/2014/main" id="{76786E06-72AC-6846-8915-933892103356}"/>
              </a:ext>
            </a:extLst>
          </p:cNvPr>
          <p:cNvSpPr>
            <a:spLocks noGrp="1"/>
          </p:cNvSpPr>
          <p:nvPr>
            <p:ph type="sldNum" sz="quarter" idx="12"/>
          </p:nvPr>
        </p:nvSpPr>
        <p:spPr/>
        <p:txBody>
          <a:bodyPr/>
          <a:lstStyle/>
          <a:p>
            <a:fld id="{E6A9CA49-25C3-408A-A7C2-6BBA5AFB62A7}" type="slidenum">
              <a:rPr lang="en-US" smtClean="0"/>
              <a:pPr/>
              <a:t>1</a:t>
            </a:fld>
            <a:endParaRPr lang="en-US"/>
          </a:p>
        </p:txBody>
      </p:sp>
      <p:sp>
        <p:nvSpPr>
          <p:cNvPr id="5" name="Rectangle 2">
            <a:extLst>
              <a:ext uri="{FF2B5EF4-FFF2-40B4-BE49-F238E27FC236}">
                <a16:creationId xmlns:a16="http://schemas.microsoft.com/office/drawing/2014/main" id="{61FBFA34-AD31-C64C-9C03-9FE4B70D0283}"/>
              </a:ext>
            </a:extLst>
          </p:cNvPr>
          <p:cNvSpPr>
            <a:spLocks noChangeArrowheads="1"/>
          </p:cNvSpPr>
          <p:nvPr/>
        </p:nvSpPr>
        <p:spPr bwMode="auto">
          <a:xfrm>
            <a:off x="685800" y="1785034"/>
            <a:ext cx="6993581"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200" b="1" dirty="0">
                <a:latin typeface="Arial" pitchFamily="34" charset="0"/>
                <a:cs typeface="Times New Roman" pitchFamily="18" charset="0"/>
              </a:rPr>
              <a:t>Document Title: Agenda, Admin and Chair’s Notes for IEEE 1900.5 WG Meeting on 4 Apr 2025</a:t>
            </a:r>
            <a:endParaRPr lang="en-US" sz="900" i="1" dirty="0">
              <a:latin typeface="Arial" pitchFamily="34" charset="0"/>
            </a:endParaRPr>
          </a:p>
          <a:p>
            <a:pPr eaLnBrk="0" hangingPunct="0"/>
            <a:r>
              <a:rPr lang="en-US" sz="1200" b="1" dirty="0">
                <a:latin typeface="Arial" pitchFamily="34" charset="0"/>
                <a:cs typeface="Times New Roman" pitchFamily="18" charset="0"/>
              </a:rPr>
              <a:t>Document Date: 4 Apr 2025</a:t>
            </a:r>
          </a:p>
          <a:p>
            <a:pPr eaLnBrk="0" hangingPunct="0"/>
            <a:r>
              <a:rPr lang="en-US" sz="1200" b="1" dirty="0">
                <a:latin typeface="Arial" pitchFamily="34" charset="0"/>
                <a:cs typeface="Times New Roman" pitchFamily="18" charset="0"/>
              </a:rPr>
              <a:t>Document No: 5-25-0006-00-agen</a:t>
            </a:r>
            <a:endParaRPr lang="en-US" dirty="0">
              <a:latin typeface="Arial" pitchFamily="34" charset="0"/>
            </a:endParaRPr>
          </a:p>
        </p:txBody>
      </p:sp>
      <p:graphicFrame>
        <p:nvGraphicFramePr>
          <p:cNvPr id="6" name="Group 40">
            <a:extLst>
              <a:ext uri="{FF2B5EF4-FFF2-40B4-BE49-F238E27FC236}">
                <a16:creationId xmlns:a16="http://schemas.microsoft.com/office/drawing/2014/main" id="{61EB1BE5-43AE-A145-ABE6-42170DE879A1}"/>
              </a:ext>
            </a:extLst>
          </p:cNvPr>
          <p:cNvGraphicFramePr>
            <a:graphicFrameLocks noGrp="1"/>
          </p:cNvGraphicFramePr>
          <p:nvPr>
            <p:extLst>
              <p:ext uri="{D42A27DB-BD31-4B8C-83A1-F6EECF244321}">
                <p14:modId xmlns:p14="http://schemas.microsoft.com/office/powerpoint/2010/main" val="1677081649"/>
              </p:ext>
            </p:extLst>
          </p:nvPr>
        </p:nvGraphicFramePr>
        <p:xfrm>
          <a:off x="685800" y="827088"/>
          <a:ext cx="7696199" cy="849312"/>
        </p:xfrm>
        <a:graphic>
          <a:graphicData uri="http://schemas.openxmlformats.org/drawingml/2006/table">
            <a:tbl>
              <a:tblPr/>
              <a:tblGrid>
                <a:gridCol w="1377027">
                  <a:extLst>
                    <a:ext uri="{9D8B030D-6E8A-4147-A177-3AD203B41FA5}">
                      <a16:colId xmlns:a16="http://schemas.microsoft.com/office/drawing/2014/main" val="20000"/>
                    </a:ext>
                  </a:extLst>
                </a:gridCol>
                <a:gridCol w="1289973">
                  <a:extLst>
                    <a:ext uri="{9D8B030D-6E8A-4147-A177-3AD203B41FA5}">
                      <a16:colId xmlns:a16="http://schemas.microsoft.com/office/drawing/2014/main" val="20001"/>
                    </a:ext>
                  </a:extLst>
                </a:gridCol>
                <a:gridCol w="1219200">
                  <a:extLst>
                    <a:ext uri="{9D8B030D-6E8A-4147-A177-3AD203B41FA5}">
                      <a16:colId xmlns:a16="http://schemas.microsoft.com/office/drawing/2014/main" val="20002"/>
                    </a:ext>
                  </a:extLst>
                </a:gridCol>
                <a:gridCol w="1143000">
                  <a:extLst>
                    <a:ext uri="{9D8B030D-6E8A-4147-A177-3AD203B41FA5}">
                      <a16:colId xmlns:a16="http://schemas.microsoft.com/office/drawing/2014/main" val="20003"/>
                    </a:ext>
                  </a:extLst>
                </a:gridCol>
                <a:gridCol w="2666999">
                  <a:extLst>
                    <a:ext uri="{9D8B030D-6E8A-4147-A177-3AD203B41FA5}">
                      <a16:colId xmlns:a16="http://schemas.microsoft.com/office/drawing/2014/main" val="20004"/>
                    </a:ext>
                  </a:extLst>
                </a:gridCol>
              </a:tblGrid>
              <a:tr h="300262">
                <a:tc>
                  <a:txBody>
                    <a:bodyPr/>
                    <a:lstStyle/>
                    <a:p>
                      <a:pPr marL="0" marR="0" lvl="0" indent="0" algn="l"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Author’s Name</a:t>
                      </a:r>
                      <a:endParaRPr kumimoji="0" lang="en-US" sz="1600" b="1" i="0" u="none" strike="noStrike" cap="none" normalizeH="0" baseline="0" dirty="0">
                        <a:ln>
                          <a:noFill/>
                        </a:ln>
                        <a:solidFill>
                          <a:srgbClr val="000099"/>
                        </a:solidFill>
                        <a:effectLst/>
                        <a:latin typeface="Arial" charset="0"/>
                        <a:cs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Affiliation</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Address</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Phone</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ctr" defTabSz="914400" rtl="0" eaLnBrk="0" fontAlgn="base" latinLnBrk="0" hangingPunct="0">
                        <a:lnSpc>
                          <a:spcPct val="100000"/>
                        </a:lnSpc>
                        <a:spcBef>
                          <a:spcPct val="0"/>
                        </a:spcBef>
                        <a:spcAft>
                          <a:spcPct val="0"/>
                        </a:spcAft>
                        <a:buClr>
                          <a:srgbClr val="CC3300"/>
                        </a:buClr>
                        <a:buSzPct val="50000"/>
                        <a:buFont typeface="Monotype Sorts" charset="2"/>
                        <a:buNone/>
                        <a:tabLst/>
                      </a:pPr>
                      <a:r>
                        <a:rPr kumimoji="0" lang="en-US" sz="1200" b="1" i="0" u="none" strike="noStrike" cap="none" normalizeH="0" baseline="0" dirty="0">
                          <a:ln>
                            <a:noFill/>
                          </a:ln>
                          <a:solidFill>
                            <a:srgbClr val="000099"/>
                          </a:solidFill>
                          <a:effectLst/>
                          <a:latin typeface="Times New Roman" pitchFamily="18" charset="0"/>
                          <a:cs typeface="Times New Roman" pitchFamily="18" charset="0"/>
                        </a:rPr>
                        <a:t>email</a:t>
                      </a:r>
                      <a:endParaRPr kumimoji="0" lang="en-US" sz="18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0"/>
                  </a:ext>
                </a:extLst>
              </a:tr>
              <a:tr h="549050">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John A Stine</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MITRE Corp.</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McLean, VA</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rPr>
                        <a:t>703-983-6281</a:t>
                      </a: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
                          <a:srgbClr val="CC3300"/>
                        </a:buClr>
                        <a:buSzPct val="50000"/>
                        <a:buFont typeface="Monotype Sorts" charset="2"/>
                        <a:buNone/>
                        <a:tabLst/>
                      </a:pPr>
                      <a:r>
                        <a:rPr kumimoji="0" lang="en-US" sz="1000" b="0" i="0" u="none" strike="noStrike" cap="none" normalizeH="0" baseline="0" dirty="0">
                          <a:ln>
                            <a:noFill/>
                          </a:ln>
                          <a:solidFill>
                            <a:srgbClr val="000099"/>
                          </a:solidFill>
                          <a:effectLst/>
                          <a:latin typeface="Arial" charset="0"/>
                          <a:hlinkClick r:id="rId2"/>
                        </a:rPr>
                        <a:t>jstine@mitre.org</a:t>
                      </a:r>
                      <a:endParaRPr kumimoji="0" lang="en-US" sz="1000" b="0" i="0" u="none" strike="noStrike" cap="none" normalizeH="0" baseline="0" dirty="0">
                        <a:ln>
                          <a:noFill/>
                        </a:ln>
                        <a:solidFill>
                          <a:srgbClr val="000099"/>
                        </a:solidFill>
                        <a:effectLst/>
                        <a:latin typeface="Arial" charset="0"/>
                      </a:endParaRPr>
                    </a:p>
                  </a:txBody>
                  <a:tcPr marT="45754" marB="45754" horzOverflow="overflow">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noFill/>
                  </a:tcPr>
                </a:tc>
                <a:extLst>
                  <a:ext uri="{0D108BD9-81ED-4DB2-BD59-A6C34878D82A}">
                    <a16:rowId xmlns:a16="http://schemas.microsoft.com/office/drawing/2014/main" val="10001"/>
                  </a:ext>
                </a:extLst>
              </a:tr>
            </a:tbl>
          </a:graphicData>
        </a:graphic>
      </p:graphicFrame>
      <p:sp>
        <p:nvSpPr>
          <p:cNvPr id="7" name="TextBox 1">
            <a:extLst>
              <a:ext uri="{FF2B5EF4-FFF2-40B4-BE49-F238E27FC236}">
                <a16:creationId xmlns:a16="http://schemas.microsoft.com/office/drawing/2014/main" id="{4D78DC25-C740-384D-8938-4AB3B5D758AE}"/>
              </a:ext>
            </a:extLst>
          </p:cNvPr>
          <p:cNvSpPr txBox="1">
            <a:spLocks noChangeArrowheads="1"/>
          </p:cNvSpPr>
          <p:nvPr/>
        </p:nvSpPr>
        <p:spPr bwMode="auto">
          <a:xfrm>
            <a:off x="2867025" y="166688"/>
            <a:ext cx="340995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dirty="0">
                <a:solidFill>
                  <a:srgbClr val="000099"/>
                </a:solidFill>
              </a:rPr>
              <a:t>IEEE 1900.5 Contribution </a:t>
            </a:r>
          </a:p>
        </p:txBody>
      </p:sp>
      <p:sp>
        <p:nvSpPr>
          <p:cNvPr id="8" name="Rectangle 23">
            <a:extLst>
              <a:ext uri="{FF2B5EF4-FFF2-40B4-BE49-F238E27FC236}">
                <a16:creationId xmlns:a16="http://schemas.microsoft.com/office/drawing/2014/main" id="{CE2CF95B-7224-B742-B0A5-D3703FB72C7A}"/>
              </a:ext>
            </a:extLst>
          </p:cNvPr>
          <p:cNvSpPr>
            <a:spLocks noChangeArrowheads="1"/>
          </p:cNvSpPr>
          <p:nvPr/>
        </p:nvSpPr>
        <p:spPr bwMode="auto">
          <a:xfrm>
            <a:off x="695372" y="2396478"/>
            <a:ext cx="7772400" cy="41549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spAutoFit/>
          </a:bodyPr>
          <a:lstStyle/>
          <a:p>
            <a:r>
              <a:rPr lang="en-US" sz="1200" b="1" dirty="0">
                <a:latin typeface="Arial" pitchFamily="34" charset="0"/>
                <a:cs typeface="Times New Roman" pitchFamily="18" charset="0"/>
              </a:rPr>
              <a:t>Notice:</a:t>
            </a:r>
            <a:r>
              <a:rPr lang="en-US" sz="1200" dirty="0">
                <a:latin typeface="Arial" pitchFamily="34" charset="0"/>
                <a:cs typeface="Times New Roman" pitchFamily="18" charset="0"/>
              </a:rPr>
              <a:t> This document has been prepared to assist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200" dirty="0">
                <a:latin typeface="Arial" pitchFamily="34" charset="0"/>
                <a:cs typeface="Times New Roman" pitchFamily="18" charset="0"/>
              </a:rPr>
              <a:t> </a:t>
            </a:r>
            <a:endParaRPr lang="en-US" sz="1200" dirty="0">
              <a:latin typeface="Arial" pitchFamily="34" charset="0"/>
            </a:endParaRPr>
          </a:p>
          <a:p>
            <a:pPr eaLnBrk="0" hangingPunct="0"/>
            <a:r>
              <a:rPr lang="en-US" sz="1200" b="1" dirty="0">
                <a:latin typeface="Arial" pitchFamily="34" charset="0"/>
                <a:cs typeface="Times New Roman" pitchFamily="18" charset="0"/>
              </a:rPr>
              <a:t>Release:</a:t>
            </a:r>
            <a:r>
              <a:rPr lang="en-US" sz="1200" dirty="0">
                <a:latin typeface="Arial" pitchFamily="34" charset="0"/>
                <a:cs typeface="Times New Roman" pitchFamily="18" charset="0"/>
              </a:rPr>
              <a:t> 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t>
            </a:r>
          </a:p>
          <a:p>
            <a:pPr eaLnBrk="0" hangingPunct="0"/>
            <a:endParaRPr lang="en-US" sz="1200" dirty="0">
              <a:latin typeface="Arial" pitchFamily="34" charset="0"/>
            </a:endParaRPr>
          </a:p>
          <a:p>
            <a:pPr eaLnBrk="0" hangingPunct="0"/>
            <a:r>
              <a:rPr lang="en-US" sz="1200" b="1" dirty="0">
                <a:latin typeface="Arial" pitchFamily="34" charset="0"/>
                <a:cs typeface="Times New Roman" pitchFamily="18" charset="0"/>
              </a:rPr>
              <a:t>Patent Policy and Procedures:</a:t>
            </a:r>
            <a:r>
              <a:rPr lang="en-US" sz="1200" dirty="0">
                <a:latin typeface="Arial" pitchFamily="34" charset="0"/>
                <a:cs typeface="Times New Roman" pitchFamily="18" charset="0"/>
              </a:rPr>
              <a:t> The contributor is familiar with the IEEE Patent Policy and Procedures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and its Working Groups of patent information that might be relevant to the standard is essential to reduce the possibility for delays in the development process and increase the likelihood that the draft publication will be approved for publication. Please notify the Chair &lt;</a:t>
            </a:r>
            <a:r>
              <a:rPr lang="en-US" sz="1200" dirty="0">
                <a:solidFill>
                  <a:srgbClr val="000099"/>
                </a:solidFill>
                <a:latin typeface="Arial" charset="0"/>
              </a:rPr>
              <a:t>jstine@mitre.org</a:t>
            </a:r>
            <a:r>
              <a:rPr lang="en-US" sz="1200" dirty="0">
                <a:latin typeface="Arial" pitchFamily="34" charset="0"/>
                <a:cs typeface="Times New Roman" pitchFamily="18" charset="0"/>
              </a:rPr>
              <a:t>&gt; as early as possible, in written or electronic form, if patented technology (or technology under patent application) might be incorporated into a draft standard being developed within the IEEE </a:t>
            </a:r>
            <a:r>
              <a:rPr lang="en-US" sz="1200" dirty="0" err="1">
                <a:latin typeface="Arial" pitchFamily="34" charset="0"/>
                <a:cs typeface="Times New Roman" pitchFamily="18" charset="0"/>
              </a:rPr>
              <a:t>DySPAN</a:t>
            </a:r>
            <a:r>
              <a:rPr lang="en-US" sz="1200" dirty="0">
                <a:latin typeface="Arial" pitchFamily="34" charset="0"/>
                <a:cs typeface="Times New Roman" pitchFamily="18" charset="0"/>
              </a:rPr>
              <a:t>-SC Committee. </a:t>
            </a:r>
            <a:r>
              <a:rPr lang="en-US" sz="1200" b="1" dirty="0">
                <a:latin typeface="Arial" pitchFamily="34" charset="0"/>
                <a:cs typeface="Times New Roman" pitchFamily="18" charset="0"/>
              </a:rPr>
              <a:t>If you have questions, contact the IEEE Patent Committee Administrator at </a:t>
            </a:r>
            <a:r>
              <a:rPr lang="en-US" sz="1200" dirty="0">
                <a:latin typeface="Arial" pitchFamily="34" charset="0"/>
                <a:cs typeface="Times New Roman" pitchFamily="18" charset="0"/>
              </a:rPr>
              <a:t>&lt; </a:t>
            </a:r>
            <a:r>
              <a:rPr lang="en-US" sz="1200" dirty="0">
                <a:latin typeface="Arial" pitchFamily="34" charset="0"/>
                <a:cs typeface="Times New Roman" pitchFamily="18" charset="0"/>
                <a:hlinkClick r:id="rId3"/>
              </a:rPr>
              <a:t>patcom@ieee.org</a:t>
            </a:r>
            <a:r>
              <a:rPr lang="en-US" sz="1200" dirty="0">
                <a:latin typeface="Arial" pitchFamily="34" charset="0"/>
                <a:cs typeface="Times New Roman" pitchFamily="18" charset="0"/>
              </a:rPr>
              <a:t> </a:t>
            </a:r>
            <a:r>
              <a:rPr lang="en-US" sz="1200" b="1" dirty="0">
                <a:latin typeface="Arial" pitchFamily="34" charset="0"/>
                <a:cs typeface="Times New Roman" pitchFamily="18" charset="0"/>
              </a:rPr>
              <a:t>&gt;.</a:t>
            </a:r>
            <a:r>
              <a:rPr lang="en-US" sz="1200" dirty="0">
                <a:latin typeface="Arial" pitchFamily="34" charset="0"/>
                <a:cs typeface="Times New Roman" pitchFamily="18" charset="0"/>
              </a:rPr>
              <a:t> </a:t>
            </a:r>
            <a:endParaRPr lang="en-US" sz="1200" dirty="0">
              <a:latin typeface="Arial" pitchFamily="34" charset="0"/>
            </a:endParaRPr>
          </a:p>
          <a:p>
            <a:pPr eaLnBrk="0" hangingPunct="0"/>
            <a:endParaRPr lang="en-US" sz="1200" dirty="0">
              <a:latin typeface="Arial" pitchFamily="34" charset="0"/>
            </a:endParaRPr>
          </a:p>
        </p:txBody>
      </p:sp>
    </p:spTree>
    <p:extLst>
      <p:ext uri="{BB962C8B-B14F-4D97-AF65-F5344CB8AC3E}">
        <p14:creationId xmlns:p14="http://schemas.microsoft.com/office/powerpoint/2010/main" val="51741318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93BA1E-940F-6240-BD3D-5E7D6D1D4EA1}"/>
              </a:ext>
            </a:extLst>
          </p:cNvPr>
          <p:cNvSpPr>
            <a:spLocks noGrp="1"/>
          </p:cNvSpPr>
          <p:nvPr>
            <p:ph type="title"/>
          </p:nvPr>
        </p:nvSpPr>
        <p:spPr>
          <a:xfrm>
            <a:off x="457200" y="478367"/>
            <a:ext cx="8229600" cy="448733"/>
          </a:xfrm>
        </p:spPr>
        <p:txBody>
          <a:bodyPr>
            <a:noAutofit/>
          </a:bodyPr>
          <a:lstStyle/>
          <a:p>
            <a:pPr eaLnBrk="1" hangingPunct="1">
              <a:defRPr/>
            </a:pPr>
            <a:r>
              <a:rPr lang="en-US" dirty="0"/>
              <a:t>Instructions for the WG Chair</a:t>
            </a:r>
          </a:p>
        </p:txBody>
      </p:sp>
      <p:sp>
        <p:nvSpPr>
          <p:cNvPr id="40963" name="Content Placeholder 2">
            <a:extLst>
              <a:ext uri="{FF2B5EF4-FFF2-40B4-BE49-F238E27FC236}">
                <a16:creationId xmlns:a16="http://schemas.microsoft.com/office/drawing/2014/main" id="{FEE44D8E-C359-C94C-BA63-6480B836849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80554A07-AE94-214D-9F67-3D2D5BFDC865}"/>
              </a:ext>
            </a:extLst>
          </p:cNvPr>
          <p:cNvSpPr/>
          <p:nvPr/>
        </p:nvSpPr>
        <p:spPr>
          <a:xfrm>
            <a:off x="336551" y="994834"/>
            <a:ext cx="8489949" cy="4797339"/>
          </a:xfrm>
          <a:prstGeom prst="rect">
            <a:avLst/>
          </a:prstGeom>
        </p:spPr>
        <p:txBody>
          <a:bodyPr>
            <a:spAutoFit/>
          </a:bodyPr>
          <a:lstStyle/>
          <a:p>
            <a:pPr>
              <a:lnSpc>
                <a:spcPct val="80000"/>
              </a:lnSpc>
              <a:spcAft>
                <a:spcPts val="400"/>
              </a:spcAft>
              <a:defRPr/>
            </a:pPr>
            <a:r>
              <a:rPr lang="en-US" altLang="en-US" sz="1400" b="1" dirty="0">
                <a:cs typeface="Calibri" panose="020F0502020204030204" pitchFamily="34" charset="0"/>
              </a:rPr>
              <a:t>The IEEE SA strongly recommends that at each WG meeting the chair or a designee:</a:t>
            </a:r>
            <a:endParaRPr lang="en-US" altLang="en-US" sz="1400" dirty="0">
              <a:cs typeface="Calibri" panose="020F0502020204030204" pitchFamily="34" charset="0"/>
            </a:endParaRP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Show slides 1 through 4 of this presentation</a:t>
            </a:r>
          </a:p>
          <a:p>
            <a:pPr lvl="1" indent="-152396">
              <a:lnSpc>
                <a:spcPct val="80000"/>
              </a:lnSpc>
              <a:spcAft>
                <a:spcPts val="400"/>
              </a:spcAft>
              <a:buClr>
                <a:srgbClr val="4AC9E3"/>
              </a:buClr>
              <a:buSzPct val="150000"/>
              <a:buFont typeface="Arial" panose="020B0604020202020204" pitchFamily="34" charset="0"/>
              <a:buChar char="•"/>
              <a:defRPr/>
            </a:pPr>
            <a:r>
              <a:rPr lang="en-US" altLang="en-US" sz="1400" b="1" dirty="0">
                <a:cs typeface="Calibri" panose="020F0502020204030204" pitchFamily="34" charset="0"/>
              </a:rPr>
              <a:t>Advise the WG attendees that:</a:t>
            </a:r>
            <a:r>
              <a:rPr lang="en-US" altLang="en-US" sz="1400" dirty="0">
                <a:cs typeface="Calibri" panose="020F0502020204030204" pitchFamily="34" charset="0"/>
              </a:rPr>
              <a:t>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IEEE’s patent policy is described in Clause 6 of the </a:t>
            </a:r>
            <a:r>
              <a:rPr lang="en-US" altLang="en-US" sz="1400" i="1" dirty="0">
                <a:solidFill>
                  <a:schemeClr val="accent2">
                    <a:lumMod val="75000"/>
                  </a:schemeClr>
                </a:solidFill>
                <a:cs typeface="Calibri" panose="020F0502020204030204" pitchFamily="34" charset="0"/>
              </a:rPr>
              <a:t>IEEE SA Standards Board Bylaws</a:t>
            </a:r>
            <a:r>
              <a:rPr lang="en-US" altLang="en-US" sz="1400" dirty="0">
                <a:solidFill>
                  <a:schemeClr val="accent2">
                    <a:lumMod val="75000"/>
                  </a:schemeClr>
                </a:solidFill>
                <a:cs typeface="Calibri" panose="020F0502020204030204" pitchFamily="34" charset="0"/>
              </a:rPr>
              <a:t>;</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Early identification of patent claims which may be essential for the use of standards under development is strongly encouraged; </a:t>
            </a:r>
          </a:p>
          <a:p>
            <a:pPr marL="911977" lvl="2" indent="-153596">
              <a:lnSpc>
                <a:spcPct val="80000"/>
              </a:lnSpc>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endParaRPr lang="en-US" altLang="en-US" sz="1400" b="1" dirty="0">
              <a:solidFill>
                <a:schemeClr val="accent2">
                  <a:lumMod val="75000"/>
                </a:schemeClr>
              </a:solidFill>
              <a:cs typeface="Calibri" panose="020F0502020204030204" pitchFamily="34" charset="0"/>
            </a:endParaRP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b="1" dirty="0">
                <a:solidFill>
                  <a:schemeClr val="accent2">
                    <a:lumMod val="75000"/>
                  </a:schemeClr>
                </a:solidFill>
                <a:cs typeface="Calibri" panose="020F0502020204030204" pitchFamily="34" charset="0"/>
              </a:rPr>
              <a:t>Instruct the WG Secretary to record in the minutes of the relevant WG meeting: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foregoing information was provided and that slides 1 through 4 (and this slide 0, if applicable) were shown;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marL="911977" lvl="2" indent="-153596">
              <a:lnSpc>
                <a:spcPct val="80000"/>
              </a:lnSpc>
              <a:buClr>
                <a:srgbClr val="4AC9E3"/>
              </a:buClr>
              <a:buSzPct val="150000"/>
              <a:buFont typeface="Arial" panose="020B0604020202020204" pitchFamily="34" charset="0"/>
              <a:buChar char="•"/>
              <a:defRPr/>
            </a:pPr>
            <a:r>
              <a:rPr lang="en-US" altLang="en-US" sz="1400" dirty="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solidFill>
                  <a:schemeClr val="accent2">
                    <a:lumMod val="75000"/>
                  </a:schemeClr>
                </a:solidFill>
                <a:cs typeface="Calibri" panose="020F0502020204030204" pitchFamily="34" charset="0"/>
              </a:rPr>
              <a:t>The WG Chair shall ensure that a request is made to any identified holders of potential essential patent claim(s) to complete and submit a Letter of Assurance.</a:t>
            </a:r>
          </a:p>
          <a:p>
            <a:pPr lvl="1" indent="-152396">
              <a:lnSpc>
                <a:spcPct val="80000"/>
              </a:lnSpc>
              <a:spcBef>
                <a:spcPts val="400"/>
              </a:spcBef>
              <a:spcAft>
                <a:spcPts val="400"/>
              </a:spcAft>
              <a:buClr>
                <a:srgbClr val="4AC9E3"/>
              </a:buClr>
              <a:buSzPct val="150000"/>
              <a:buFont typeface="Arial" panose="020B0604020202020204" pitchFamily="34" charset="0"/>
              <a:buChar char="•"/>
              <a:defRPr/>
            </a:pPr>
            <a:r>
              <a:rPr lang="en-US" altLang="en-US" sz="1400" dirty="0">
                <a:cs typeface="Calibri" panose="020F0502020204030204" pitchFamily="34" charset="0"/>
              </a:rPr>
              <a:t>It is recommended that the WG Chair review the guidance in </a:t>
            </a:r>
            <a:r>
              <a:rPr lang="en-US" altLang="en-US" sz="1400" i="1" dirty="0">
                <a:cs typeface="Calibri" panose="020F0502020204030204" pitchFamily="34" charset="0"/>
              </a:rPr>
              <a:t>IEEE SA Standards Board Operations Manual</a:t>
            </a:r>
            <a:r>
              <a:rPr lang="en-US" altLang="en-US" sz="1400" dirty="0">
                <a:cs typeface="Calibri" panose="020F0502020204030204" pitchFamily="34" charset="0"/>
              </a:rPr>
              <a:t> 6.3.5 and in FAQs 14 and 15 on inclusion of potential Essential Patent Claims by incorporation or by reference. </a:t>
            </a:r>
          </a:p>
          <a:p>
            <a:pPr>
              <a:lnSpc>
                <a:spcPct val="80000"/>
              </a:lnSpc>
              <a:spcBef>
                <a:spcPts val="800"/>
              </a:spcBef>
              <a:defRPr/>
            </a:pPr>
            <a:r>
              <a:rPr lang="en-US" altLang="en-US" sz="1400" dirty="0">
                <a:cs typeface="Calibri" panose="020F0502020204030204" pitchFamily="34" charset="0"/>
              </a:rPr>
              <a:t>Note: </a:t>
            </a:r>
            <a:r>
              <a:rPr lang="en-US" altLang="en-US" sz="1400" b="1" dirty="0">
                <a:cs typeface="Calibri" panose="020F0502020204030204" pitchFamily="34" charset="0"/>
              </a:rPr>
              <a:t>WG</a:t>
            </a:r>
            <a:r>
              <a:rPr lang="en-US" altLang="en-US" sz="1400" dirty="0">
                <a:cs typeface="Calibri" panose="020F0502020204030204" pitchFamily="34" charset="0"/>
              </a:rPr>
              <a:t> includes Working Groups, Task Groups, and other standards-developing committees with a PAR approved by the IEEE SA Standards Board.</a:t>
            </a:r>
          </a:p>
        </p:txBody>
      </p:sp>
      <p:sp>
        <p:nvSpPr>
          <p:cNvPr id="3" name="Slide Number Placeholder 2">
            <a:extLst>
              <a:ext uri="{FF2B5EF4-FFF2-40B4-BE49-F238E27FC236}">
                <a16:creationId xmlns:a16="http://schemas.microsoft.com/office/drawing/2014/main" id="{241C7C27-BBD4-C542-A42B-7F756CDA355F}"/>
              </a:ext>
            </a:extLst>
          </p:cNvPr>
          <p:cNvSpPr>
            <a:spLocks noGrp="1"/>
          </p:cNvSpPr>
          <p:nvPr>
            <p:ph type="sldNum" sz="quarter" idx="10"/>
          </p:nvPr>
        </p:nvSpPr>
        <p:spPr/>
        <p:txBody>
          <a:bodyPr/>
          <a:lstStyle/>
          <a:p>
            <a:fld id="{A3979A82-1A5E-4C7B-AFC0-111CA6C3130A}" type="slidenum">
              <a:rPr lang="en-US" altLang="en-US" smtClean="0"/>
              <a:pPr/>
              <a:t>10</a:t>
            </a:fld>
            <a:endParaRPr lang="en-US" altLang="en-US"/>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31A5C5-6D2A-DE43-B63C-34F023CF8649}"/>
              </a:ext>
            </a:extLst>
          </p:cNvPr>
          <p:cNvSpPr>
            <a:spLocks noGrp="1"/>
          </p:cNvSpPr>
          <p:nvPr>
            <p:ph type="title"/>
          </p:nvPr>
        </p:nvSpPr>
        <p:spPr>
          <a:xfrm>
            <a:off x="457200" y="478367"/>
            <a:ext cx="83693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DB828D8-9F93-1247-9791-CC38A11E8829}"/>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E632F1A-9003-3B4C-98C9-E0CFB63E9856}"/>
              </a:ext>
            </a:extLst>
          </p:cNvPr>
          <p:cNvSpPr/>
          <p:nvPr/>
        </p:nvSpPr>
        <p:spPr>
          <a:xfrm>
            <a:off x="336551" y="994834"/>
            <a:ext cx="8489949" cy="4257063"/>
          </a:xfrm>
          <a:prstGeom prst="rect">
            <a:avLst/>
          </a:prstGeom>
        </p:spPr>
        <p:txBody>
          <a:bodyPr>
            <a:spAutoFit/>
          </a:bodyPr>
          <a:lstStyle/>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shall</a:t>
            </a:r>
            <a:r>
              <a:rPr lang="en-US" altLang="en-US" sz="2133" b="1" dirty="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133" b="1" dirty="0">
                <a:cs typeface="Calibri" panose="020F0502020204030204" pitchFamily="34" charset="0"/>
              </a:rPr>
              <a:t>Participants </a:t>
            </a:r>
            <a:r>
              <a:rPr lang="en-US" altLang="en-US" sz="2133" b="1" u="sng" dirty="0">
                <a:cs typeface="Calibri" panose="020F0502020204030204" pitchFamily="34" charset="0"/>
              </a:rPr>
              <a:t>should </a:t>
            </a:r>
            <a:r>
              <a:rPr lang="en-US" altLang="en-US" sz="2133" b="1" dirty="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0" lvl="1" algn="ctr">
              <a:defRPr/>
            </a:pPr>
            <a:r>
              <a:rPr lang="en-US" altLang="en-US" sz="3200" b="1" dirty="0">
                <a:cs typeface="Calibri" panose="020F0502020204030204" pitchFamily="34" charset="0"/>
              </a:rPr>
              <a:t>Early identification of holders of potential Essential Patent Claims is encouraged</a:t>
            </a:r>
          </a:p>
        </p:txBody>
      </p:sp>
      <p:sp>
        <p:nvSpPr>
          <p:cNvPr id="3" name="Slide Number Placeholder 2">
            <a:extLst>
              <a:ext uri="{FF2B5EF4-FFF2-40B4-BE49-F238E27FC236}">
                <a16:creationId xmlns:a16="http://schemas.microsoft.com/office/drawing/2014/main" id="{F8A6CE01-8F84-D247-8D1D-201999D10A5D}"/>
              </a:ext>
            </a:extLst>
          </p:cNvPr>
          <p:cNvSpPr>
            <a:spLocks noGrp="1"/>
          </p:cNvSpPr>
          <p:nvPr>
            <p:ph type="sldNum" sz="quarter" idx="10"/>
          </p:nvPr>
        </p:nvSpPr>
        <p:spPr/>
        <p:txBody>
          <a:bodyPr/>
          <a:lstStyle/>
          <a:p>
            <a:fld id="{A3979A82-1A5E-4C7B-AFC0-111CA6C3130A}" type="slidenum">
              <a:rPr lang="en-US" altLang="en-US" smtClean="0"/>
              <a:pPr/>
              <a:t>11</a:t>
            </a:fld>
            <a:endParaRPr lang="en-US" altLang="en-U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1D7B40-7910-7844-8851-B23883757CCD}"/>
              </a:ext>
            </a:extLst>
          </p:cNvPr>
          <p:cNvSpPr>
            <a:spLocks noGrp="1"/>
          </p:cNvSpPr>
          <p:nvPr>
            <p:ph type="title"/>
          </p:nvPr>
        </p:nvSpPr>
        <p:spPr>
          <a:xfrm>
            <a:off x="457200" y="484718"/>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36E3DC31-4768-EA44-80A1-B7FECE41C2C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A57A5EA2-5572-DA41-8E37-FAD1195D4863}"/>
              </a:ext>
            </a:extLst>
          </p:cNvPr>
          <p:cNvSpPr/>
          <p:nvPr/>
        </p:nvSpPr>
        <p:spPr>
          <a:xfrm>
            <a:off x="340784" y="994834"/>
            <a:ext cx="8492067" cy="4758226"/>
          </a:xfrm>
          <a:prstGeom prst="rect">
            <a:avLst/>
          </a:prstGeom>
        </p:spPr>
        <p:txBody>
          <a:bodyPr>
            <a:spAutoFit/>
          </a:bodyPr>
          <a:lstStyle/>
          <a:p>
            <a:pPr marL="230394" indent="-230394">
              <a:buClr>
                <a:srgbClr val="4AC9E3"/>
              </a:buClr>
              <a:buSzPct val="150000"/>
              <a:buFont typeface="Arial" panose="020B0604020202020204" pitchFamily="34" charset="0"/>
              <a:buChar char="•"/>
              <a:defRPr/>
            </a:pPr>
            <a:r>
              <a:rPr lang="en-US" altLang="en-US" sz="2133" b="1" dirty="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133" b="1" dirty="0">
              <a:cs typeface="Calibri" pitchFamily="34" charset="0"/>
            </a:endParaRPr>
          </a:p>
          <a:p>
            <a:pPr marL="230394" indent="-230394">
              <a:buClr>
                <a:srgbClr val="4AC9E3"/>
              </a:buClr>
              <a:buSzPct val="150000"/>
              <a:buFont typeface="Arial" panose="020B0604020202020204" pitchFamily="34" charset="0"/>
              <a:buChar char="•"/>
              <a:defRPr/>
            </a:pPr>
            <a:r>
              <a:rPr lang="en-US" altLang="en-US" sz="2133" b="1" dirty="0">
                <a:cs typeface="Calibri" pitchFamily="34" charset="0"/>
              </a:rPr>
              <a:t>Speak up now and respond to this Call for Potentially Essential Patents</a:t>
            </a:r>
          </a:p>
          <a:p>
            <a:pPr eaLnBrk="1" hangingPunct="1">
              <a:buClr>
                <a:srgbClr val="C00000"/>
              </a:buClr>
              <a:buSzPct val="150000"/>
              <a:defRPr/>
            </a:pPr>
            <a:endParaRPr lang="en-US" altLang="en-US" sz="2133" b="1" dirty="0">
              <a:cs typeface="Calibri" pitchFamily="34" charset="0"/>
            </a:endParaRPr>
          </a:p>
          <a:p>
            <a:pPr eaLnBrk="1" hangingPunct="1">
              <a:buClr>
                <a:srgbClr val="C00000"/>
              </a:buClr>
              <a:defRPr/>
            </a:pPr>
            <a:r>
              <a:rPr lang="en-US" altLang="en-US" sz="2133" dirty="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cs typeface="Calibri" pitchFamily="34" charset="0"/>
              </a:rPr>
            </a:br>
            <a:endParaRPr lang="en-US" altLang="en-US" sz="2133" b="1" dirty="0">
              <a:cs typeface="Calibri" pitchFamily="34" charset="0"/>
            </a:endParaRPr>
          </a:p>
          <a:p>
            <a:pPr eaLnBrk="1" hangingPunct="1">
              <a:lnSpc>
                <a:spcPct val="80000"/>
              </a:lnSpc>
              <a:buFont typeface="Monotype Sorts"/>
              <a:buNone/>
              <a:defRPr/>
            </a:pP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3DE05459-0913-3242-91BF-8F85D71B203B}"/>
              </a:ext>
            </a:extLst>
          </p:cNvPr>
          <p:cNvSpPr>
            <a:spLocks noGrp="1"/>
          </p:cNvSpPr>
          <p:nvPr>
            <p:ph type="sldNum" sz="quarter" idx="10"/>
          </p:nvPr>
        </p:nvSpPr>
        <p:spPr/>
        <p:txBody>
          <a:bodyPr/>
          <a:lstStyle/>
          <a:p>
            <a:fld id="{A3979A82-1A5E-4C7B-AFC0-111CA6C3130A}" type="slidenum">
              <a:rPr lang="en-US" altLang="en-US" smtClean="0"/>
              <a:pPr/>
              <a:t>12</a:t>
            </a:fld>
            <a:endParaRPr lang="en-US" altLang="en-U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50B6F-4AF0-5249-A4FA-F2B31A2344E4}"/>
              </a:ext>
            </a:extLst>
          </p:cNvPr>
          <p:cNvSpPr>
            <a:spLocks noGrp="1"/>
          </p:cNvSpPr>
          <p:nvPr>
            <p:ph type="title"/>
          </p:nvPr>
        </p:nvSpPr>
        <p:spPr>
          <a:xfrm>
            <a:off x="495300" y="469900"/>
            <a:ext cx="8229600" cy="450851"/>
          </a:xfrm>
        </p:spPr>
        <p:txBody>
          <a:bodyPr>
            <a:noAutofit/>
          </a:bodyPr>
          <a:lstStyle/>
          <a:p>
            <a:pPr eaLnBrk="1" hangingPunct="1">
              <a:defRPr/>
            </a:pPr>
            <a:r>
              <a:rPr lang="en-US" altLang="en-US" sz="2800" dirty="0"/>
              <a:t>Other Guidelines for IEEE Working Group Meetings</a:t>
            </a:r>
            <a:endParaRPr lang="en-US" sz="2800" dirty="0"/>
          </a:p>
        </p:txBody>
      </p:sp>
      <p:sp>
        <p:nvSpPr>
          <p:cNvPr id="44035" name="Content Placeholder 2">
            <a:extLst>
              <a:ext uri="{FF2B5EF4-FFF2-40B4-BE49-F238E27FC236}">
                <a16:creationId xmlns:a16="http://schemas.microsoft.com/office/drawing/2014/main" id="{68425C63-1CB4-BE42-9C97-7DF6C37963CA}"/>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2DDC883A-0F0C-D746-B0B5-A05030C3EC8B}"/>
              </a:ext>
            </a:extLst>
          </p:cNvPr>
          <p:cNvSpPr>
            <a:spLocks noChangeArrowheads="1"/>
          </p:cNvSpPr>
          <p:nvPr/>
        </p:nvSpPr>
        <p:spPr bwMode="auto">
          <a:xfrm>
            <a:off x="340784" y="994833"/>
            <a:ext cx="8492067" cy="458773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cs typeface="Calibri" panose="020F0502020204030204" pitchFamily="34" charset="0"/>
              </a:rPr>
              <a:t>---------------------------------------------------------------   </a:t>
            </a:r>
          </a:p>
          <a:p>
            <a:pPr algn="ctr">
              <a:lnSpc>
                <a:spcPct val="80000"/>
              </a:lnSpc>
              <a:spcBef>
                <a:spcPts val="533"/>
              </a:spcBef>
              <a:defRPr/>
            </a:pPr>
            <a:r>
              <a:rPr lang="en-US" altLang="en-US" sz="1600" b="1" dirty="0">
                <a:cs typeface="Calibri" panose="020F0502020204030204" pitchFamily="34" charset="0"/>
              </a:rPr>
              <a:t>For more details, see </a:t>
            </a:r>
            <a:r>
              <a:rPr lang="en-US" altLang="en-US" sz="1600" b="1" i="1" dirty="0">
                <a:cs typeface="Calibri" panose="020F0502020204030204" pitchFamily="34" charset="0"/>
              </a:rPr>
              <a:t>IEEE SA Standards Board Operations Manual</a:t>
            </a:r>
            <a:r>
              <a:rPr lang="en-US" altLang="en-US" sz="1600" b="1" dirty="0">
                <a:cs typeface="Calibri" panose="020F0502020204030204" pitchFamily="34" charset="0"/>
              </a:rPr>
              <a:t>, clause 5.3.10 and </a:t>
            </a:r>
            <a:br>
              <a:rPr lang="en-US" altLang="en-US" sz="1600" b="1" dirty="0">
                <a:cs typeface="Calibri" panose="020F0502020204030204" pitchFamily="34" charset="0"/>
              </a:rPr>
            </a:br>
            <a:r>
              <a:rPr lang="en-US" altLang="en-US" sz="1600" b="1" i="1" dirty="0">
                <a:cs typeface="Calibri" panose="020F0502020204030204" pitchFamily="34" charset="0"/>
              </a:rPr>
              <a:t>Antitrust and Competition Policy: What You Need to Know </a:t>
            </a:r>
            <a:r>
              <a:rPr lang="en-US" altLang="en-US" sz="1600" b="1" dirty="0">
                <a:cs typeface="Calibri" panose="020F0502020204030204" pitchFamily="34" charset="0"/>
              </a:rPr>
              <a:t>at http://standards.ieee.org/develop/policies/antitrust.pdf</a:t>
            </a:r>
            <a:br>
              <a:rPr lang="en-US" altLang="en-US" sz="1600" b="1" dirty="0">
                <a:cs typeface="Calibri" panose="020F0502020204030204" pitchFamily="34" charset="0"/>
              </a:rPr>
            </a:br>
            <a:endParaRPr lang="en-US" altLang="en-US" sz="1600" b="1" dirty="0">
              <a:cs typeface="Calibri" panose="020F0502020204030204" pitchFamily="34" charset="0"/>
            </a:endParaRPr>
          </a:p>
        </p:txBody>
      </p:sp>
      <p:sp>
        <p:nvSpPr>
          <p:cNvPr id="3" name="Slide Number Placeholder 2">
            <a:extLst>
              <a:ext uri="{FF2B5EF4-FFF2-40B4-BE49-F238E27FC236}">
                <a16:creationId xmlns:a16="http://schemas.microsoft.com/office/drawing/2014/main" id="{42BB7973-8A72-5949-B6AC-23877D731C37}"/>
              </a:ext>
            </a:extLst>
          </p:cNvPr>
          <p:cNvSpPr>
            <a:spLocks noGrp="1"/>
          </p:cNvSpPr>
          <p:nvPr>
            <p:ph type="sldNum" sz="quarter" idx="10"/>
          </p:nvPr>
        </p:nvSpPr>
        <p:spPr/>
        <p:txBody>
          <a:bodyPr/>
          <a:lstStyle/>
          <a:p>
            <a:fld id="{A3979A82-1A5E-4C7B-AFC0-111CA6C3130A}" type="slidenum">
              <a:rPr lang="en-US" altLang="en-US" smtClean="0"/>
              <a:pPr/>
              <a:t>13</a:t>
            </a:fld>
            <a:endParaRPr lang="en-US" altLang="en-U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7621F1-B588-A548-98CD-6E8ACAC99CD0}"/>
              </a:ext>
            </a:extLst>
          </p:cNvPr>
          <p:cNvSpPr>
            <a:spLocks noGrp="1"/>
          </p:cNvSpPr>
          <p:nvPr>
            <p:ph type="title"/>
          </p:nvPr>
        </p:nvSpPr>
        <p:spPr>
          <a:xfrm>
            <a:off x="457200" y="478367"/>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08168351-CCEF-0D4E-8145-C11BCC665F14}"/>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7F5A872-0D6A-A94E-8DAB-CACD0E694393}"/>
              </a:ext>
            </a:extLst>
          </p:cNvPr>
          <p:cNvSpPr/>
          <p:nvPr/>
        </p:nvSpPr>
        <p:spPr>
          <a:xfrm>
            <a:off x="340785" y="994834"/>
            <a:ext cx="8011583" cy="5260671"/>
          </a:xfrm>
          <a:prstGeom prst="rect">
            <a:avLst/>
          </a:prstGeom>
        </p:spPr>
        <p:txBody>
          <a:bodyPr>
            <a:spAutoFit/>
          </a:bodyPr>
          <a:lstStyle/>
          <a:p>
            <a:pPr marL="479988">
              <a:lnSpc>
                <a:spcPct val="90000"/>
              </a:lnSpc>
              <a:spcBef>
                <a:spcPts val="800"/>
              </a:spcBef>
              <a:defRPr/>
            </a:pPr>
            <a:r>
              <a:rPr lang="en-US" altLang="en-US" sz="2133" b="1" dirty="0">
                <a:latin typeface="+mn-lt"/>
                <a:cs typeface="Calibri" panose="020F0502020204030204" pitchFamily="34" charset="0"/>
              </a:rPr>
              <a:t>The patent policy and the procedures used to execute that policy are documented in the:</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Bylaws</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(http://standards.ieee.org/develop/policies/bylaws/sect6-7.html#6) </a:t>
            </a:r>
          </a:p>
          <a:p>
            <a:pPr marL="1315167" lvl="3" indent="-230394">
              <a:lnSpc>
                <a:spcPct val="90000"/>
              </a:lnSpc>
              <a:spcBef>
                <a:spcPts val="800"/>
              </a:spcBef>
              <a:buClr>
                <a:srgbClr val="4AC9E3"/>
              </a:buClr>
              <a:buSzPct val="150000"/>
              <a:buFont typeface="Arial" panose="020B0604020202020204" pitchFamily="34" charset="0"/>
              <a:buChar char="•"/>
              <a:defRPr/>
            </a:pPr>
            <a:r>
              <a:rPr lang="en-US" altLang="en-US" sz="2133" b="1" i="1" dirty="0">
                <a:latin typeface="+mn-lt"/>
                <a:cs typeface="Calibri" panose="020F0502020204030204" pitchFamily="34" charset="0"/>
              </a:rPr>
              <a:t>IEEE SA Standards Board Operations Manual</a:t>
            </a:r>
            <a:r>
              <a:rPr lang="en-US" altLang="en-US" sz="2133" b="1" dirty="0">
                <a:latin typeface="+mn-lt"/>
                <a:cs typeface="Calibri" panose="020F0502020204030204" pitchFamily="34" charset="0"/>
              </a:rPr>
              <a:t> </a:t>
            </a:r>
            <a:r>
              <a:rPr lang="en-US" altLang="en-US" sz="1600" b="1" dirty="0">
                <a:latin typeface="+mn-lt"/>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133" dirty="0">
              <a:latin typeface="+mn-lt"/>
            </a:endParaRPr>
          </a:p>
          <a:p>
            <a:pPr marL="479988" lvl="1">
              <a:lnSpc>
                <a:spcPct val="90000"/>
              </a:lnSpc>
              <a:defRPr/>
            </a:pPr>
            <a:r>
              <a:rPr lang="en-US" altLang="en-US" sz="2133" b="1" dirty="0">
                <a:latin typeface="+mn-lt"/>
                <a:cs typeface="Calibri" panose="020F0502020204030204" pitchFamily="34" charset="0"/>
              </a:rPr>
              <a:t>Material about the patent policy is available at </a:t>
            </a:r>
            <a:r>
              <a:rPr lang="en-US" altLang="en-US" sz="2133" b="1" i="1" dirty="0">
                <a:latin typeface="+mn-lt"/>
                <a:cs typeface="Calibri" panose="020F0502020204030204" pitchFamily="34" charset="0"/>
              </a:rPr>
              <a:t>http://standards.ieee.org/about/sasb/patcom/materials.html</a:t>
            </a:r>
          </a:p>
          <a:p>
            <a:pPr lvl="1" eaLnBrk="1" hangingPunct="1">
              <a:lnSpc>
                <a:spcPct val="90000"/>
              </a:lnSpc>
              <a:defRPr/>
            </a:pPr>
            <a:endParaRPr lang="en-US" altLang="en-US" sz="2133" b="1" i="1" dirty="0">
              <a:latin typeface="+mn-lt"/>
              <a:cs typeface="Calibri" panose="020F0502020204030204" pitchFamily="34" charset="0"/>
            </a:endParaRPr>
          </a:p>
          <a:p>
            <a:pPr lvl="1" eaLnBrk="1" hangingPunct="1">
              <a:lnSpc>
                <a:spcPct val="90000"/>
              </a:lnSpc>
              <a:defRPr/>
            </a:pPr>
            <a:endParaRPr lang="en-US" altLang="en-US" sz="2133" b="1" dirty="0">
              <a:latin typeface="+mn-lt"/>
              <a:cs typeface="Calibri" panose="020F0502020204030204" pitchFamily="34" charset="0"/>
            </a:endParaRPr>
          </a:p>
          <a:p>
            <a:pPr marL="479988" algn="ctr">
              <a:lnSpc>
                <a:spcPct val="90000"/>
              </a:lnSpc>
              <a:defRPr/>
            </a:pPr>
            <a:r>
              <a:rPr lang="en-US" altLang="en-US" sz="3200" b="1" dirty="0">
                <a:solidFill>
                  <a:schemeClr val="accent2">
                    <a:lumMod val="75000"/>
                  </a:schemeClr>
                </a:solidFill>
                <a:latin typeface="+mn-lt"/>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133" b="1" dirty="0">
                <a:latin typeface="+mn-lt"/>
                <a:cs typeface="Calibri" panose="020F0502020204030204" pitchFamily="34" charset="0"/>
              </a:rPr>
            </a:br>
            <a:endParaRPr lang="en-US" altLang="en-US" sz="2133" b="1" dirty="0">
              <a:latin typeface="+mn-lt"/>
              <a:cs typeface="Calibri" panose="020F0502020204030204" pitchFamily="34" charset="0"/>
            </a:endParaRPr>
          </a:p>
        </p:txBody>
      </p:sp>
      <p:sp>
        <p:nvSpPr>
          <p:cNvPr id="3" name="Slide Number Placeholder 2">
            <a:extLst>
              <a:ext uri="{FF2B5EF4-FFF2-40B4-BE49-F238E27FC236}">
                <a16:creationId xmlns:a16="http://schemas.microsoft.com/office/drawing/2014/main" id="{754C5E76-CE17-D44A-802A-E1539C8BBEF9}"/>
              </a:ext>
            </a:extLst>
          </p:cNvPr>
          <p:cNvSpPr>
            <a:spLocks noGrp="1"/>
          </p:cNvSpPr>
          <p:nvPr>
            <p:ph type="sldNum" sz="quarter" idx="10"/>
          </p:nvPr>
        </p:nvSpPr>
        <p:spPr/>
        <p:txBody>
          <a:bodyPr/>
          <a:lstStyle/>
          <a:p>
            <a:fld id="{A3979A82-1A5E-4C7B-AFC0-111CA6C3130A}" type="slidenum">
              <a:rPr lang="en-US" altLang="en-US" smtClean="0"/>
              <a:pPr/>
              <a:t>14</a:t>
            </a:fld>
            <a:endParaRPr lang="en-US" altLang="en-U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4E72942-F424-CCA1-6315-FCA6341AA51D}"/>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C045FABD-F0D5-4314-6CAF-A7C0613FBCF5}"/>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84B39DAF-328C-3507-C727-143AE5121186}"/>
              </a:ext>
            </a:extLst>
          </p:cNvPr>
          <p:cNvSpPr>
            <a:spLocks noGrp="1"/>
          </p:cNvSpPr>
          <p:nvPr>
            <p:ph idx="1"/>
          </p:nvPr>
        </p:nvSpPr>
        <p:spPr/>
        <p:txBody>
          <a:bodyPr/>
          <a:lstStyle/>
          <a:p>
            <a:r>
              <a:rPr dirty="0"/>
              <a:t>Motion to approve </a:t>
            </a:r>
            <a:r>
              <a:rPr lang="en-US" dirty="0">
                <a:solidFill>
                  <a:schemeClr val="tx1"/>
                </a:solidFill>
              </a:rPr>
              <a:t>11/1/24 </a:t>
            </a:r>
            <a:r>
              <a:rPr dirty="0"/>
              <a:t>WG minutes contained in </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0C961BD3-7502-43E5-7124-828E3BA6F5A7}"/>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4/3/2025</a:t>
            </a:fld>
            <a:endParaRPr lang="en-US" dirty="0"/>
          </a:p>
        </p:txBody>
      </p:sp>
      <p:sp>
        <p:nvSpPr>
          <p:cNvPr id="5" name="Footer Placeholder 4">
            <a:extLst>
              <a:ext uri="{FF2B5EF4-FFF2-40B4-BE49-F238E27FC236}">
                <a16:creationId xmlns:a16="http://schemas.microsoft.com/office/drawing/2014/main" id="{4AB5C6F3-1F19-46F1-59B4-2E260A5C96E5}"/>
              </a:ext>
            </a:extLst>
          </p:cNvPr>
          <p:cNvSpPr>
            <a:spLocks noGrp="1"/>
          </p:cNvSpPr>
          <p:nvPr>
            <p:ph type="ftr" sz="quarter" idx="11"/>
          </p:nvPr>
        </p:nvSpPr>
        <p:spPr>
          <a:xfrm>
            <a:off x="3124200" y="6448425"/>
            <a:ext cx="2895600" cy="365125"/>
          </a:xfrm>
        </p:spPr>
        <p:txBody>
          <a:bodyPr/>
          <a:lstStyle/>
          <a:p>
            <a:pPr>
              <a:defRPr/>
            </a:pPr>
            <a:r>
              <a:rPr lang="en-US" dirty="0"/>
              <a:t>Doc #:5-25-0006-00-agen</a:t>
            </a:r>
          </a:p>
        </p:txBody>
      </p:sp>
      <p:sp>
        <p:nvSpPr>
          <p:cNvPr id="6" name="Slide Number Placeholder 5">
            <a:extLst>
              <a:ext uri="{FF2B5EF4-FFF2-40B4-BE49-F238E27FC236}">
                <a16:creationId xmlns:a16="http://schemas.microsoft.com/office/drawing/2014/main" id="{13E34BA0-065A-D4DB-B441-520AE0FF3C15}"/>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15</a:t>
            </a:fld>
            <a:endParaRPr lang="en-US" dirty="0"/>
          </a:p>
        </p:txBody>
      </p:sp>
      <p:sp>
        <p:nvSpPr>
          <p:cNvPr id="12295" name="Rectangle 2">
            <a:extLst>
              <a:ext uri="{FF2B5EF4-FFF2-40B4-BE49-F238E27FC236}">
                <a16:creationId xmlns:a16="http://schemas.microsoft.com/office/drawing/2014/main" id="{C93277F5-4565-F2E5-7A30-F784A0B2D842}"/>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35910260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6E92218-B70F-B93B-5E2A-417E9534B3BD}"/>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68D385A7-4EFF-ED8F-39A3-83291C107819}"/>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213E4B3D-46F2-620C-D4FD-0C60290B324C}"/>
              </a:ext>
            </a:extLst>
          </p:cNvPr>
          <p:cNvSpPr>
            <a:spLocks noGrp="1"/>
          </p:cNvSpPr>
          <p:nvPr>
            <p:ph idx="1"/>
          </p:nvPr>
        </p:nvSpPr>
        <p:spPr/>
        <p:txBody>
          <a:bodyPr/>
          <a:lstStyle/>
          <a:p>
            <a:r>
              <a:rPr dirty="0"/>
              <a:t>Motion to approve </a:t>
            </a:r>
            <a:r>
              <a:rPr lang="en-US" dirty="0">
                <a:solidFill>
                  <a:schemeClr val="tx1"/>
                </a:solidFill>
              </a:rPr>
              <a:t>1/3/24 </a:t>
            </a:r>
            <a:r>
              <a:rPr dirty="0"/>
              <a:t>WG minutes contained in </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1BFA75FE-3651-6689-B083-5A3FD840305A}"/>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4/3/2025</a:t>
            </a:fld>
            <a:endParaRPr lang="en-US" dirty="0"/>
          </a:p>
        </p:txBody>
      </p:sp>
      <p:sp>
        <p:nvSpPr>
          <p:cNvPr id="5" name="Footer Placeholder 4">
            <a:extLst>
              <a:ext uri="{FF2B5EF4-FFF2-40B4-BE49-F238E27FC236}">
                <a16:creationId xmlns:a16="http://schemas.microsoft.com/office/drawing/2014/main" id="{8D476B74-45E0-EEEC-2117-F135B0410FEA}"/>
              </a:ext>
            </a:extLst>
          </p:cNvPr>
          <p:cNvSpPr>
            <a:spLocks noGrp="1"/>
          </p:cNvSpPr>
          <p:nvPr>
            <p:ph type="ftr" sz="quarter" idx="11"/>
          </p:nvPr>
        </p:nvSpPr>
        <p:spPr>
          <a:xfrm>
            <a:off x="3124200" y="6448425"/>
            <a:ext cx="2895600" cy="365125"/>
          </a:xfrm>
        </p:spPr>
        <p:txBody>
          <a:bodyPr/>
          <a:lstStyle/>
          <a:p>
            <a:pPr>
              <a:defRPr/>
            </a:pPr>
            <a:r>
              <a:rPr lang="en-US" dirty="0"/>
              <a:t>Doc #:5-25-0006-00-agen</a:t>
            </a:r>
          </a:p>
        </p:txBody>
      </p:sp>
      <p:sp>
        <p:nvSpPr>
          <p:cNvPr id="6" name="Slide Number Placeholder 5">
            <a:extLst>
              <a:ext uri="{FF2B5EF4-FFF2-40B4-BE49-F238E27FC236}">
                <a16:creationId xmlns:a16="http://schemas.microsoft.com/office/drawing/2014/main" id="{AC116160-56B5-183D-5976-E8188103C0A5}"/>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16</a:t>
            </a:fld>
            <a:endParaRPr lang="en-US" dirty="0"/>
          </a:p>
        </p:txBody>
      </p:sp>
      <p:sp>
        <p:nvSpPr>
          <p:cNvPr id="12295" name="Rectangle 2">
            <a:extLst>
              <a:ext uri="{FF2B5EF4-FFF2-40B4-BE49-F238E27FC236}">
                <a16:creationId xmlns:a16="http://schemas.microsoft.com/office/drawing/2014/main" id="{A14077C3-75E2-BE23-55F8-876D4C11F27C}"/>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9615225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A4EE26-96D8-A106-16F3-CC4DFE6B6243}"/>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6F05D40C-25CC-49C6-4313-12E56CC07808}"/>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54CC1116-CA30-82D8-1F52-4584A9B504BE}"/>
              </a:ext>
            </a:extLst>
          </p:cNvPr>
          <p:cNvSpPr>
            <a:spLocks noGrp="1"/>
          </p:cNvSpPr>
          <p:nvPr>
            <p:ph idx="1"/>
          </p:nvPr>
        </p:nvSpPr>
        <p:spPr/>
        <p:txBody>
          <a:bodyPr/>
          <a:lstStyle/>
          <a:p>
            <a:r>
              <a:rPr dirty="0"/>
              <a:t>Motion to approve </a:t>
            </a:r>
            <a:r>
              <a:rPr lang="en-US" dirty="0">
                <a:solidFill>
                  <a:schemeClr val="tx1"/>
                </a:solidFill>
              </a:rPr>
              <a:t>2/7/24 </a:t>
            </a:r>
            <a:r>
              <a:rPr dirty="0"/>
              <a:t>WG minutes contained in </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1C969B41-DCC1-74D9-622A-0ACC7E116A4E}"/>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4/3/2025</a:t>
            </a:fld>
            <a:endParaRPr lang="en-US" dirty="0"/>
          </a:p>
        </p:txBody>
      </p:sp>
      <p:sp>
        <p:nvSpPr>
          <p:cNvPr id="5" name="Footer Placeholder 4">
            <a:extLst>
              <a:ext uri="{FF2B5EF4-FFF2-40B4-BE49-F238E27FC236}">
                <a16:creationId xmlns:a16="http://schemas.microsoft.com/office/drawing/2014/main" id="{B2ADA2EB-CA0A-4275-6756-73E5287E0BD0}"/>
              </a:ext>
            </a:extLst>
          </p:cNvPr>
          <p:cNvSpPr>
            <a:spLocks noGrp="1"/>
          </p:cNvSpPr>
          <p:nvPr>
            <p:ph type="ftr" sz="quarter" idx="11"/>
          </p:nvPr>
        </p:nvSpPr>
        <p:spPr>
          <a:xfrm>
            <a:off x="3124200" y="6448425"/>
            <a:ext cx="2895600" cy="365125"/>
          </a:xfrm>
        </p:spPr>
        <p:txBody>
          <a:bodyPr/>
          <a:lstStyle/>
          <a:p>
            <a:pPr>
              <a:defRPr/>
            </a:pPr>
            <a:r>
              <a:rPr lang="en-US" dirty="0"/>
              <a:t>Doc #:5-25-0006-00-agen</a:t>
            </a:r>
          </a:p>
        </p:txBody>
      </p:sp>
      <p:sp>
        <p:nvSpPr>
          <p:cNvPr id="6" name="Slide Number Placeholder 5">
            <a:extLst>
              <a:ext uri="{FF2B5EF4-FFF2-40B4-BE49-F238E27FC236}">
                <a16:creationId xmlns:a16="http://schemas.microsoft.com/office/drawing/2014/main" id="{5E025437-37E0-2D5E-0E32-1DC806F1779D}"/>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17</a:t>
            </a:fld>
            <a:endParaRPr lang="en-US" dirty="0"/>
          </a:p>
        </p:txBody>
      </p:sp>
      <p:sp>
        <p:nvSpPr>
          <p:cNvPr id="12295" name="Rectangle 2">
            <a:extLst>
              <a:ext uri="{FF2B5EF4-FFF2-40B4-BE49-F238E27FC236}">
                <a16:creationId xmlns:a16="http://schemas.microsoft.com/office/drawing/2014/main" id="{05886AA6-7C91-5F15-6550-7D4E167C669C}"/>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294739027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91D27C2-27F5-9AE3-FC3A-6BA3758DEAB3}"/>
            </a:ext>
          </a:extLst>
        </p:cNvPr>
        <p:cNvGrpSpPr/>
        <p:nvPr/>
      </p:nvGrpSpPr>
      <p:grpSpPr>
        <a:xfrm>
          <a:off x="0" y="0"/>
          <a:ext cx="0" cy="0"/>
          <a:chOff x="0" y="0"/>
          <a:chExt cx="0" cy="0"/>
        </a:xfrm>
      </p:grpSpPr>
      <p:sp>
        <p:nvSpPr>
          <p:cNvPr id="12290" name="Title 1">
            <a:extLst>
              <a:ext uri="{FF2B5EF4-FFF2-40B4-BE49-F238E27FC236}">
                <a16:creationId xmlns:a16="http://schemas.microsoft.com/office/drawing/2014/main" id="{2E7F3E39-BEDC-8B5B-EE72-C92842F725CC}"/>
              </a:ext>
            </a:extLst>
          </p:cNvPr>
          <p:cNvSpPr>
            <a:spLocks noGrp="1"/>
          </p:cNvSpPr>
          <p:nvPr>
            <p:ph type="title"/>
          </p:nvPr>
        </p:nvSpPr>
        <p:spPr/>
        <p:txBody>
          <a:bodyPr/>
          <a:lstStyle/>
          <a:p>
            <a:r>
              <a:rPr dirty="0"/>
              <a:t>Minutes for approval</a:t>
            </a:r>
          </a:p>
        </p:txBody>
      </p:sp>
      <p:sp>
        <p:nvSpPr>
          <p:cNvPr id="12291" name="Content Placeholder 2">
            <a:extLst>
              <a:ext uri="{FF2B5EF4-FFF2-40B4-BE49-F238E27FC236}">
                <a16:creationId xmlns:a16="http://schemas.microsoft.com/office/drawing/2014/main" id="{2ED175E6-11B5-3885-97AC-D0043C823DB5}"/>
              </a:ext>
            </a:extLst>
          </p:cNvPr>
          <p:cNvSpPr>
            <a:spLocks noGrp="1"/>
          </p:cNvSpPr>
          <p:nvPr>
            <p:ph idx="1"/>
          </p:nvPr>
        </p:nvSpPr>
        <p:spPr/>
        <p:txBody>
          <a:bodyPr/>
          <a:lstStyle/>
          <a:p>
            <a:r>
              <a:rPr dirty="0"/>
              <a:t>Motion to approve </a:t>
            </a:r>
            <a:r>
              <a:rPr lang="en-US" dirty="0">
                <a:solidFill>
                  <a:schemeClr val="tx1"/>
                </a:solidFill>
              </a:rPr>
              <a:t>3/7/24 </a:t>
            </a:r>
            <a:r>
              <a:rPr dirty="0"/>
              <a:t>WG minutes contained in </a:t>
            </a:r>
            <a:endParaRPr lang="en-US" dirty="0"/>
          </a:p>
          <a:p>
            <a:pPr marL="0" indent="0" eaLnBrk="1" fontAlgn="auto" hangingPunct="1">
              <a:lnSpc>
                <a:spcPct val="115000"/>
              </a:lnSpc>
              <a:spcBef>
                <a:spcPts val="0"/>
              </a:spcBef>
              <a:spcAft>
                <a:spcPts val="0"/>
              </a:spcAft>
              <a:buNone/>
              <a:defRPr/>
            </a:pPr>
            <a:endParaRPr lang="en-US" dirty="0"/>
          </a:p>
          <a:p>
            <a:pPr>
              <a:lnSpc>
                <a:spcPct val="115000"/>
              </a:lnSpc>
              <a:defRPr/>
            </a:pPr>
            <a:r>
              <a:rPr lang="en-US" dirty="0"/>
              <a:t>Mover: </a:t>
            </a:r>
          </a:p>
          <a:p>
            <a:r>
              <a:rPr dirty="0"/>
              <a:t>Second: </a:t>
            </a:r>
          </a:p>
          <a:p>
            <a:r>
              <a:rPr lang="en-US" dirty="0"/>
              <a:t>Vote: </a:t>
            </a:r>
          </a:p>
          <a:p>
            <a:endParaRPr lang="en-US" dirty="0"/>
          </a:p>
          <a:p>
            <a:endParaRPr dirty="0"/>
          </a:p>
        </p:txBody>
      </p:sp>
      <p:sp>
        <p:nvSpPr>
          <p:cNvPr id="4" name="Date Placeholder 3">
            <a:extLst>
              <a:ext uri="{FF2B5EF4-FFF2-40B4-BE49-F238E27FC236}">
                <a16:creationId xmlns:a16="http://schemas.microsoft.com/office/drawing/2014/main" id="{A9A0FAE7-D0FF-6CA0-5306-B4E975533D14}"/>
              </a:ext>
            </a:extLst>
          </p:cNvPr>
          <p:cNvSpPr>
            <a:spLocks noGrp="1"/>
          </p:cNvSpPr>
          <p:nvPr>
            <p:ph type="dt" sz="quarter" idx="10"/>
          </p:nvPr>
        </p:nvSpPr>
        <p:spPr>
          <a:xfrm>
            <a:off x="457200" y="6448425"/>
            <a:ext cx="2133600" cy="365125"/>
          </a:xfrm>
        </p:spPr>
        <p:txBody>
          <a:bodyPr/>
          <a:lstStyle/>
          <a:p>
            <a:pPr>
              <a:defRPr/>
            </a:pPr>
            <a:fld id="{4EB21B0B-15F2-0A42-AF49-0DD5CCEB91BE}" type="datetime1">
              <a:rPr lang="en-US" smtClean="0"/>
              <a:t>4/3/2025</a:t>
            </a:fld>
            <a:endParaRPr lang="en-US" dirty="0"/>
          </a:p>
        </p:txBody>
      </p:sp>
      <p:sp>
        <p:nvSpPr>
          <p:cNvPr id="5" name="Footer Placeholder 4">
            <a:extLst>
              <a:ext uri="{FF2B5EF4-FFF2-40B4-BE49-F238E27FC236}">
                <a16:creationId xmlns:a16="http://schemas.microsoft.com/office/drawing/2014/main" id="{069DDF7D-3AE1-AFAE-FA46-43FA5772F761}"/>
              </a:ext>
            </a:extLst>
          </p:cNvPr>
          <p:cNvSpPr>
            <a:spLocks noGrp="1"/>
          </p:cNvSpPr>
          <p:nvPr>
            <p:ph type="ftr" sz="quarter" idx="11"/>
          </p:nvPr>
        </p:nvSpPr>
        <p:spPr>
          <a:xfrm>
            <a:off x="3124200" y="6448425"/>
            <a:ext cx="2895600" cy="365125"/>
          </a:xfrm>
        </p:spPr>
        <p:txBody>
          <a:bodyPr/>
          <a:lstStyle/>
          <a:p>
            <a:pPr>
              <a:defRPr/>
            </a:pPr>
            <a:r>
              <a:rPr lang="en-US" dirty="0"/>
              <a:t>Doc #:5-25-0006-00-agen</a:t>
            </a:r>
          </a:p>
        </p:txBody>
      </p:sp>
      <p:sp>
        <p:nvSpPr>
          <p:cNvPr id="6" name="Slide Number Placeholder 5">
            <a:extLst>
              <a:ext uri="{FF2B5EF4-FFF2-40B4-BE49-F238E27FC236}">
                <a16:creationId xmlns:a16="http://schemas.microsoft.com/office/drawing/2014/main" id="{5D94F78D-7AAE-148D-F316-E906A4DA42C6}"/>
              </a:ext>
            </a:extLst>
          </p:cNvPr>
          <p:cNvSpPr>
            <a:spLocks noGrp="1"/>
          </p:cNvSpPr>
          <p:nvPr>
            <p:ph type="sldNum" sz="quarter" idx="12"/>
          </p:nvPr>
        </p:nvSpPr>
        <p:spPr>
          <a:xfrm>
            <a:off x="6553200" y="6448425"/>
            <a:ext cx="2133600" cy="365125"/>
          </a:xfrm>
        </p:spPr>
        <p:txBody>
          <a:bodyPr/>
          <a:lstStyle/>
          <a:p>
            <a:pPr>
              <a:defRPr/>
            </a:pPr>
            <a:fld id="{7FE86D48-55D4-4832-AD65-0E7A90F87B93}" type="slidenum">
              <a:rPr lang="en-US" smtClean="0"/>
              <a:pPr>
                <a:defRPr/>
              </a:pPr>
              <a:t>18</a:t>
            </a:fld>
            <a:endParaRPr lang="en-US" dirty="0"/>
          </a:p>
        </p:txBody>
      </p:sp>
      <p:sp>
        <p:nvSpPr>
          <p:cNvPr id="12295" name="Rectangle 2">
            <a:extLst>
              <a:ext uri="{FF2B5EF4-FFF2-40B4-BE49-F238E27FC236}">
                <a16:creationId xmlns:a16="http://schemas.microsoft.com/office/drawing/2014/main" id="{76C941B5-FDF4-E89E-4769-938E305624D0}"/>
              </a:ext>
            </a:extLst>
          </p:cNvPr>
          <p:cNvSpPr>
            <a:spLocks noChangeArrowheads="1"/>
          </p:cNvSpPr>
          <p:nvPr/>
        </p:nvSpPr>
        <p:spPr bwMode="auto">
          <a:xfrm>
            <a:off x="2209800" y="2743200"/>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dirty="0"/>
          </a:p>
        </p:txBody>
      </p:sp>
    </p:spTree>
    <p:extLst>
      <p:ext uri="{BB962C8B-B14F-4D97-AF65-F5344CB8AC3E}">
        <p14:creationId xmlns:p14="http://schemas.microsoft.com/office/powerpoint/2010/main" val="409887183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a:t>
            </a:r>
            <a:r>
              <a:rPr lang="en-US" dirty="0"/>
              <a:t> for 1900.5 Revision</a:t>
            </a:r>
            <a:endParaRPr dirty="0"/>
          </a:p>
        </p:txBody>
      </p:sp>
      <p:sp>
        <p:nvSpPr>
          <p:cNvPr id="14339" name="Content Placeholder 2"/>
          <p:cNvSpPr>
            <a:spLocks noGrp="1"/>
          </p:cNvSpPr>
          <p:nvPr>
            <p:ph idx="1"/>
          </p:nvPr>
        </p:nvSpPr>
        <p:spPr>
          <a:xfrm>
            <a:off x="281709" y="1066800"/>
            <a:ext cx="8416636" cy="5181600"/>
          </a:xfrm>
        </p:spPr>
        <p:txBody>
          <a:bodyPr>
            <a:normAutofit/>
          </a:bodyPr>
          <a:lstStyle/>
          <a:p>
            <a:r>
              <a:rPr lang="en-US" sz="2200" dirty="0"/>
              <a:t>1/3/25</a:t>
            </a:r>
          </a:p>
          <a:p>
            <a:pPr lvl="1"/>
            <a:r>
              <a:rPr lang="en-US" sz="1800" dirty="0"/>
              <a:t>Currently integrating regulatory terminology into a base vocabulary.  This is being done for a worldwide spectrum management.</a:t>
            </a:r>
          </a:p>
          <a:p>
            <a:r>
              <a:rPr lang="en-US" sz="2200" dirty="0"/>
              <a:t>2/7/25</a:t>
            </a:r>
          </a:p>
          <a:p>
            <a:pPr lvl="1"/>
            <a:r>
              <a:rPr lang="en-US" sz="1800" dirty="0"/>
              <a:t>Making steady progress form a framework perspective.  Still under discussion.</a:t>
            </a:r>
          </a:p>
          <a:p>
            <a:pPr lvl="1"/>
            <a:r>
              <a:rPr lang="en-US" sz="1800" dirty="0"/>
              <a:t>Material posted for members to review before the meeting on the 14</a:t>
            </a:r>
            <a:r>
              <a:rPr lang="en-US" sz="1800" baseline="30000" dirty="0"/>
              <a:t>th</a:t>
            </a:r>
            <a:r>
              <a:rPr lang="en-US" sz="1800" dirty="0"/>
              <a:t>.</a:t>
            </a:r>
          </a:p>
          <a:p>
            <a:r>
              <a:rPr lang="en-US" sz="2200" dirty="0"/>
              <a:t>3/7/25</a:t>
            </a:r>
          </a:p>
          <a:p>
            <a:pPr lvl="1"/>
            <a:r>
              <a:rPr lang="en-US" sz="1800" dirty="0"/>
              <a:t>Went over a proposed document searcher for controls</a:t>
            </a:r>
          </a:p>
          <a:p>
            <a:pPr lvl="1"/>
            <a:r>
              <a:rPr lang="en-US" sz="1800" dirty="0"/>
              <a:t>Went of the first set of basic control</a:t>
            </a:r>
          </a:p>
          <a:p>
            <a:pPr lvl="1"/>
            <a:r>
              <a:rPr lang="en-US" sz="1800" dirty="0"/>
              <a:t>Discussed the redefinition of terms and acronym with  IEEE 1900.1</a:t>
            </a:r>
          </a:p>
          <a:p>
            <a:pPr lvl="1"/>
            <a:r>
              <a:rPr lang="en-US" sz="1800" dirty="0"/>
              <a:t>Went over the inputs to the AI/ML position paper for </a:t>
            </a:r>
            <a:r>
              <a:rPr lang="en-US" sz="1800" dirty="0" err="1"/>
              <a:t>DySPAN</a:t>
            </a:r>
            <a:r>
              <a:rPr lang="en-US" sz="1800" dirty="0"/>
              <a:t> SC to contribute to IMT 2030</a:t>
            </a:r>
          </a:p>
          <a:p>
            <a:r>
              <a:rPr lang="en-US" sz="2200" dirty="0"/>
              <a:t>4/4/25</a:t>
            </a:r>
          </a:p>
        </p:txBody>
      </p:sp>
      <p:sp>
        <p:nvSpPr>
          <p:cNvPr id="4" name="Date Placeholder 3"/>
          <p:cNvSpPr>
            <a:spLocks noGrp="1"/>
          </p:cNvSpPr>
          <p:nvPr>
            <p:ph type="dt" sz="quarter" idx="10"/>
          </p:nvPr>
        </p:nvSpPr>
        <p:spPr>
          <a:xfrm>
            <a:off x="457200" y="6448425"/>
            <a:ext cx="2133600" cy="365125"/>
          </a:xfrm>
        </p:spPr>
        <p:txBody>
          <a:bodyPr/>
          <a:lstStyle/>
          <a:p>
            <a:pPr>
              <a:defRPr/>
            </a:pPr>
            <a:fld id="{0DF68597-3CD9-6549-B14A-197E613A375C}" type="datetime1">
              <a:rPr lang="en-US" smtClean="0"/>
              <a:t>4/3/2025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#:5-25-0006-00-agen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19</a:t>
            </a:fld>
            <a:endParaRPr lang="en-US" dirty="0"/>
          </a:p>
        </p:txBody>
      </p:sp>
    </p:spTree>
    <p:extLst>
      <p:ext uri="{BB962C8B-B14F-4D97-AF65-F5344CB8AC3E}">
        <p14:creationId xmlns:p14="http://schemas.microsoft.com/office/powerpoint/2010/main" val="13438550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E0CE858-2961-99B0-FD16-DC7C838D8008}"/>
            </a:ext>
          </a:extLst>
        </p:cNvPr>
        <p:cNvGrpSpPr/>
        <p:nvPr/>
      </p:nvGrpSpPr>
      <p:grpSpPr>
        <a:xfrm>
          <a:off x="0" y="0"/>
          <a:ext cx="0" cy="0"/>
          <a:chOff x="0" y="0"/>
          <a:chExt cx="0" cy="0"/>
        </a:xfrm>
      </p:grpSpPr>
      <p:sp>
        <p:nvSpPr>
          <p:cNvPr id="2" name="Date Placeholder 1">
            <a:extLst>
              <a:ext uri="{FF2B5EF4-FFF2-40B4-BE49-F238E27FC236}">
                <a16:creationId xmlns:a16="http://schemas.microsoft.com/office/drawing/2014/main" id="{C69AAB03-511E-1436-BBB7-88CAD5DC725C}"/>
              </a:ext>
            </a:extLst>
          </p:cNvPr>
          <p:cNvSpPr>
            <a:spLocks noGrp="1"/>
          </p:cNvSpPr>
          <p:nvPr>
            <p:ph type="dt" sz="half" idx="10"/>
          </p:nvPr>
        </p:nvSpPr>
        <p:spPr>
          <a:xfrm>
            <a:off x="457200" y="6448425"/>
            <a:ext cx="2133600" cy="365125"/>
          </a:xfrm>
        </p:spPr>
        <p:txBody>
          <a:bodyPr/>
          <a:lstStyle/>
          <a:p>
            <a:pPr>
              <a:defRPr/>
            </a:pPr>
            <a:fld id="{F92B9163-773B-844A-BA75-0E440DDA909F}" type="datetime1">
              <a:rPr lang="en-US" smtClean="0"/>
              <a:t>4/3/2025</a:t>
            </a:fld>
            <a:endParaRPr lang="en-US"/>
          </a:p>
        </p:txBody>
      </p:sp>
      <p:sp>
        <p:nvSpPr>
          <p:cNvPr id="3" name="Footer Placeholder 2">
            <a:extLst>
              <a:ext uri="{FF2B5EF4-FFF2-40B4-BE49-F238E27FC236}">
                <a16:creationId xmlns:a16="http://schemas.microsoft.com/office/drawing/2014/main" id="{40CEF509-014E-2B9A-C6AF-21D6D2DAB238}"/>
              </a:ext>
            </a:extLst>
          </p:cNvPr>
          <p:cNvSpPr>
            <a:spLocks noGrp="1"/>
          </p:cNvSpPr>
          <p:nvPr>
            <p:ph type="ftr" sz="quarter" idx="11"/>
          </p:nvPr>
        </p:nvSpPr>
        <p:spPr>
          <a:xfrm>
            <a:off x="3124200" y="6448425"/>
            <a:ext cx="2895600" cy="365125"/>
          </a:xfrm>
        </p:spPr>
        <p:txBody>
          <a:bodyPr/>
          <a:lstStyle/>
          <a:p>
            <a:pPr>
              <a:defRPr/>
            </a:pPr>
            <a:r>
              <a:rPr lang="en-US" dirty="0"/>
              <a:t>Doc #:5-24-0010-02-agen</a:t>
            </a:r>
          </a:p>
        </p:txBody>
      </p:sp>
      <p:sp>
        <p:nvSpPr>
          <p:cNvPr id="4" name="Slide Number Placeholder 3">
            <a:extLst>
              <a:ext uri="{FF2B5EF4-FFF2-40B4-BE49-F238E27FC236}">
                <a16:creationId xmlns:a16="http://schemas.microsoft.com/office/drawing/2014/main" id="{79D2445E-FC76-90B7-AB20-17205109ECDD}"/>
              </a:ext>
            </a:extLst>
          </p:cNvPr>
          <p:cNvSpPr>
            <a:spLocks noGrp="1"/>
          </p:cNvSpPr>
          <p:nvPr>
            <p:ph type="sldNum" sz="quarter" idx="12"/>
          </p:nvPr>
        </p:nvSpPr>
        <p:spPr>
          <a:xfrm>
            <a:off x="6553200" y="6448425"/>
            <a:ext cx="2133600" cy="365125"/>
          </a:xfrm>
        </p:spPr>
        <p:txBody>
          <a:bodyPr/>
          <a:lstStyle/>
          <a:p>
            <a:pPr>
              <a:defRPr/>
            </a:pPr>
            <a:fld id="{3406F457-2706-4F6B-976E-F569A492BDEF}" type="slidenum">
              <a:rPr lang="en-US" smtClean="0"/>
              <a:pPr>
                <a:defRPr/>
              </a:pPr>
              <a:t>2</a:t>
            </a:fld>
            <a:endParaRPr lang="en-US"/>
          </a:p>
        </p:txBody>
      </p:sp>
      <p:sp>
        <p:nvSpPr>
          <p:cNvPr id="3074" name="Rectangle 2">
            <a:extLst>
              <a:ext uri="{FF2B5EF4-FFF2-40B4-BE49-F238E27FC236}">
                <a16:creationId xmlns:a16="http://schemas.microsoft.com/office/drawing/2014/main" id="{74B04592-01C3-BD71-BA60-D741BE7ADB4C}"/>
              </a:ext>
            </a:extLst>
          </p:cNvPr>
          <p:cNvSpPr>
            <a:spLocks noGrp="1" noChangeArrowheads="1"/>
          </p:cNvSpPr>
          <p:nvPr>
            <p:ph type="title" idx="4294967295"/>
          </p:nvPr>
        </p:nvSpPr>
        <p:spPr>
          <a:xfrm>
            <a:off x="0" y="115888"/>
            <a:ext cx="7772400" cy="1143000"/>
          </a:xfrm>
          <a:prstGeom prst="rect">
            <a:avLst/>
          </a:prstGeom>
        </p:spPr>
        <p:txBody>
          <a:bodyPr>
            <a:normAutofit fontScale="90000"/>
          </a:bodyPr>
          <a:lstStyle/>
          <a:p>
            <a:r>
              <a:rPr dirty="0"/>
              <a:t> Electronic Meeting Details</a:t>
            </a:r>
            <a:br>
              <a:rPr dirty="0"/>
            </a:br>
            <a:endParaRPr dirty="0"/>
          </a:p>
        </p:txBody>
      </p:sp>
      <p:graphicFrame>
        <p:nvGraphicFramePr>
          <p:cNvPr id="8" name="Table 7">
            <a:extLst>
              <a:ext uri="{FF2B5EF4-FFF2-40B4-BE49-F238E27FC236}">
                <a16:creationId xmlns:a16="http://schemas.microsoft.com/office/drawing/2014/main" id="{E3D37F2D-7998-3CEC-6ECB-77D31BD67501}"/>
              </a:ext>
            </a:extLst>
          </p:cNvPr>
          <p:cNvGraphicFramePr>
            <a:graphicFrameLocks noGrp="1"/>
          </p:cNvGraphicFramePr>
          <p:nvPr>
            <p:extLst>
              <p:ext uri="{D42A27DB-BD31-4B8C-83A1-F6EECF244321}">
                <p14:modId xmlns:p14="http://schemas.microsoft.com/office/powerpoint/2010/main" val="3075575081"/>
              </p:ext>
            </p:extLst>
          </p:nvPr>
        </p:nvGraphicFramePr>
        <p:xfrm>
          <a:off x="609600" y="1045211"/>
          <a:ext cx="7924800" cy="654703"/>
        </p:xfrm>
        <a:graphic>
          <a:graphicData uri="http://schemas.openxmlformats.org/drawingml/2006/table">
            <a:tbl>
              <a:tblPr firstRow="1" firstCol="1" bandRow="1"/>
              <a:tblGrid>
                <a:gridCol w="7924800">
                  <a:extLst>
                    <a:ext uri="{9D8B030D-6E8A-4147-A177-3AD203B41FA5}">
                      <a16:colId xmlns:a16="http://schemas.microsoft.com/office/drawing/2014/main" val="834480286"/>
                    </a:ext>
                  </a:extLst>
                </a:gridCol>
              </a:tblGrid>
              <a:tr h="208769">
                <a:tc>
                  <a:txBody>
                    <a:bodyPr/>
                    <a:lstStyle/>
                    <a:p>
                      <a:pPr marL="0" marR="0">
                        <a:lnSpc>
                          <a:spcPts val="1800"/>
                        </a:lnSpc>
                      </a:pPr>
                      <a:r>
                        <a:rPr lang="en-US" sz="1800" b="1" kern="100" dirty="0">
                          <a:solidFill>
                            <a:srgbClr val="000000"/>
                          </a:solidFill>
                          <a:effectLst/>
                          <a:latin typeface="Arial" panose="020B0604020202020204" pitchFamily="34" charset="0"/>
                          <a:ea typeface="Aptos" panose="020B0004020202020204" pitchFamily="34" charset="0"/>
                          <a:cs typeface="Aptos" panose="020B0004020202020204" pitchFamily="34" charset="0"/>
                        </a:rPr>
                        <a:t>Join from the meeting link</a:t>
                      </a:r>
                      <a:endParaRPr lang="en-US" sz="3200" kern="100" dirty="0">
                        <a:effectLst/>
                        <a:latin typeface="Aptos" panose="020B00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3648633337"/>
                  </a:ext>
                </a:extLst>
              </a:tr>
              <a:tr h="422420">
                <a:tc>
                  <a:txBody>
                    <a:bodyPr/>
                    <a:lstStyle/>
                    <a:p>
                      <a:pPr marL="0" marR="0" latinLnBrk="1">
                        <a:lnSpc>
                          <a:spcPts val="1800"/>
                        </a:lnSpc>
                      </a:pPr>
                      <a:r>
                        <a:rPr lang="en-US" sz="1600" u="none" strike="noStrike" kern="100" dirty="0">
                          <a:solidFill>
                            <a:srgbClr val="005E7D"/>
                          </a:solidFill>
                          <a:effectLst/>
                          <a:latin typeface="Arial" panose="020B0604020202020204" pitchFamily="34" charset="0"/>
                          <a:ea typeface="Aptos" panose="020B0004020202020204" pitchFamily="34" charset="0"/>
                          <a:cs typeface="Aptos" panose="020B0004020202020204" pitchFamily="34" charset="0"/>
                          <a:hlinkClick r:id="rId3"/>
                        </a:rPr>
                        <a:t>https://ieeesa.webex.com/ieeesa/j.php?MTID=md7311864ed3e53cd11516759e11c358e</a:t>
                      </a:r>
                      <a:endParaRPr lang="en-US" sz="1600" u="none" strike="noStrike" kern="100" dirty="0">
                        <a:solidFill>
                          <a:srgbClr val="005E7D"/>
                        </a:solidFill>
                        <a:effectLst/>
                        <a:latin typeface="Arial" panose="020B0604020202020204" pitchFamily="34" charset="0"/>
                        <a:ea typeface="Aptos" panose="020B0004020202020204" pitchFamily="34" charset="0"/>
                        <a:cs typeface="Aptos" panose="020B0004020202020204" pitchFamily="34" charset="0"/>
                      </a:endParaRPr>
                    </a:p>
                  </a:txBody>
                  <a:tcPr marL="0" marR="0" marT="0" marB="0" anchor="ctr">
                    <a:lnL>
                      <a:noFill/>
                    </a:lnL>
                    <a:lnR>
                      <a:noFill/>
                    </a:lnR>
                    <a:lnT>
                      <a:noFill/>
                    </a:lnT>
                    <a:lnB>
                      <a:noFill/>
                    </a:lnB>
                    <a:noFill/>
                  </a:tcPr>
                </a:tc>
                <a:extLst>
                  <a:ext uri="{0D108BD9-81ED-4DB2-BD59-A6C34878D82A}">
                    <a16:rowId xmlns:a16="http://schemas.microsoft.com/office/drawing/2014/main" val="1103465572"/>
                  </a:ext>
                </a:extLst>
              </a:tr>
            </a:tbl>
          </a:graphicData>
        </a:graphic>
      </p:graphicFrame>
      <p:sp>
        <p:nvSpPr>
          <p:cNvPr id="11" name="TextBox 10">
            <a:extLst>
              <a:ext uri="{FF2B5EF4-FFF2-40B4-BE49-F238E27FC236}">
                <a16:creationId xmlns:a16="http://schemas.microsoft.com/office/drawing/2014/main" id="{533665ED-CA81-520C-9778-100552C1813D}"/>
              </a:ext>
            </a:extLst>
          </p:cNvPr>
          <p:cNvSpPr txBox="1"/>
          <p:nvPr/>
        </p:nvSpPr>
        <p:spPr>
          <a:xfrm>
            <a:off x="457200" y="2438400"/>
            <a:ext cx="6599114" cy="1615827"/>
          </a:xfrm>
          <a:prstGeom prst="rect">
            <a:avLst/>
          </a:prstGeom>
          <a:noFill/>
        </p:spPr>
        <p:txBody>
          <a:bodyPr wrap="none" rtlCol="0">
            <a:spAutoFit/>
          </a:bodyPr>
          <a:lstStyle/>
          <a:p>
            <a:pPr marL="0" marR="0" latinLnBrk="1">
              <a:lnSpc>
                <a:spcPts val="1800"/>
              </a:lnSpc>
            </a:pPr>
            <a:r>
              <a:rPr lang="en-US" sz="1800" b="1" kern="1200" dirty="0">
                <a:solidFill>
                  <a:schemeClr val="tx1"/>
                </a:solidFill>
                <a:effectLst/>
                <a:latin typeface="+mn-lt"/>
                <a:ea typeface="+mn-ea"/>
                <a:cs typeface="+mn-cs"/>
              </a:rPr>
              <a:t>Tap to join from a mobile device (attendees only)</a:t>
            </a:r>
          </a:p>
          <a:p>
            <a:pPr marL="0" marR="0" latinLnBrk="1">
              <a:lnSpc>
                <a:spcPts val="1800"/>
              </a:lnSpc>
            </a:pPr>
            <a:r>
              <a:rPr lang="en-US" sz="1800" u="none" strike="noStrike" kern="1200" dirty="0">
                <a:solidFill>
                  <a:schemeClr val="tx1"/>
                </a:solidFill>
                <a:effectLst/>
                <a:latin typeface="+mn-lt"/>
                <a:ea typeface="+mn-ea"/>
                <a:cs typeface="+mn-cs"/>
                <a:hlinkClick r:id="rId4"/>
              </a:rPr>
              <a:t>+1-646-992-2010,,23312458293##</a:t>
            </a:r>
            <a:r>
              <a:rPr lang="en-US" sz="1800" kern="1200" dirty="0">
                <a:solidFill>
                  <a:schemeClr val="tx1"/>
                </a:solidFill>
                <a:effectLst/>
                <a:latin typeface="+mn-lt"/>
                <a:ea typeface="+mn-ea"/>
                <a:cs typeface="+mn-cs"/>
              </a:rPr>
              <a:t> United States Toll (New York City)</a:t>
            </a:r>
          </a:p>
          <a:p>
            <a:pPr marL="0" marR="0" latinLnBrk="1">
              <a:lnSpc>
                <a:spcPts val="1800"/>
              </a:lnSpc>
            </a:pPr>
            <a:r>
              <a:rPr lang="en-US" sz="1800" u="none" strike="noStrike" kern="1200" dirty="0">
                <a:solidFill>
                  <a:schemeClr val="tx1"/>
                </a:solidFill>
                <a:effectLst/>
                <a:latin typeface="+mn-lt"/>
                <a:ea typeface="+mn-ea"/>
                <a:cs typeface="+mn-cs"/>
                <a:hlinkClick r:id="rId5"/>
              </a:rPr>
              <a:t>+1-213-306-3065,,23312458293##</a:t>
            </a:r>
            <a:r>
              <a:rPr lang="en-US" sz="1800" kern="1200" dirty="0">
                <a:solidFill>
                  <a:schemeClr val="tx1"/>
                </a:solidFill>
                <a:effectLst/>
                <a:latin typeface="+mn-lt"/>
                <a:ea typeface="+mn-ea"/>
                <a:cs typeface="+mn-cs"/>
              </a:rPr>
              <a:t> United States Toll (Los Angeles)</a:t>
            </a:r>
            <a:endParaRPr lang="en-US" sz="1800" kern="100" dirty="0">
              <a:effectLst/>
              <a:latin typeface="Aptos" panose="020B0004020202020204" pitchFamily="34" charset="0"/>
              <a:ea typeface="Aptos" panose="020B0004020202020204" pitchFamily="34" charset="0"/>
              <a:cs typeface="Aptos" panose="020B0004020202020204" pitchFamily="34" charset="0"/>
            </a:endParaRPr>
          </a:p>
          <a:p>
            <a:endParaRPr lang="en-US" dirty="0"/>
          </a:p>
          <a:p>
            <a:endParaRPr lang="en-US" dirty="0"/>
          </a:p>
          <a:p>
            <a:endParaRPr lang="en-US" dirty="0"/>
          </a:p>
        </p:txBody>
      </p:sp>
      <p:sp>
        <p:nvSpPr>
          <p:cNvPr id="12" name="TextBox 11">
            <a:extLst>
              <a:ext uri="{FF2B5EF4-FFF2-40B4-BE49-F238E27FC236}">
                <a16:creationId xmlns:a16="http://schemas.microsoft.com/office/drawing/2014/main" id="{A0B719A1-9FD9-5514-6AB8-CD6B8CFE98C6}"/>
              </a:ext>
            </a:extLst>
          </p:cNvPr>
          <p:cNvSpPr txBox="1"/>
          <p:nvPr/>
        </p:nvSpPr>
        <p:spPr>
          <a:xfrm>
            <a:off x="457200" y="1835658"/>
            <a:ext cx="5083443" cy="369332"/>
          </a:xfrm>
          <a:prstGeom prst="rect">
            <a:avLst/>
          </a:prstGeom>
          <a:noFill/>
        </p:spPr>
        <p:txBody>
          <a:bodyPr wrap="none" rtlCol="0">
            <a:spAutoFit/>
          </a:bodyPr>
          <a:lstStyle/>
          <a:p>
            <a:r>
              <a:rPr lang="en-US" sz="1800" kern="0" dirty="0">
                <a:solidFill>
                  <a:srgbClr val="333333"/>
                </a:solidFill>
                <a:effectLst/>
                <a:latin typeface="Arial" panose="020B0604020202020204" pitchFamily="34" charset="0"/>
                <a:ea typeface="Aptos" panose="020B0004020202020204" pitchFamily="34" charset="0"/>
              </a:rPr>
              <a:t>Meeting number (access code): 2331 245 8293 </a:t>
            </a:r>
            <a:endParaRPr lang="en-US" dirty="0"/>
          </a:p>
        </p:txBody>
      </p:sp>
      <p:sp>
        <p:nvSpPr>
          <p:cNvPr id="13" name="TextBox 12">
            <a:extLst>
              <a:ext uri="{FF2B5EF4-FFF2-40B4-BE49-F238E27FC236}">
                <a16:creationId xmlns:a16="http://schemas.microsoft.com/office/drawing/2014/main" id="{7148E93D-80FA-1D9E-0249-433522AC9584}"/>
              </a:ext>
            </a:extLst>
          </p:cNvPr>
          <p:cNvSpPr txBox="1"/>
          <p:nvPr/>
        </p:nvSpPr>
        <p:spPr>
          <a:xfrm>
            <a:off x="489904" y="3545880"/>
            <a:ext cx="4201791" cy="615553"/>
          </a:xfrm>
          <a:prstGeom prst="rect">
            <a:avLst/>
          </a:prstGeom>
          <a:noFill/>
        </p:spPr>
        <p:txBody>
          <a:bodyPr wrap="none" rtlCol="0">
            <a:spAutoFit/>
          </a:bodyPr>
          <a:lstStyle/>
          <a:p>
            <a:r>
              <a:rPr lang="en-US" sz="1600" b="1" kern="0" dirty="0">
                <a:solidFill>
                  <a:srgbClr val="000000"/>
                </a:solidFill>
                <a:effectLst/>
                <a:latin typeface="Arial" panose="020B0604020202020204" pitchFamily="34" charset="0"/>
                <a:ea typeface="Aptos" panose="020B0004020202020204" pitchFamily="34" charset="0"/>
              </a:rPr>
              <a:t>Join from a video system or application</a:t>
            </a:r>
          </a:p>
          <a:p>
            <a:r>
              <a:rPr lang="en-US" sz="1800" kern="0" dirty="0">
                <a:solidFill>
                  <a:srgbClr val="333333"/>
                </a:solidFill>
                <a:effectLst/>
                <a:latin typeface="Arial" panose="020B0604020202020204" pitchFamily="34" charset="0"/>
                <a:ea typeface="Aptos" panose="020B0004020202020204" pitchFamily="34" charset="0"/>
              </a:rPr>
              <a:t>Dial </a:t>
            </a:r>
            <a:r>
              <a:rPr lang="en-US" sz="1800" u="none" strike="noStrike" kern="0" dirty="0">
                <a:solidFill>
                  <a:srgbClr val="005E7D"/>
                </a:solidFill>
                <a:effectLst/>
                <a:latin typeface="Arial" panose="020B0604020202020204" pitchFamily="34" charset="0"/>
                <a:ea typeface="Aptos" panose="020B0004020202020204" pitchFamily="34" charset="0"/>
                <a:cs typeface="Arial" panose="020B0604020202020204" pitchFamily="34" charset="0"/>
                <a:hlinkClick r:id="rId6"/>
              </a:rPr>
              <a:t>23312458293@ieeesa.webex.com</a:t>
            </a:r>
            <a:endParaRPr lang="en-US" sz="1600" dirty="0"/>
          </a:p>
        </p:txBody>
      </p:sp>
    </p:spTree>
    <p:extLst>
      <p:ext uri="{BB962C8B-B14F-4D97-AF65-F5344CB8AC3E}">
        <p14:creationId xmlns:p14="http://schemas.microsoft.com/office/powerpoint/2010/main" val="347211247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52437" y="-4763"/>
            <a:ext cx="8229600" cy="793534"/>
          </a:xfrm>
        </p:spPr>
        <p:txBody>
          <a:bodyPr/>
          <a:lstStyle/>
          <a:p>
            <a:r>
              <a:rPr dirty="0"/>
              <a:t>Current Status for 1900.5.</a:t>
            </a:r>
            <a:r>
              <a:rPr lang="en-US" dirty="0"/>
              <a:t>1</a:t>
            </a:r>
            <a:endParaRPr dirty="0"/>
          </a:p>
        </p:txBody>
      </p:sp>
      <p:sp>
        <p:nvSpPr>
          <p:cNvPr id="14339" name="Content Placeholder 2"/>
          <p:cNvSpPr>
            <a:spLocks noGrp="1"/>
          </p:cNvSpPr>
          <p:nvPr>
            <p:ph idx="1"/>
          </p:nvPr>
        </p:nvSpPr>
        <p:spPr>
          <a:xfrm>
            <a:off x="533400" y="609600"/>
            <a:ext cx="7835900" cy="5785443"/>
          </a:xfrm>
        </p:spPr>
        <p:txBody>
          <a:bodyPr>
            <a:normAutofit/>
          </a:bodyPr>
          <a:lstStyle/>
          <a:p>
            <a:r>
              <a:rPr lang="en-US" sz="2000" dirty="0"/>
              <a:t>2/7/25</a:t>
            </a:r>
          </a:p>
          <a:p>
            <a:pPr lvl="1"/>
            <a:r>
              <a:rPr lang="en-US" sz="1600" dirty="0"/>
              <a:t>Working on the policies. Started addressing the verification rules in the IEEE 1900.5.2 standard.  Identifying how the semantic constraints are met – covered by the ontology or by additional rules.  Developed rules for this to demonstrate how to use the 1900.5.1 augmentation.</a:t>
            </a:r>
          </a:p>
          <a:p>
            <a:pPr lvl="1"/>
            <a:r>
              <a:rPr lang="en-US" sz="1600" dirty="0"/>
              <a:t>Working on an easy way to define predicates. Looking at how the constraints apply to the predicate.</a:t>
            </a:r>
          </a:p>
          <a:p>
            <a:pPr lvl="1"/>
            <a:r>
              <a:rPr lang="en-US" sz="1600" dirty="0"/>
              <a:t>Working on these examples.  The syntax already been defined</a:t>
            </a:r>
          </a:p>
          <a:p>
            <a:pPr lvl="1"/>
            <a:r>
              <a:rPr lang="en-US" sz="1600" dirty="0"/>
              <a:t>Want to put this in a written form for people to review before presenting it</a:t>
            </a:r>
          </a:p>
          <a:p>
            <a:pPr lvl="1"/>
            <a:r>
              <a:rPr lang="en-US" sz="1600" dirty="0"/>
              <a:t>Looking for the next ad hoc to be scheduled on the 21</a:t>
            </a:r>
            <a:r>
              <a:rPr lang="en-US" sz="1600" baseline="30000" dirty="0"/>
              <a:t>st</a:t>
            </a:r>
            <a:r>
              <a:rPr lang="en-US" sz="1600" dirty="0"/>
              <a:t>.</a:t>
            </a:r>
          </a:p>
          <a:p>
            <a:r>
              <a:rPr lang="en-US" sz="2000" dirty="0"/>
              <a:t>3/7/25</a:t>
            </a:r>
          </a:p>
          <a:p>
            <a:pPr lvl="1"/>
            <a:r>
              <a:rPr lang="en-US" sz="1600" dirty="0"/>
              <a:t>Had an ad hoc that covered the appropriate .5.1 clause to express the validation tables for 1900.5.2</a:t>
            </a:r>
          </a:p>
          <a:p>
            <a:pPr lvl="1"/>
            <a:r>
              <a:rPr lang="en-US" sz="1600" dirty="0"/>
              <a:t>Next ad hoc will cover policies on how to express them in .5.1 – see scheduled meeting for next ad hoc.</a:t>
            </a:r>
          </a:p>
          <a:p>
            <a:r>
              <a:rPr lang="en-US" sz="2000" dirty="0"/>
              <a:t>4/3/25</a:t>
            </a:r>
          </a:p>
          <a:p>
            <a:endParaRPr lang="en-US" sz="2000" dirty="0"/>
          </a:p>
          <a:p>
            <a:pPr lvl="1"/>
            <a:endParaRPr lang="en-US" sz="1600" dirty="0"/>
          </a:p>
          <a:p>
            <a:pPr lvl="1"/>
            <a:endParaRPr lang="en-US" sz="1600" dirty="0"/>
          </a:p>
          <a:p>
            <a:pPr lvl="1"/>
            <a:endParaRPr lang="en-US" sz="1600" dirty="0"/>
          </a:p>
          <a:p>
            <a:pPr lvl="1"/>
            <a:endParaRPr lang="en-US" sz="2000" dirty="0"/>
          </a:p>
        </p:txBody>
      </p:sp>
      <p:sp>
        <p:nvSpPr>
          <p:cNvPr id="4" name="Date Placeholder 3"/>
          <p:cNvSpPr>
            <a:spLocks noGrp="1"/>
          </p:cNvSpPr>
          <p:nvPr>
            <p:ph type="dt" sz="quarter" idx="10"/>
          </p:nvPr>
        </p:nvSpPr>
        <p:spPr>
          <a:xfrm>
            <a:off x="457200" y="6448425"/>
            <a:ext cx="2133600" cy="365125"/>
          </a:xfrm>
        </p:spPr>
        <p:txBody>
          <a:bodyPr/>
          <a:lstStyle/>
          <a:p>
            <a:pPr>
              <a:defRPr/>
            </a:pPr>
            <a:fld id="{9177AF8C-C63B-F24F-9922-35D604F8E9B1}" type="datetime1">
              <a:rPr lang="en-US" smtClean="0"/>
              <a:t>4/3/2025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#:5-25-0006-00-agen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20</a:t>
            </a:fld>
            <a:endParaRPr lang="en-US"/>
          </a:p>
        </p:txBody>
      </p:sp>
    </p:spTree>
    <p:extLst>
      <p:ext uri="{BB962C8B-B14F-4D97-AF65-F5344CB8AC3E}">
        <p14:creationId xmlns:p14="http://schemas.microsoft.com/office/powerpoint/2010/main" val="272046188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a:xfrm>
            <a:off x="445655" y="134938"/>
            <a:ext cx="8229600" cy="1143000"/>
          </a:xfrm>
        </p:spPr>
        <p:txBody>
          <a:bodyPr/>
          <a:lstStyle/>
          <a:p>
            <a:r>
              <a:rPr dirty="0"/>
              <a:t>Current Status for 1900.5.2</a:t>
            </a:r>
            <a:r>
              <a:rPr lang="en-US" dirty="0"/>
              <a:t> Revision</a:t>
            </a:r>
            <a:endParaRPr dirty="0"/>
          </a:p>
        </p:txBody>
      </p:sp>
      <p:sp>
        <p:nvSpPr>
          <p:cNvPr id="14339" name="Content Placeholder 2"/>
          <p:cNvSpPr>
            <a:spLocks noGrp="1"/>
          </p:cNvSpPr>
          <p:nvPr>
            <p:ph idx="1"/>
          </p:nvPr>
        </p:nvSpPr>
        <p:spPr>
          <a:xfrm>
            <a:off x="609599" y="990600"/>
            <a:ext cx="8229599" cy="5334000"/>
          </a:xfrm>
        </p:spPr>
        <p:txBody>
          <a:bodyPr/>
          <a:lstStyle/>
          <a:p>
            <a:endParaRPr lang="en-US" sz="1600" dirty="0"/>
          </a:p>
          <a:p>
            <a:r>
              <a:rPr lang="en-US" sz="2000" dirty="0"/>
              <a:t>12/6/24</a:t>
            </a:r>
          </a:p>
          <a:p>
            <a:pPr lvl="1"/>
            <a:r>
              <a:rPr lang="en-US" sz="1600" dirty="0"/>
              <a:t>Waiting for RevCom Review.  </a:t>
            </a:r>
          </a:p>
          <a:p>
            <a:pPr lvl="1"/>
            <a:r>
              <a:rPr lang="en-US" sz="1600" dirty="0"/>
              <a:t>Plan amendments to address location of the normative schemas and maybe some other matters</a:t>
            </a:r>
          </a:p>
          <a:p>
            <a:r>
              <a:rPr lang="en-US" sz="2000" dirty="0"/>
              <a:t>1/3/25</a:t>
            </a:r>
          </a:p>
          <a:p>
            <a:pPr lvl="1"/>
            <a:r>
              <a:rPr lang="en-US" sz="1600" dirty="0"/>
              <a:t>Standard revision was approved.  It is now going through editing </a:t>
            </a:r>
          </a:p>
          <a:p>
            <a:pPr lvl="1"/>
            <a:r>
              <a:rPr lang="en-US" sz="1600" dirty="0"/>
              <a:t>Anticipate a PAR and quick amendment to make the schema at the open-source site normative</a:t>
            </a:r>
          </a:p>
          <a:p>
            <a:r>
              <a:rPr lang="en-US" sz="2000" dirty="0"/>
              <a:t>2/7/25</a:t>
            </a:r>
          </a:p>
          <a:p>
            <a:pPr lvl="1"/>
            <a:r>
              <a:rPr lang="en-US" sz="1600" dirty="0"/>
              <a:t>No updates</a:t>
            </a:r>
          </a:p>
          <a:p>
            <a:r>
              <a:rPr lang="en-US" sz="2000" dirty="0"/>
              <a:t>3/7/25</a:t>
            </a:r>
          </a:p>
          <a:p>
            <a:pPr lvl="1"/>
            <a:r>
              <a:rPr lang="en-US" sz="1600" dirty="0"/>
              <a:t>No updates</a:t>
            </a:r>
          </a:p>
          <a:p>
            <a:r>
              <a:rPr lang="en-US" sz="2000" dirty="0"/>
              <a:t>4/4/25</a:t>
            </a:r>
          </a:p>
          <a:p>
            <a:pPr lvl="1"/>
            <a:r>
              <a:rPr lang="en-US" sz="1600" dirty="0"/>
              <a:t>No updates</a:t>
            </a:r>
          </a:p>
          <a:p>
            <a:endParaRPr lang="en-US" sz="2000" dirty="0"/>
          </a:p>
          <a:p>
            <a:pPr lvl="2"/>
            <a:endParaRPr lang="en-US" sz="1200" dirty="0"/>
          </a:p>
          <a:p>
            <a:pPr lvl="1"/>
            <a:endParaRPr lang="en-US" sz="1600" dirty="0"/>
          </a:p>
        </p:txBody>
      </p:sp>
      <p:sp>
        <p:nvSpPr>
          <p:cNvPr id="4" name="Date Placeholder 3"/>
          <p:cNvSpPr>
            <a:spLocks noGrp="1"/>
          </p:cNvSpPr>
          <p:nvPr>
            <p:ph type="dt" sz="quarter" idx="10"/>
          </p:nvPr>
        </p:nvSpPr>
        <p:spPr>
          <a:xfrm>
            <a:off x="457200" y="6448425"/>
            <a:ext cx="2133600" cy="365125"/>
          </a:xfrm>
        </p:spPr>
        <p:txBody>
          <a:bodyPr/>
          <a:lstStyle/>
          <a:p>
            <a:pPr>
              <a:defRPr/>
            </a:pPr>
            <a:fld id="{9D89828F-6334-5646-92E1-2A6AEDACD0A2}" type="datetime1">
              <a:rPr lang="en-US" smtClean="0"/>
              <a:t>4/3/2025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#:5-25-0006-00-agen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CF083BE6-C18A-41AF-9A6B-C5E28B92F680}" type="slidenum">
              <a:rPr lang="en-US" smtClean="0"/>
              <a:pPr>
                <a:defRPr/>
              </a:pPr>
              <a:t>21</a:t>
            </a:fld>
            <a:endParaRPr lang="en-US"/>
          </a:p>
        </p:txBody>
      </p:sp>
    </p:spTree>
    <p:extLst>
      <p:ext uri="{BB962C8B-B14F-4D97-AF65-F5344CB8AC3E}">
        <p14:creationId xmlns:p14="http://schemas.microsoft.com/office/powerpoint/2010/main" val="395247957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E7DA4-84CA-4A5F-2B01-5ACD5298B44C}"/>
              </a:ext>
            </a:extLst>
          </p:cNvPr>
          <p:cNvSpPr>
            <a:spLocks noGrp="1"/>
          </p:cNvSpPr>
          <p:nvPr>
            <p:ph type="title"/>
          </p:nvPr>
        </p:nvSpPr>
        <p:spPr>
          <a:xfrm>
            <a:off x="457200" y="274638"/>
            <a:ext cx="8229600" cy="638176"/>
          </a:xfrm>
        </p:spPr>
        <p:txBody>
          <a:bodyPr>
            <a:normAutofit fontScale="90000"/>
          </a:bodyPr>
          <a:lstStyle/>
          <a:p>
            <a:r>
              <a:rPr lang="en-US" dirty="0"/>
              <a:t>Opensource Repository</a:t>
            </a:r>
          </a:p>
        </p:txBody>
      </p:sp>
      <p:sp>
        <p:nvSpPr>
          <p:cNvPr id="3" name="Content Placeholder 2">
            <a:extLst>
              <a:ext uri="{FF2B5EF4-FFF2-40B4-BE49-F238E27FC236}">
                <a16:creationId xmlns:a16="http://schemas.microsoft.com/office/drawing/2014/main" id="{9C806C28-9F61-25DA-D45A-DDD3FD6D9A52}"/>
              </a:ext>
            </a:extLst>
          </p:cNvPr>
          <p:cNvSpPr>
            <a:spLocks noGrp="1"/>
          </p:cNvSpPr>
          <p:nvPr>
            <p:ph idx="1"/>
          </p:nvPr>
        </p:nvSpPr>
        <p:spPr>
          <a:xfrm>
            <a:off x="457200" y="1097629"/>
            <a:ext cx="8229600" cy="5150771"/>
          </a:xfrm>
        </p:spPr>
        <p:txBody>
          <a:bodyPr>
            <a:normAutofit/>
          </a:bodyPr>
          <a:lstStyle/>
          <a:p>
            <a:r>
              <a:rPr lang="en-US" sz="2400" dirty="0"/>
              <a:t>Lead – Eric Lindahl</a:t>
            </a:r>
          </a:p>
          <a:p>
            <a:r>
              <a:rPr lang="en-US" sz="2400" dirty="0"/>
              <a:t>Maintainer – Carlos Caicedo, Becca Rousseau</a:t>
            </a:r>
          </a:p>
          <a:p>
            <a:r>
              <a:rPr lang="en-US" sz="2600" dirty="0">
                <a:effectLst/>
                <a:latin typeface="Calibri" panose="020F0502020204030204" pitchFamily="34" charset="0"/>
                <a:ea typeface="Calibri" panose="020F0502020204030204" pitchFamily="34" charset="0"/>
              </a:rPr>
              <a:t>Root URL "</a:t>
            </a:r>
            <a:r>
              <a:rPr lang="en-US" sz="2600" u="sng" dirty="0">
                <a:solidFill>
                  <a:srgbClr val="0000FF"/>
                </a:solidFill>
                <a:effectLst/>
                <a:latin typeface="Calibri" panose="020F0502020204030204" pitchFamily="34" charset="0"/>
                <a:ea typeface="Calibri" panose="020F0502020204030204" pitchFamily="34" charset="0"/>
                <a:hlinkClick r:id="rId2"/>
              </a:rPr>
              <a:t>purl.ieee.org/</a:t>
            </a:r>
            <a:r>
              <a:rPr lang="en-US" sz="2600" u="sng" dirty="0" err="1">
                <a:solidFill>
                  <a:srgbClr val="0000FF"/>
                </a:solidFill>
                <a:effectLst/>
                <a:latin typeface="Calibri" panose="020F0502020204030204" pitchFamily="34" charset="0"/>
                <a:ea typeface="Calibri" panose="020F0502020204030204" pitchFamily="34" charset="0"/>
                <a:hlinkClick r:id="rId2"/>
              </a:rPr>
              <a:t>sa</a:t>
            </a:r>
            <a:r>
              <a:rPr lang="en-US" sz="2600" dirty="0">
                <a:effectLst/>
                <a:latin typeface="Calibri" panose="020F0502020204030204" pitchFamily="34" charset="0"/>
                <a:ea typeface="Calibri" panose="020F0502020204030204" pitchFamily="34" charset="0"/>
              </a:rPr>
              <a:t>" for the standards groups is fixed and must be the root and using </a:t>
            </a:r>
            <a:r>
              <a:rPr lang="en-US" sz="2600" kern="0" dirty="0">
                <a:effectLst/>
                <a:latin typeface="Calibri" panose="020F0502020204030204" pitchFamily="34" charset="0"/>
                <a:ea typeface="Calibri" panose="020F0502020204030204" pitchFamily="34" charset="0"/>
              </a:rPr>
              <a:t>"/</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for our </a:t>
            </a:r>
            <a:r>
              <a:rPr lang="en-US" sz="2600" kern="0" dirty="0" err="1">
                <a:effectLst/>
                <a:latin typeface="Calibri" panose="020F0502020204030204" pitchFamily="34" charset="0"/>
                <a:ea typeface="Calibri" panose="020F0502020204030204" pitchFamily="34" charset="0"/>
              </a:rPr>
              <a:t>DySPAN</a:t>
            </a:r>
            <a:r>
              <a:rPr lang="en-US" sz="2600" kern="0" dirty="0">
                <a:effectLst/>
                <a:latin typeface="Calibri" panose="020F0502020204030204" pitchFamily="34" charset="0"/>
                <a:ea typeface="Calibri" panose="020F0502020204030204" pitchFamily="34" charset="0"/>
              </a:rPr>
              <a:t> work, and "/</a:t>
            </a:r>
            <a:r>
              <a:rPr lang="en-US" sz="2600" kern="0" dirty="0" err="1">
                <a:effectLst/>
                <a:latin typeface="Calibri" panose="020F0502020204030204" pitchFamily="34" charset="0"/>
                <a:ea typeface="Calibri" panose="020F0502020204030204" pitchFamily="34" charset="0"/>
              </a:rPr>
              <a:t>scm</a:t>
            </a:r>
            <a:r>
              <a:rPr lang="en-US" sz="2600" kern="0" dirty="0">
                <a:effectLst/>
                <a:latin typeface="Calibri" panose="020F0502020204030204" pitchFamily="34" charset="0"/>
                <a:ea typeface="Calibri" panose="020F0502020204030204" pitchFamily="34" charset="0"/>
              </a:rPr>
              <a:t>" for our SCM work</a:t>
            </a:r>
          </a:p>
          <a:p>
            <a:pPr lvl="1"/>
            <a:r>
              <a:rPr lang="en-US" sz="2200" dirty="0">
                <a:effectLst/>
                <a:latin typeface="Calibri" panose="020F0502020204030204" pitchFamily="34" charset="0"/>
                <a:ea typeface="Calibri" panose="020F0502020204030204" pitchFamily="34" charset="0"/>
              </a:rPr>
              <a:t>Our SCM full PURL is "</a:t>
            </a:r>
            <a:r>
              <a:rPr lang="en-US" sz="2200" u="sng" dirty="0">
                <a:solidFill>
                  <a:srgbClr val="0000FF"/>
                </a:solidFill>
                <a:effectLst/>
                <a:latin typeface="Calibri" panose="020F0502020204030204" pitchFamily="34" charset="0"/>
                <a:ea typeface="Calibri" panose="020F0502020204030204" pitchFamily="34" charset="0"/>
                <a:hlinkClick r:id="rId3"/>
              </a:rPr>
              <a:t>purl.ieee.org/</a:t>
            </a:r>
            <a:r>
              <a:rPr lang="en-US" sz="2200" u="sng" dirty="0" err="1">
                <a:solidFill>
                  <a:srgbClr val="0000FF"/>
                </a:solidFill>
                <a:effectLst/>
                <a:latin typeface="Calibri" panose="020F0502020204030204" pitchFamily="34" charset="0"/>
                <a:ea typeface="Calibri" panose="020F0502020204030204" pitchFamily="34" charset="0"/>
                <a:hlinkClick r:id="rId3"/>
              </a:rPr>
              <a:t>sa</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dyspan</a:t>
            </a:r>
            <a:r>
              <a:rPr lang="en-US" sz="2200" u="sng" dirty="0">
                <a:solidFill>
                  <a:srgbClr val="0000FF"/>
                </a:solidFill>
                <a:effectLst/>
                <a:latin typeface="Calibri" panose="020F0502020204030204" pitchFamily="34" charset="0"/>
                <a:ea typeface="Calibri" panose="020F0502020204030204" pitchFamily="34" charset="0"/>
                <a:hlinkClick r:id="rId3"/>
              </a:rPr>
              <a:t>/</a:t>
            </a:r>
            <a:r>
              <a:rPr lang="en-US" sz="2200" u="sng" dirty="0" err="1">
                <a:solidFill>
                  <a:srgbClr val="0000FF"/>
                </a:solidFill>
                <a:effectLst/>
                <a:latin typeface="Calibri" panose="020F0502020204030204" pitchFamily="34" charset="0"/>
                <a:ea typeface="Calibri" panose="020F0502020204030204" pitchFamily="34" charset="0"/>
                <a:hlinkClick r:id="rId3"/>
              </a:rPr>
              <a:t>scm</a:t>
            </a:r>
            <a:r>
              <a:rPr lang="en-US" sz="2200" dirty="0">
                <a:effectLst/>
                <a:latin typeface="Calibri" panose="020F0502020204030204" pitchFamily="34" charset="0"/>
                <a:ea typeface="Calibri" panose="020F0502020204030204" pitchFamily="34" charset="0"/>
              </a:rPr>
              <a:t>“</a:t>
            </a:r>
          </a:p>
          <a:p>
            <a:r>
              <a:rPr lang="en-US" sz="2600" dirty="0">
                <a:latin typeface="Calibri" panose="020F0502020204030204" pitchFamily="34" charset="0"/>
                <a:ea typeface="Calibri" panose="020F0502020204030204" pitchFamily="34" charset="0"/>
              </a:rPr>
              <a:t>3/7/25</a:t>
            </a:r>
          </a:p>
          <a:p>
            <a:pPr lvl="1"/>
            <a:r>
              <a:rPr lang="en-US" sz="2200" dirty="0">
                <a:latin typeface="Calibri" panose="020F0502020204030204" pitchFamily="34" charset="0"/>
                <a:ea typeface="Calibri" panose="020F0502020204030204" pitchFamily="34" charset="0"/>
              </a:rPr>
              <a:t>Same</a:t>
            </a:r>
          </a:p>
          <a:p>
            <a:pPr lvl="1"/>
            <a:endParaRPr lang="en-US" sz="2200" dirty="0">
              <a:effectLst/>
              <a:latin typeface="Calibri" panose="020F0502020204030204" pitchFamily="34" charset="0"/>
              <a:ea typeface="Calibri" panose="020F0502020204030204" pitchFamily="34" charset="0"/>
            </a:endParaRPr>
          </a:p>
          <a:p>
            <a:pPr lvl="1"/>
            <a:endParaRPr lang="en-US" sz="2200" dirty="0">
              <a:effectLst/>
              <a:latin typeface="Calibri" panose="020F0502020204030204" pitchFamily="34" charset="0"/>
              <a:ea typeface="Calibri" panose="020F0502020204030204" pitchFamily="34" charset="0"/>
            </a:endParaRPr>
          </a:p>
          <a:p>
            <a:pPr lvl="2"/>
            <a:endParaRPr lang="en-US" sz="1600" dirty="0"/>
          </a:p>
          <a:p>
            <a:pPr lvl="1"/>
            <a:endParaRPr lang="en-US" sz="2000" dirty="0"/>
          </a:p>
          <a:p>
            <a:pPr lvl="1"/>
            <a:endParaRPr lang="en-US" sz="2000" dirty="0"/>
          </a:p>
          <a:p>
            <a:pPr lvl="1"/>
            <a:endParaRPr lang="en-US" sz="2000" dirty="0"/>
          </a:p>
          <a:p>
            <a:pPr lvl="1"/>
            <a:endParaRPr lang="en-US" sz="2000" dirty="0"/>
          </a:p>
        </p:txBody>
      </p:sp>
      <p:sp>
        <p:nvSpPr>
          <p:cNvPr id="4" name="Date Placeholder 3">
            <a:extLst>
              <a:ext uri="{FF2B5EF4-FFF2-40B4-BE49-F238E27FC236}">
                <a16:creationId xmlns:a16="http://schemas.microsoft.com/office/drawing/2014/main" id="{51AE827E-72A1-AA38-EF1D-FBDB593383AF}"/>
              </a:ext>
            </a:extLst>
          </p:cNvPr>
          <p:cNvSpPr>
            <a:spLocks noGrp="1"/>
          </p:cNvSpPr>
          <p:nvPr>
            <p:ph type="dt" sz="half" idx="10"/>
          </p:nvPr>
        </p:nvSpPr>
        <p:spPr/>
        <p:txBody>
          <a:bodyPr/>
          <a:lstStyle/>
          <a:p>
            <a:pPr>
              <a:defRPr/>
            </a:pPr>
            <a:fld id="{16B57355-4AF4-A441-8AA9-B06FF469BB9E}" type="datetime1">
              <a:rPr lang="en-US" smtClean="0"/>
              <a:t>4/3/2025</a:t>
            </a:fld>
            <a:endParaRPr lang="en-US"/>
          </a:p>
        </p:txBody>
      </p:sp>
      <p:sp>
        <p:nvSpPr>
          <p:cNvPr id="5" name="Footer Placeholder 4">
            <a:extLst>
              <a:ext uri="{FF2B5EF4-FFF2-40B4-BE49-F238E27FC236}">
                <a16:creationId xmlns:a16="http://schemas.microsoft.com/office/drawing/2014/main" id="{82C10DFD-274A-A2E4-CB95-7B41D35AB344}"/>
              </a:ext>
            </a:extLst>
          </p:cNvPr>
          <p:cNvSpPr>
            <a:spLocks noGrp="1"/>
          </p:cNvSpPr>
          <p:nvPr>
            <p:ph type="ftr" sz="quarter" idx="11"/>
          </p:nvPr>
        </p:nvSpPr>
        <p:spPr/>
        <p:txBody>
          <a:bodyPr/>
          <a:lstStyle/>
          <a:p>
            <a:r>
              <a:rPr lang="en-US" dirty="0"/>
              <a:t>Doc #:5-25-0006-00-agen</a:t>
            </a:r>
          </a:p>
        </p:txBody>
      </p:sp>
      <p:sp>
        <p:nvSpPr>
          <p:cNvPr id="6" name="Slide Number Placeholder 5">
            <a:extLst>
              <a:ext uri="{FF2B5EF4-FFF2-40B4-BE49-F238E27FC236}">
                <a16:creationId xmlns:a16="http://schemas.microsoft.com/office/drawing/2014/main" id="{9D0380AB-2F47-F5E3-F3BC-1E6C7DDC0873}"/>
              </a:ext>
            </a:extLst>
          </p:cNvPr>
          <p:cNvSpPr>
            <a:spLocks noGrp="1"/>
          </p:cNvSpPr>
          <p:nvPr>
            <p:ph type="sldNum" sz="quarter" idx="12"/>
          </p:nvPr>
        </p:nvSpPr>
        <p:spPr/>
        <p:txBody>
          <a:bodyPr/>
          <a:lstStyle/>
          <a:p>
            <a:pPr>
              <a:defRPr/>
            </a:pPr>
            <a:fld id="{E6A9CA49-25C3-408A-A7C2-6BBA5AFB62A7}" type="slidenum">
              <a:rPr lang="en-US" smtClean="0"/>
              <a:pPr>
                <a:defRPr/>
              </a:pPr>
              <a:t>22</a:t>
            </a:fld>
            <a:endParaRPr lang="en-US"/>
          </a:p>
        </p:txBody>
      </p:sp>
    </p:spTree>
    <p:extLst>
      <p:ext uri="{BB962C8B-B14F-4D97-AF65-F5344CB8AC3E}">
        <p14:creationId xmlns:p14="http://schemas.microsoft.com/office/powerpoint/2010/main" val="55248990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a:xfrm>
            <a:off x="457200" y="154107"/>
            <a:ext cx="8229600" cy="715962"/>
          </a:xfrm>
        </p:spPr>
        <p:txBody>
          <a:bodyPr/>
          <a:lstStyle/>
          <a:p>
            <a:r>
              <a:rPr dirty="0"/>
              <a:t>Other </a:t>
            </a:r>
            <a:r>
              <a:rPr dirty="0" err="1"/>
              <a:t>DySPAN</a:t>
            </a:r>
            <a:r>
              <a:rPr dirty="0"/>
              <a:t>-SC Activities - 1</a:t>
            </a:r>
          </a:p>
        </p:txBody>
      </p:sp>
      <p:sp>
        <p:nvSpPr>
          <p:cNvPr id="15363" name="Content Placeholder 2"/>
          <p:cNvSpPr>
            <a:spLocks noGrp="1"/>
          </p:cNvSpPr>
          <p:nvPr>
            <p:ph idx="1"/>
          </p:nvPr>
        </p:nvSpPr>
        <p:spPr>
          <a:xfrm>
            <a:off x="342900" y="921703"/>
            <a:ext cx="8648700" cy="5392617"/>
          </a:xfrm>
        </p:spPr>
        <p:txBody>
          <a:bodyPr>
            <a:normAutofit fontScale="92500" lnSpcReduction="10000"/>
          </a:bodyPr>
          <a:lstStyle/>
          <a:p>
            <a:r>
              <a:rPr lang="en-US" sz="2000" dirty="0"/>
              <a:t>Met on 18 Mar 25</a:t>
            </a:r>
          </a:p>
          <a:p>
            <a:r>
              <a:rPr lang="en-US" sz="2000" dirty="0"/>
              <a:t>Treasurer – &gt;$</a:t>
            </a:r>
            <a:r>
              <a:rPr lang="en-US" sz="1800" dirty="0">
                <a:effectLst/>
                <a:latin typeface="Aptos" panose="020B0004020202020204" pitchFamily="34" charset="0"/>
                <a:ea typeface="Aptos" panose="020B0004020202020204" pitchFamily="34" charset="0"/>
                <a:cs typeface="Times New Roman" panose="02020603050405020304" pitchFamily="18" charset="0"/>
              </a:rPr>
              <a:t>47,676.69</a:t>
            </a:r>
            <a:r>
              <a:rPr lang="en-US" sz="2000" dirty="0"/>
              <a:t> in the account </a:t>
            </a:r>
          </a:p>
          <a:p>
            <a:r>
              <a:rPr lang="en-US" sz="2000" dirty="0"/>
              <a:t>Selected updates</a:t>
            </a:r>
          </a:p>
          <a:p>
            <a:pPr lvl="1"/>
            <a:r>
              <a:rPr lang="en-US" sz="1600" dirty="0"/>
              <a:t>1900.1 – Meeting have been scheduled.  Working to schedule to accommodate participation</a:t>
            </a:r>
          </a:p>
          <a:p>
            <a:pPr lvl="1"/>
            <a:r>
              <a:rPr lang="en-US" sz="1500" dirty="0"/>
              <a:t>1900.2 – No report (Eric left before the scheduled discussion)</a:t>
            </a:r>
          </a:p>
          <a:p>
            <a:pPr lvl="1"/>
            <a:r>
              <a:rPr lang="en-US" sz="1500" dirty="0"/>
              <a:t>1900.6 – At the same level of progress.  Simply thinking about continuing hoping there is interest</a:t>
            </a:r>
          </a:p>
          <a:p>
            <a:pPr marL="744538" lvl="1">
              <a:lnSpc>
                <a:spcPct val="107000"/>
              </a:lnSpc>
              <a:spcAft>
                <a:spcPts val="800"/>
              </a:spcAft>
            </a:pPr>
            <a:r>
              <a:rPr lang="en-US" sz="1500" dirty="0"/>
              <a:t>1900.8 – No report</a:t>
            </a:r>
          </a:p>
          <a:p>
            <a:r>
              <a:rPr lang="en-US" sz="2100" dirty="0"/>
              <a:t>Updating the 1900 web site – not much work has been done</a:t>
            </a:r>
          </a:p>
          <a:p>
            <a:pPr lvl="1"/>
            <a:r>
              <a:rPr lang="en-US" sz="1600" dirty="0"/>
              <a:t>Emphasized that this needs to be done before the </a:t>
            </a:r>
            <a:r>
              <a:rPr lang="en-US" sz="1600" dirty="0" err="1"/>
              <a:t>DySPAN</a:t>
            </a:r>
            <a:r>
              <a:rPr lang="en-US" sz="1600" dirty="0"/>
              <a:t> conference</a:t>
            </a:r>
          </a:p>
          <a:p>
            <a:pPr lvl="1"/>
            <a:r>
              <a:rPr lang="en-US" sz="1600" dirty="0"/>
              <a:t>Each workgroup has been tasked with updating their specific content</a:t>
            </a:r>
          </a:p>
          <a:p>
            <a:pPr lvl="1"/>
            <a:r>
              <a:rPr lang="en-US" sz="1600" dirty="0"/>
              <a:t>The Secretary’s (Alex </a:t>
            </a:r>
            <a:r>
              <a:rPr lang="en-US" sz="1600" dirty="0" err="1"/>
              <a:t>Lackpour’s</a:t>
            </a:r>
            <a:r>
              <a:rPr lang="en-US" sz="1600" dirty="0"/>
              <a:t>) role is to update our web site.  Recommended reviewing and editing our website as a word document and he would then make changes based on the word document to the web page</a:t>
            </a:r>
          </a:p>
          <a:p>
            <a:r>
              <a:rPr lang="en-US" sz="2100" dirty="0"/>
              <a:t>Potential new projects – Looking at 6G and the importance of spectrum sharing</a:t>
            </a:r>
          </a:p>
          <a:p>
            <a:pPr lvl="1"/>
            <a:r>
              <a:rPr lang="en-US" sz="1700" dirty="0"/>
              <a:t>Eric currently putting to together a document on AI/ML in </a:t>
            </a:r>
            <a:r>
              <a:rPr lang="en-US" sz="1700" dirty="0" err="1"/>
              <a:t>DySPAN</a:t>
            </a:r>
            <a:endParaRPr lang="en-US" sz="1700" dirty="0"/>
          </a:p>
          <a:p>
            <a:r>
              <a:rPr lang="en-US" sz="2100" dirty="0" err="1"/>
              <a:t>DySPAN</a:t>
            </a:r>
            <a:r>
              <a:rPr lang="en-US" sz="2100" dirty="0"/>
              <a:t> 2025 will be in London – Oliver is coordinating </a:t>
            </a:r>
            <a:r>
              <a:rPr lang="en-US" sz="2100" dirty="0" err="1"/>
              <a:t>DySPAN</a:t>
            </a:r>
            <a:r>
              <a:rPr lang="en-US" sz="2100" dirty="0"/>
              <a:t>-SC participation</a:t>
            </a:r>
          </a:p>
          <a:p>
            <a:pPr lvl="1"/>
            <a:r>
              <a:rPr lang="en-US" sz="1700" dirty="0"/>
              <a:t>Participating are Oliver, Carlos, Reinhard, and possibly John</a:t>
            </a:r>
          </a:p>
          <a:p>
            <a:pPr lvl="1"/>
            <a:r>
              <a:rPr lang="en-US" sz="1700" dirty="0"/>
              <a:t>Created a logo for the </a:t>
            </a:r>
            <a:r>
              <a:rPr lang="en-US" sz="1700" dirty="0" err="1"/>
              <a:t>DySPAN</a:t>
            </a:r>
            <a:r>
              <a:rPr lang="en-US" sz="1700" dirty="0"/>
              <a:t>-SC</a:t>
            </a:r>
          </a:p>
          <a:p>
            <a:pPr lvl="1"/>
            <a:r>
              <a:rPr lang="en-US" sz="1700" dirty="0"/>
              <a:t>Handouts might be paper copies of our website pages</a:t>
            </a:r>
          </a:p>
          <a:p>
            <a:pPr marL="0" indent="0">
              <a:buNone/>
            </a:pPr>
            <a:endParaRPr lang="en-US" sz="1400" dirty="0"/>
          </a:p>
        </p:txBody>
      </p:sp>
      <p:sp>
        <p:nvSpPr>
          <p:cNvPr id="4" name="Date Placeholder 3"/>
          <p:cNvSpPr>
            <a:spLocks noGrp="1"/>
          </p:cNvSpPr>
          <p:nvPr>
            <p:ph type="dt" sz="quarter" idx="10"/>
          </p:nvPr>
        </p:nvSpPr>
        <p:spPr/>
        <p:txBody>
          <a:bodyPr/>
          <a:lstStyle/>
          <a:p>
            <a:pPr>
              <a:defRPr/>
            </a:pPr>
            <a:fld id="{5F260B7F-E713-624F-97BF-A290A018D659}" type="datetime1">
              <a:rPr lang="en-US" smtClean="0"/>
              <a:t>4/3/2025</a:t>
            </a:fld>
            <a:endParaRPr lang="en-US"/>
          </a:p>
        </p:txBody>
      </p:sp>
      <p:sp>
        <p:nvSpPr>
          <p:cNvPr id="5" name="Footer Placeholder 4"/>
          <p:cNvSpPr>
            <a:spLocks noGrp="1"/>
          </p:cNvSpPr>
          <p:nvPr>
            <p:ph type="ftr" sz="quarter" idx="11"/>
          </p:nvPr>
        </p:nvSpPr>
        <p:spPr/>
        <p:txBody>
          <a:bodyPr/>
          <a:lstStyle/>
          <a:p>
            <a:pPr>
              <a:defRPr/>
            </a:pPr>
            <a:r>
              <a:rPr lang="en-US" dirty="0"/>
              <a:t>Doc #:5-25-0006-00-agen</a:t>
            </a:r>
          </a:p>
        </p:txBody>
      </p:sp>
      <p:sp>
        <p:nvSpPr>
          <p:cNvPr id="6" name="Slide Number Placeholder 5"/>
          <p:cNvSpPr>
            <a:spLocks noGrp="1"/>
          </p:cNvSpPr>
          <p:nvPr>
            <p:ph type="sldNum" sz="quarter" idx="12"/>
          </p:nvPr>
        </p:nvSpPr>
        <p:spPr/>
        <p:txBody>
          <a:bodyPr/>
          <a:lstStyle/>
          <a:p>
            <a:pPr>
              <a:defRPr/>
            </a:pPr>
            <a:fld id="{3F8E209E-B556-43A6-906C-D45DFA64A2DE}" type="slidenum">
              <a:rPr lang="en-US" smtClean="0"/>
              <a:pPr>
                <a:defRPr/>
              </a:pPr>
              <a:t>23</a:t>
            </a:fld>
            <a:endParaRPr lang="en-US"/>
          </a:p>
        </p:txBody>
      </p:sp>
      <p:pic>
        <p:nvPicPr>
          <p:cNvPr id="3" name="Picture 2">
            <a:extLst>
              <a:ext uri="{FF2B5EF4-FFF2-40B4-BE49-F238E27FC236}">
                <a16:creationId xmlns:a16="http://schemas.microsoft.com/office/drawing/2014/main" id="{8ED5BE52-8811-DF9C-87E8-0CB31FC513D9}"/>
              </a:ext>
            </a:extLst>
          </p:cNvPr>
          <p:cNvPicPr>
            <a:picLocks noChangeAspect="1"/>
          </p:cNvPicPr>
          <p:nvPr/>
        </p:nvPicPr>
        <p:blipFill>
          <a:blip r:embed="rId2"/>
          <a:stretch>
            <a:fillRect/>
          </a:stretch>
        </p:blipFill>
        <p:spPr>
          <a:xfrm>
            <a:off x="7162800" y="5412867"/>
            <a:ext cx="1343212" cy="628737"/>
          </a:xfrm>
          <a:prstGeom prst="rect">
            <a:avLst/>
          </a:prstGeom>
        </p:spPr>
      </p:pic>
    </p:spTree>
    <p:extLst>
      <p:ext uri="{BB962C8B-B14F-4D97-AF65-F5344CB8AC3E}">
        <p14:creationId xmlns:p14="http://schemas.microsoft.com/office/powerpoint/2010/main" val="603797575"/>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ADBF0E-FC79-06E8-3F74-3426E6C40396}"/>
              </a:ext>
            </a:extLst>
          </p:cNvPr>
          <p:cNvSpPr>
            <a:spLocks noGrp="1"/>
          </p:cNvSpPr>
          <p:nvPr>
            <p:ph type="title"/>
          </p:nvPr>
        </p:nvSpPr>
        <p:spPr>
          <a:xfrm>
            <a:off x="457200" y="274638"/>
            <a:ext cx="8229600" cy="563562"/>
          </a:xfrm>
        </p:spPr>
        <p:txBody>
          <a:bodyPr>
            <a:normAutofit fontScale="90000"/>
          </a:bodyPr>
          <a:lstStyle/>
          <a:p>
            <a:r>
              <a:rPr lang="en-US" dirty="0"/>
              <a:t>IEEE 1900 Working Groups</a:t>
            </a:r>
          </a:p>
        </p:txBody>
      </p:sp>
      <p:sp>
        <p:nvSpPr>
          <p:cNvPr id="4" name="Date Placeholder 3">
            <a:extLst>
              <a:ext uri="{FF2B5EF4-FFF2-40B4-BE49-F238E27FC236}">
                <a16:creationId xmlns:a16="http://schemas.microsoft.com/office/drawing/2014/main" id="{45398C4A-8183-5DD1-15AC-C9EF3C46F7E0}"/>
              </a:ext>
            </a:extLst>
          </p:cNvPr>
          <p:cNvSpPr>
            <a:spLocks noGrp="1"/>
          </p:cNvSpPr>
          <p:nvPr>
            <p:ph type="dt" sz="half" idx="10"/>
          </p:nvPr>
        </p:nvSpPr>
        <p:spPr/>
        <p:txBody>
          <a:bodyPr/>
          <a:lstStyle/>
          <a:p>
            <a:pPr>
              <a:defRPr/>
            </a:pPr>
            <a:fld id="{16B57355-4AF4-A441-8AA9-B06FF469BB9E}" type="datetime1">
              <a:rPr lang="en-US" smtClean="0"/>
              <a:t>4/3/2025</a:t>
            </a:fld>
            <a:endParaRPr lang="en-US"/>
          </a:p>
        </p:txBody>
      </p:sp>
      <p:sp>
        <p:nvSpPr>
          <p:cNvPr id="5" name="Footer Placeholder 4">
            <a:extLst>
              <a:ext uri="{FF2B5EF4-FFF2-40B4-BE49-F238E27FC236}">
                <a16:creationId xmlns:a16="http://schemas.microsoft.com/office/drawing/2014/main" id="{1E50C9DA-76DD-8DE8-8D91-F5607148732F}"/>
              </a:ext>
            </a:extLst>
          </p:cNvPr>
          <p:cNvSpPr>
            <a:spLocks noGrp="1"/>
          </p:cNvSpPr>
          <p:nvPr>
            <p:ph type="ftr" sz="quarter" idx="11"/>
          </p:nvPr>
        </p:nvSpPr>
        <p:spPr/>
        <p:txBody>
          <a:bodyPr/>
          <a:lstStyle/>
          <a:p>
            <a:r>
              <a:rPr lang="en-US" dirty="0"/>
              <a:t>Doc #:5-25-0006-00-agen</a:t>
            </a:r>
          </a:p>
        </p:txBody>
      </p:sp>
      <p:sp>
        <p:nvSpPr>
          <p:cNvPr id="6" name="Slide Number Placeholder 5">
            <a:extLst>
              <a:ext uri="{FF2B5EF4-FFF2-40B4-BE49-F238E27FC236}">
                <a16:creationId xmlns:a16="http://schemas.microsoft.com/office/drawing/2014/main" id="{FAD0273A-C846-3EAF-928E-0493F5ACBE18}"/>
              </a:ext>
            </a:extLst>
          </p:cNvPr>
          <p:cNvSpPr>
            <a:spLocks noGrp="1"/>
          </p:cNvSpPr>
          <p:nvPr>
            <p:ph type="sldNum" sz="quarter" idx="12"/>
          </p:nvPr>
        </p:nvSpPr>
        <p:spPr/>
        <p:txBody>
          <a:bodyPr/>
          <a:lstStyle/>
          <a:p>
            <a:pPr>
              <a:defRPr/>
            </a:pPr>
            <a:fld id="{E6A9CA49-25C3-408A-A7C2-6BBA5AFB62A7}" type="slidenum">
              <a:rPr lang="en-US" smtClean="0"/>
              <a:pPr>
                <a:defRPr/>
              </a:pPr>
              <a:t>24</a:t>
            </a:fld>
            <a:endParaRPr lang="en-US"/>
          </a:p>
        </p:txBody>
      </p:sp>
      <p:pic>
        <p:nvPicPr>
          <p:cNvPr id="7" name="Content Placeholder 6" descr="Diagram&#10;&#10;Description automatically generated">
            <a:extLst>
              <a:ext uri="{FF2B5EF4-FFF2-40B4-BE49-F238E27FC236}">
                <a16:creationId xmlns:a16="http://schemas.microsoft.com/office/drawing/2014/main" id="{15829661-A499-386E-323A-91B3257B0F4D}"/>
              </a:ext>
            </a:extLst>
          </p:cNvPr>
          <p:cNvPicPr>
            <a:picLocks noGrp="1" noChangeAspect="1"/>
          </p:cNvPicPr>
          <p:nvPr>
            <p:ph idx="1"/>
          </p:nvPr>
        </p:nvPicPr>
        <p:blipFill>
          <a:blip r:embed="rId2"/>
          <a:stretch>
            <a:fillRect/>
          </a:stretch>
        </p:blipFill>
        <p:spPr>
          <a:xfrm>
            <a:off x="815146" y="990600"/>
            <a:ext cx="7513707" cy="5135563"/>
          </a:xfrm>
          <a:prstGeom prst="rect">
            <a:avLst/>
          </a:prstGeom>
        </p:spPr>
      </p:pic>
    </p:spTree>
    <p:extLst>
      <p:ext uri="{BB962C8B-B14F-4D97-AF65-F5344CB8AC3E}">
        <p14:creationId xmlns:p14="http://schemas.microsoft.com/office/powerpoint/2010/main" val="1064523870"/>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7AEF1A-7493-2AD4-AE6C-3B30D63D2634}"/>
              </a:ext>
            </a:extLst>
          </p:cNvPr>
          <p:cNvSpPr>
            <a:spLocks noGrp="1"/>
          </p:cNvSpPr>
          <p:nvPr>
            <p:ph type="title"/>
          </p:nvPr>
        </p:nvSpPr>
        <p:spPr/>
        <p:txBody>
          <a:bodyPr/>
          <a:lstStyle/>
          <a:p>
            <a:r>
              <a:rPr lang="en-US" dirty="0"/>
              <a:t>Website</a:t>
            </a:r>
          </a:p>
        </p:txBody>
      </p:sp>
      <p:sp>
        <p:nvSpPr>
          <p:cNvPr id="3" name="Content Placeholder 2">
            <a:extLst>
              <a:ext uri="{FF2B5EF4-FFF2-40B4-BE49-F238E27FC236}">
                <a16:creationId xmlns:a16="http://schemas.microsoft.com/office/drawing/2014/main" id="{5DBA96A7-EFF4-CD11-B576-3D6761F47B9B}"/>
              </a:ext>
            </a:extLst>
          </p:cNvPr>
          <p:cNvSpPr>
            <a:spLocks noGrp="1"/>
          </p:cNvSpPr>
          <p:nvPr>
            <p:ph idx="1"/>
          </p:nvPr>
        </p:nvSpPr>
        <p:spPr/>
        <p:txBody>
          <a:bodyPr/>
          <a:lstStyle/>
          <a:p>
            <a:r>
              <a:rPr lang="en-US" dirty="0">
                <a:hlinkClick r:id="rId2"/>
              </a:rPr>
              <a:t>IEEE 1900.5 | </a:t>
            </a:r>
            <a:r>
              <a:rPr lang="en-US" dirty="0" err="1">
                <a:hlinkClick r:id="rId2"/>
              </a:rPr>
              <a:t>DySPAN</a:t>
            </a:r>
            <a:r>
              <a:rPr lang="en-US" dirty="0">
                <a:hlinkClick r:id="rId2"/>
              </a:rPr>
              <a:t> Standards Committee</a:t>
            </a:r>
            <a:endParaRPr lang="en-US" dirty="0"/>
          </a:p>
          <a:p>
            <a:r>
              <a:rPr lang="en-US" dirty="0">
                <a:hlinkClick r:id="rId3"/>
              </a:rPr>
              <a:t>Word version on </a:t>
            </a:r>
            <a:r>
              <a:rPr lang="en-US" dirty="0" err="1">
                <a:hlinkClick r:id="rId3"/>
              </a:rPr>
              <a:t>iMeet</a:t>
            </a:r>
            <a:r>
              <a:rPr lang="en-US" dirty="0">
                <a:hlinkClick r:id="rId3"/>
              </a:rPr>
              <a:t> </a:t>
            </a:r>
            <a:r>
              <a:rPr lang="en-US" dirty="0"/>
              <a:t>– volunteers to update</a:t>
            </a:r>
          </a:p>
          <a:p>
            <a:pPr lvl="1"/>
            <a:r>
              <a:rPr lang="en-US" dirty="0"/>
              <a:t>Images: Authors </a:t>
            </a:r>
          </a:p>
          <a:p>
            <a:pPr lvl="1"/>
            <a:r>
              <a:rPr lang="en-US" dirty="0"/>
              <a:t>Scope: John </a:t>
            </a:r>
          </a:p>
          <a:p>
            <a:pPr lvl="1"/>
            <a:r>
              <a:rPr lang="en-US" dirty="0"/>
              <a:t>1900.5R: Eric</a:t>
            </a:r>
          </a:p>
          <a:p>
            <a:pPr lvl="1"/>
            <a:r>
              <a:rPr lang="en-US" dirty="0"/>
              <a:t>1900.5.1 &amp; 1900.5.1R: Reinhard</a:t>
            </a:r>
          </a:p>
          <a:p>
            <a:pPr lvl="1"/>
            <a:r>
              <a:rPr lang="en-US" dirty="0"/>
              <a:t>1900.5.2 &amp; 1900.5.2R: John Stine</a:t>
            </a:r>
          </a:p>
          <a:p>
            <a:endParaRPr lang="en-US" dirty="0"/>
          </a:p>
        </p:txBody>
      </p:sp>
      <p:sp>
        <p:nvSpPr>
          <p:cNvPr id="4" name="Date Placeholder 3">
            <a:extLst>
              <a:ext uri="{FF2B5EF4-FFF2-40B4-BE49-F238E27FC236}">
                <a16:creationId xmlns:a16="http://schemas.microsoft.com/office/drawing/2014/main" id="{97AFC9DC-6B52-C884-9527-2AB3594305BA}"/>
              </a:ext>
            </a:extLst>
          </p:cNvPr>
          <p:cNvSpPr>
            <a:spLocks noGrp="1"/>
          </p:cNvSpPr>
          <p:nvPr>
            <p:ph type="dt" sz="half" idx="10"/>
          </p:nvPr>
        </p:nvSpPr>
        <p:spPr/>
        <p:txBody>
          <a:bodyPr/>
          <a:lstStyle/>
          <a:p>
            <a:pPr>
              <a:defRPr/>
            </a:pPr>
            <a:fld id="{16B57355-4AF4-A441-8AA9-B06FF469BB9E}" type="datetime1">
              <a:rPr lang="en-US" smtClean="0"/>
              <a:t>4/3/2025</a:t>
            </a:fld>
            <a:endParaRPr lang="en-US"/>
          </a:p>
        </p:txBody>
      </p:sp>
      <p:sp>
        <p:nvSpPr>
          <p:cNvPr id="5" name="Footer Placeholder 4">
            <a:extLst>
              <a:ext uri="{FF2B5EF4-FFF2-40B4-BE49-F238E27FC236}">
                <a16:creationId xmlns:a16="http://schemas.microsoft.com/office/drawing/2014/main" id="{144DCA94-091F-F049-FA88-D435C265FB2B}"/>
              </a:ext>
            </a:extLst>
          </p:cNvPr>
          <p:cNvSpPr>
            <a:spLocks noGrp="1"/>
          </p:cNvSpPr>
          <p:nvPr>
            <p:ph type="ftr" sz="quarter" idx="11"/>
          </p:nvPr>
        </p:nvSpPr>
        <p:spPr/>
        <p:txBody>
          <a:bodyPr/>
          <a:lstStyle/>
          <a:p>
            <a:r>
              <a:rPr lang="en-US" dirty="0"/>
              <a:t>Doc #:5-25-0006-00-agen</a:t>
            </a:r>
          </a:p>
        </p:txBody>
      </p:sp>
      <p:sp>
        <p:nvSpPr>
          <p:cNvPr id="6" name="Slide Number Placeholder 5">
            <a:extLst>
              <a:ext uri="{FF2B5EF4-FFF2-40B4-BE49-F238E27FC236}">
                <a16:creationId xmlns:a16="http://schemas.microsoft.com/office/drawing/2014/main" id="{856FAE28-2448-ACBA-6E6B-56005E68FB98}"/>
              </a:ext>
            </a:extLst>
          </p:cNvPr>
          <p:cNvSpPr>
            <a:spLocks noGrp="1"/>
          </p:cNvSpPr>
          <p:nvPr>
            <p:ph type="sldNum" sz="quarter" idx="12"/>
          </p:nvPr>
        </p:nvSpPr>
        <p:spPr/>
        <p:txBody>
          <a:bodyPr/>
          <a:lstStyle/>
          <a:p>
            <a:pPr>
              <a:defRPr/>
            </a:pPr>
            <a:fld id="{E6A9CA49-25C3-408A-A7C2-6BBA5AFB62A7}" type="slidenum">
              <a:rPr lang="en-US" smtClean="0"/>
              <a:pPr>
                <a:defRPr/>
              </a:pPr>
              <a:t>25</a:t>
            </a:fld>
            <a:endParaRPr lang="en-US"/>
          </a:p>
        </p:txBody>
      </p:sp>
    </p:spTree>
    <p:extLst>
      <p:ext uri="{BB962C8B-B14F-4D97-AF65-F5344CB8AC3E}">
        <p14:creationId xmlns:p14="http://schemas.microsoft.com/office/powerpoint/2010/main" val="180330742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60366"/>
          </a:xfrm>
        </p:spPr>
        <p:txBody>
          <a:bodyPr>
            <a:normAutofit fontScale="90000"/>
          </a:bodyPr>
          <a:lstStyle/>
          <a:p>
            <a:r>
              <a:rPr lang="en-US" dirty="0"/>
              <a:t>1900.5 Marketing Inputs</a:t>
            </a:r>
          </a:p>
        </p:txBody>
      </p:sp>
      <p:sp>
        <p:nvSpPr>
          <p:cNvPr id="3" name="Content Placeholder 2"/>
          <p:cNvSpPr>
            <a:spLocks noGrp="1"/>
          </p:cNvSpPr>
          <p:nvPr>
            <p:ph idx="1"/>
          </p:nvPr>
        </p:nvSpPr>
        <p:spPr>
          <a:xfrm>
            <a:off x="609600" y="835004"/>
            <a:ext cx="8229600" cy="5489596"/>
          </a:xfrm>
        </p:spPr>
        <p:txBody>
          <a:bodyPr/>
          <a:lstStyle/>
          <a:p>
            <a:r>
              <a:rPr lang="en-US" sz="1800" dirty="0"/>
              <a:t>11/1/24</a:t>
            </a:r>
          </a:p>
          <a:p>
            <a:pPr lvl="1"/>
            <a:r>
              <a:rPr lang="en-US" sz="1400" dirty="0"/>
              <a:t>A Rutgers researcher presented the utility of SCMs to the ORAN Alliance</a:t>
            </a:r>
          </a:p>
          <a:p>
            <a:pPr lvl="1"/>
            <a:r>
              <a:rPr lang="en-US" sz="1400" dirty="0"/>
              <a:t>Carlos and John will present SCMs on 6 November at the </a:t>
            </a:r>
            <a:r>
              <a:rPr lang="en-US" sz="1400" dirty="0" err="1"/>
              <a:t>SpectrumX</a:t>
            </a:r>
            <a:r>
              <a:rPr lang="en-US" sz="1400" dirty="0"/>
              <a:t> Radio Shop Chat</a:t>
            </a:r>
          </a:p>
          <a:p>
            <a:r>
              <a:rPr lang="en-US" sz="1800" dirty="0"/>
              <a:t>12/6/24</a:t>
            </a:r>
          </a:p>
          <a:p>
            <a:pPr lvl="1"/>
            <a:r>
              <a:rPr lang="en-US" sz="1400" dirty="0"/>
              <a:t>Eric will be presenting to </a:t>
            </a:r>
            <a:r>
              <a:rPr lang="en-US" sz="1400" dirty="0" err="1"/>
              <a:t>AoC</a:t>
            </a:r>
            <a:r>
              <a:rPr lang="en-US" sz="1400" dirty="0"/>
              <a:t> meeting on Information Warfare in Augusta, Ga in February.  Presentation will cover an extension to SFAF to exchange 1900.5.2 models.</a:t>
            </a:r>
          </a:p>
          <a:p>
            <a:pPr lvl="1"/>
            <a:r>
              <a:rPr lang="en-US" sz="1400" dirty="0"/>
              <a:t>Carlos is submitting a paper on SCMs and spectrum sharing economics</a:t>
            </a:r>
          </a:p>
          <a:p>
            <a:r>
              <a:rPr lang="en-US" sz="1800" dirty="0"/>
              <a:t>1/3/25</a:t>
            </a:r>
          </a:p>
          <a:p>
            <a:pPr lvl="1"/>
            <a:r>
              <a:rPr lang="en-US" sz="1400" dirty="0"/>
              <a:t>Eric will reach out to relevant parties</a:t>
            </a:r>
          </a:p>
          <a:p>
            <a:r>
              <a:rPr lang="en-US" sz="1800" dirty="0"/>
              <a:t>2/7/25</a:t>
            </a:r>
          </a:p>
          <a:p>
            <a:pPr lvl="1"/>
            <a:r>
              <a:rPr lang="en-US" sz="1400" dirty="0"/>
              <a:t>Carlos has a paper in </a:t>
            </a:r>
            <a:r>
              <a:rPr lang="en-US" sz="1400" dirty="0" err="1"/>
              <a:t>DySPAN</a:t>
            </a:r>
            <a:r>
              <a:rPr lang="en-US" sz="1400" dirty="0"/>
              <a:t> that mentions SCMs</a:t>
            </a:r>
          </a:p>
          <a:p>
            <a:r>
              <a:rPr lang="en-US" sz="1800" dirty="0"/>
              <a:t>3/7/25</a:t>
            </a:r>
          </a:p>
          <a:p>
            <a:pPr lvl="1"/>
            <a:r>
              <a:rPr lang="en-US" sz="1400" dirty="0"/>
              <a:t>Invitation to IEEE 1900.5.1 to contribute to a new IEEE Magazine “IEEE Data Descriptions”</a:t>
            </a:r>
          </a:p>
          <a:p>
            <a:pPr lvl="2"/>
            <a:r>
              <a:rPr lang="en-US" sz="1000" dirty="0"/>
              <a:t>Provides additional opportunities for other projects</a:t>
            </a:r>
          </a:p>
          <a:p>
            <a:pPr lvl="2"/>
            <a:r>
              <a:rPr lang="en-US" sz="1000" dirty="0"/>
              <a:t>Provides opportunity for additional visibility of the WG’s work</a:t>
            </a:r>
          </a:p>
          <a:p>
            <a:r>
              <a:rPr lang="en-US" sz="1800" dirty="0"/>
              <a:t>4/4/25</a:t>
            </a:r>
          </a:p>
          <a:p>
            <a:pPr lvl="1"/>
            <a:endParaRPr lang="en-US" sz="1400" dirty="0"/>
          </a:p>
          <a:p>
            <a:pPr lvl="1"/>
            <a:endParaRPr lang="en-US" sz="1400" dirty="0"/>
          </a:p>
          <a:p>
            <a:pPr lvl="1"/>
            <a:endParaRPr lang="en-US" sz="1400" dirty="0"/>
          </a:p>
          <a:p>
            <a:pPr lvl="1"/>
            <a:endParaRPr lang="en-US" sz="1400" dirty="0"/>
          </a:p>
          <a:p>
            <a:pPr lvl="1"/>
            <a:endParaRPr lang="en-US" sz="1400" dirty="0"/>
          </a:p>
          <a:p>
            <a:pPr lvl="1"/>
            <a:endParaRPr lang="en-US" sz="1050" dirty="0"/>
          </a:p>
          <a:p>
            <a:pPr lvl="1"/>
            <a:endParaRPr lang="en-US" sz="1400" dirty="0"/>
          </a:p>
          <a:p>
            <a:pPr lvl="1"/>
            <a:endParaRPr lang="en-US" sz="1400" dirty="0"/>
          </a:p>
          <a:p>
            <a:endParaRPr lang="en-US" sz="1800" dirty="0"/>
          </a:p>
          <a:p>
            <a:pPr lvl="1"/>
            <a:endParaRPr lang="en-US" sz="1400" dirty="0"/>
          </a:p>
          <a:p>
            <a:endParaRPr lang="en-US" sz="1800" dirty="0"/>
          </a:p>
          <a:p>
            <a:pPr lvl="2"/>
            <a:endParaRPr lang="en-US" sz="1400" dirty="0"/>
          </a:p>
        </p:txBody>
      </p:sp>
      <p:sp>
        <p:nvSpPr>
          <p:cNvPr id="4" name="Date Placeholder 3"/>
          <p:cNvSpPr>
            <a:spLocks noGrp="1"/>
          </p:cNvSpPr>
          <p:nvPr>
            <p:ph type="dt" sz="half" idx="10"/>
          </p:nvPr>
        </p:nvSpPr>
        <p:spPr>
          <a:xfrm>
            <a:off x="457200" y="6448425"/>
            <a:ext cx="2133600" cy="365125"/>
          </a:xfrm>
        </p:spPr>
        <p:txBody>
          <a:bodyPr/>
          <a:lstStyle/>
          <a:p>
            <a:pPr>
              <a:defRPr/>
            </a:pPr>
            <a:fld id="{517AA6F3-E5BA-EB4A-B00A-E0610F28523F}" type="datetime1">
              <a:rPr lang="en-US" smtClean="0"/>
              <a:t>4/3/2025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#:5-25-0006-00-agen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986769F2-C589-4C46-B9E8-371DE6369B6E}" type="slidenum">
              <a:rPr lang="en-US" smtClean="0"/>
              <a:pPr>
                <a:defRPr/>
              </a:pPr>
              <a:t>26</a:t>
            </a:fld>
            <a:endParaRPr lang="en-US"/>
          </a:p>
        </p:txBody>
      </p:sp>
    </p:spTree>
    <p:extLst>
      <p:ext uri="{BB962C8B-B14F-4D97-AF65-F5344CB8AC3E}">
        <p14:creationId xmlns:p14="http://schemas.microsoft.com/office/powerpoint/2010/main" val="36483288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84094" y="-22412"/>
            <a:ext cx="6602506" cy="1143000"/>
          </a:xfrm>
        </p:spPr>
        <p:txBody>
          <a:bodyPr>
            <a:normAutofit fontScale="90000"/>
          </a:bodyPr>
          <a:lstStyle/>
          <a:p>
            <a:r>
              <a:rPr lang="en-US" dirty="0"/>
              <a:t>1900.5 </a:t>
            </a:r>
            <a:r>
              <a:rPr dirty="0"/>
              <a:t>Meeting Planning</a:t>
            </a:r>
            <a:r>
              <a:rPr lang="en-US" dirty="0"/>
              <a:t> and Review</a:t>
            </a:r>
            <a:endParaRPr dirty="0"/>
          </a:p>
        </p:txBody>
      </p:sp>
      <p:sp>
        <p:nvSpPr>
          <p:cNvPr id="17411" name="Content Placeholder 2"/>
          <p:cNvSpPr>
            <a:spLocks noGrp="1"/>
          </p:cNvSpPr>
          <p:nvPr>
            <p:ph idx="1"/>
          </p:nvPr>
        </p:nvSpPr>
        <p:spPr>
          <a:xfrm>
            <a:off x="305762" y="1115369"/>
            <a:ext cx="7771438" cy="5181600"/>
          </a:xfrm>
        </p:spPr>
        <p:txBody>
          <a:bodyPr/>
          <a:lstStyle/>
          <a:p>
            <a:r>
              <a:rPr lang="en-US" sz="1600" strike="sngStrike" dirty="0"/>
              <a:t>P1900.5 WG Mtg 3/7/25 0800 ET</a:t>
            </a:r>
          </a:p>
          <a:p>
            <a:r>
              <a:rPr lang="en-US" sz="1600" strike="sngStrike" dirty="0"/>
              <a:t>P1900.5 Revision Ad-hoc 3/14/25 1330 ET</a:t>
            </a:r>
          </a:p>
          <a:p>
            <a:r>
              <a:rPr lang="en-US" sz="1600" strike="sngStrike" dirty="0"/>
              <a:t>P1900.5 Revision Ad-hoc 3/28/25 1300 ET</a:t>
            </a:r>
          </a:p>
          <a:p>
            <a:r>
              <a:rPr lang="en-US" sz="1600" dirty="0"/>
              <a:t>P1900.5.1 Revision Ad-hoc 4/4/25 1300 ET </a:t>
            </a:r>
          </a:p>
          <a:p>
            <a:r>
              <a:rPr lang="en-US" sz="1600" dirty="0"/>
              <a:t>P1900.5 WG Mtg 4/4/25 1430 ET</a:t>
            </a:r>
          </a:p>
          <a:p>
            <a:r>
              <a:rPr lang="en-US" sz="1600" dirty="0"/>
              <a:t>P1900.5 Revision Ad-hoc 4/11/25 1330 ET</a:t>
            </a:r>
          </a:p>
          <a:p>
            <a:r>
              <a:rPr lang="en-US" sz="1600" dirty="0"/>
              <a:t>P1900.5 Revision Ad-hoc 4/25/25 1300 ET</a:t>
            </a:r>
          </a:p>
          <a:p>
            <a:r>
              <a:rPr lang="en-US" sz="1600" dirty="0"/>
              <a:t>P1900.5 WG Mtg 4/4/25 1430 ET</a:t>
            </a:r>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endParaRPr lang="en-US" sz="1600" dirty="0"/>
          </a:p>
          <a:p>
            <a:pPr lvl="1"/>
            <a:endParaRPr lang="en-US" sz="1200" dirty="0"/>
          </a:p>
          <a:p>
            <a:endParaRPr lang="en-US" sz="1600" dirty="0"/>
          </a:p>
          <a:p>
            <a:pPr marL="0" indent="0">
              <a:buNone/>
            </a:pPr>
            <a:endParaRPr lang="en-US" sz="1600" dirty="0"/>
          </a:p>
          <a:p>
            <a:pPr lvl="1"/>
            <a:endParaRPr lang="en-US" sz="1050" dirty="0"/>
          </a:p>
          <a:p>
            <a:pPr lvl="1"/>
            <a:endParaRPr lang="en-US" sz="1050" dirty="0"/>
          </a:p>
          <a:p>
            <a:endParaRPr lang="en-US" sz="1100" dirty="0"/>
          </a:p>
          <a:p>
            <a:pPr marL="0" indent="0">
              <a:buNone/>
            </a:pPr>
            <a:endParaRPr lang="en-US" sz="2400" dirty="0"/>
          </a:p>
          <a:p>
            <a:endParaRPr lang="en-US" sz="1600" dirty="0"/>
          </a:p>
          <a:p>
            <a:pPr lvl="1"/>
            <a:endParaRPr lang="en-US" sz="1200" dirty="0"/>
          </a:p>
          <a:p>
            <a:pPr marL="0" indent="0">
              <a:buNone/>
            </a:pPr>
            <a:endParaRPr lang="en-US" sz="1400" dirty="0"/>
          </a:p>
        </p:txBody>
      </p:sp>
      <p:sp>
        <p:nvSpPr>
          <p:cNvPr id="4" name="Date Placeholder 3"/>
          <p:cNvSpPr>
            <a:spLocks noGrp="1"/>
          </p:cNvSpPr>
          <p:nvPr>
            <p:ph type="dt" sz="quarter" idx="10"/>
          </p:nvPr>
        </p:nvSpPr>
        <p:spPr>
          <a:xfrm>
            <a:off x="457200" y="6448425"/>
            <a:ext cx="2133600" cy="365125"/>
          </a:xfrm>
        </p:spPr>
        <p:txBody>
          <a:bodyPr/>
          <a:lstStyle/>
          <a:p>
            <a:pPr>
              <a:defRPr/>
            </a:pPr>
            <a:fld id="{40EF8DF4-D794-2343-B4F1-C884AE043E46}" type="datetime1">
              <a:rPr lang="en-US" smtClean="0"/>
              <a:t>4/3/2025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#:5-25-0006-00-agen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03B80821-6BB5-481B-A945-F4DBEA439394}" type="slidenum">
              <a:rPr lang="en-US" smtClean="0"/>
              <a:pPr>
                <a:defRPr/>
              </a:pPr>
              <a:t>27</a:t>
            </a:fld>
            <a:endParaRPr lang="en-US"/>
          </a:p>
        </p:txBody>
      </p:sp>
    </p:spTree>
    <p:extLst>
      <p:ext uri="{BB962C8B-B14F-4D97-AF65-F5344CB8AC3E}">
        <p14:creationId xmlns:p14="http://schemas.microsoft.com/office/powerpoint/2010/main" val="1096453741"/>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dirty="0"/>
              <a:t>1900.5 AOB</a:t>
            </a:r>
            <a:endParaRPr dirty="0"/>
          </a:p>
        </p:txBody>
      </p:sp>
      <p:sp>
        <p:nvSpPr>
          <p:cNvPr id="17411" name="Content Placeholder 2"/>
          <p:cNvSpPr>
            <a:spLocks noGrp="1"/>
          </p:cNvSpPr>
          <p:nvPr>
            <p:ph idx="1"/>
          </p:nvPr>
        </p:nvSpPr>
        <p:spPr/>
        <p:txBody>
          <a:bodyPr/>
          <a:lstStyle/>
          <a:p>
            <a:endParaRPr lang="en-US" sz="2200" dirty="0"/>
          </a:p>
          <a:p>
            <a:endParaRPr lang="en-US" sz="2200" dirty="0"/>
          </a:p>
        </p:txBody>
      </p:sp>
      <p:sp>
        <p:nvSpPr>
          <p:cNvPr id="6" name="Slide Number Placeholder 5"/>
          <p:cNvSpPr>
            <a:spLocks noGrp="1"/>
          </p:cNvSpPr>
          <p:nvPr>
            <p:ph type="sldNum" sz="quarter" idx="10"/>
          </p:nvPr>
        </p:nvSpPr>
        <p:spPr/>
        <p:txBody>
          <a:bodyPr/>
          <a:lstStyle/>
          <a:p>
            <a:pPr>
              <a:defRPr/>
            </a:pPr>
            <a:fld id="{03B80821-6BB5-481B-A945-F4DBEA439394}" type="slidenum">
              <a:rPr lang="en-US" smtClean="0"/>
              <a:pPr>
                <a:defRPr/>
              </a:pPr>
              <a:t>28</a:t>
            </a:fld>
            <a:endParaRPr lang="en-US"/>
          </a:p>
        </p:txBody>
      </p:sp>
      <p:sp>
        <p:nvSpPr>
          <p:cNvPr id="4" name="Date Placeholder 3"/>
          <p:cNvSpPr>
            <a:spLocks noGrp="1"/>
          </p:cNvSpPr>
          <p:nvPr>
            <p:ph type="dt" sz="half" idx="4294967295"/>
          </p:nvPr>
        </p:nvSpPr>
        <p:spPr>
          <a:xfrm>
            <a:off x="0" y="6448425"/>
            <a:ext cx="2133600" cy="365125"/>
          </a:xfrm>
        </p:spPr>
        <p:txBody>
          <a:bodyPr/>
          <a:lstStyle/>
          <a:p>
            <a:pPr>
              <a:defRPr/>
            </a:pPr>
            <a:fld id="{84EA9CEA-6237-B340-BB3D-FF01A16EE534}" type="datetime1">
              <a:rPr lang="en-US" smtClean="0"/>
              <a:t>4/3/2025</a:t>
            </a:fld>
            <a:endParaRPr lang="en-US"/>
          </a:p>
        </p:txBody>
      </p:sp>
      <p:sp>
        <p:nvSpPr>
          <p:cNvPr id="5" name="Footer Placeholder 4"/>
          <p:cNvSpPr>
            <a:spLocks noGrp="1"/>
          </p:cNvSpPr>
          <p:nvPr>
            <p:ph type="ftr" sz="quarter" idx="4294967295"/>
          </p:nvPr>
        </p:nvSpPr>
        <p:spPr>
          <a:xfrm>
            <a:off x="0" y="6430963"/>
            <a:ext cx="3086100" cy="290512"/>
          </a:xfrm>
        </p:spPr>
        <p:txBody>
          <a:bodyPr/>
          <a:lstStyle/>
          <a:p>
            <a:pPr>
              <a:defRPr/>
            </a:pPr>
            <a:r>
              <a:rPr lang="en-US" dirty="0"/>
              <a:t>Doc #:5-25-0006-00-agen</a:t>
            </a:r>
          </a:p>
        </p:txBody>
      </p:sp>
    </p:spTree>
    <p:extLst>
      <p:ext uri="{BB962C8B-B14F-4D97-AF65-F5344CB8AC3E}">
        <p14:creationId xmlns:p14="http://schemas.microsoft.com/office/powerpoint/2010/main" val="415785175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126562" y="0"/>
            <a:ext cx="4267202" cy="838200"/>
          </a:xfrm>
        </p:spPr>
        <p:txBody>
          <a:bodyPr/>
          <a:lstStyle/>
          <a:p>
            <a:r>
              <a:rPr altLang="en-US" dirty="0"/>
              <a:t>Current Membership</a:t>
            </a:r>
          </a:p>
        </p:txBody>
      </p:sp>
      <p:sp>
        <p:nvSpPr>
          <p:cNvPr id="3" name="Date Placeholder 2"/>
          <p:cNvSpPr>
            <a:spLocks noGrp="1"/>
          </p:cNvSpPr>
          <p:nvPr>
            <p:ph type="dt" sz="quarter" idx="10"/>
          </p:nvPr>
        </p:nvSpPr>
        <p:spPr>
          <a:xfrm>
            <a:off x="457200" y="6448425"/>
            <a:ext cx="2133600" cy="365125"/>
          </a:xfrm>
        </p:spPr>
        <p:txBody>
          <a:bodyPr/>
          <a:lstStyle/>
          <a:p>
            <a:pPr>
              <a:defRPr/>
            </a:pPr>
            <a:fld id="{CF8CF147-8E8E-454C-BC8C-67D1D623FBE3}" type="datetime1">
              <a:rPr lang="en-US" smtClean="0"/>
              <a:t>4/3/2025</a:t>
            </a:fld>
            <a:endParaRPr lang="en-US"/>
          </a:p>
        </p:txBody>
      </p:sp>
      <p:sp>
        <p:nvSpPr>
          <p:cNvPr id="4" name="Footer Placeholder 3"/>
          <p:cNvSpPr>
            <a:spLocks noGrp="1"/>
          </p:cNvSpPr>
          <p:nvPr>
            <p:ph type="ftr" sz="quarter" idx="11"/>
          </p:nvPr>
        </p:nvSpPr>
        <p:spPr>
          <a:xfrm>
            <a:off x="3124200" y="6448425"/>
            <a:ext cx="2895600" cy="365125"/>
          </a:xfrm>
        </p:spPr>
        <p:txBody>
          <a:bodyPr/>
          <a:lstStyle/>
          <a:p>
            <a:pPr>
              <a:defRPr/>
            </a:pPr>
            <a:r>
              <a:rPr lang="en-US" dirty="0"/>
              <a:t>Doc #:5-25-0006-00-agen</a:t>
            </a:r>
          </a:p>
        </p:txBody>
      </p:sp>
      <p:sp>
        <p:nvSpPr>
          <p:cNvPr id="6149" name="Slide Number Placeholder 4"/>
          <p:cNvSpPr>
            <a:spLocks noGrp="1"/>
          </p:cNvSpPr>
          <p:nvPr>
            <p:ph type="sldNum" sz="quarter" idx="12"/>
          </p:nvPr>
        </p:nvSpPr>
        <p:spPr bwMode="auto">
          <a:xfrm>
            <a:off x="6553200" y="6448425"/>
            <a:ext cx="2133600" cy="3651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rgbClr val="000099"/>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rgbClr val="000099"/>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rgbClr val="000099"/>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rgbClr val="000099"/>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rgbClr val="000099"/>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rgbClr val="000099"/>
                </a:solidFill>
                <a:latin typeface="Calibri" panose="020F0502020204030204" pitchFamily="34" charset="0"/>
              </a:defRPr>
            </a:lvl9pPr>
          </a:lstStyle>
          <a:p>
            <a:pPr>
              <a:spcBef>
                <a:spcPct val="0"/>
              </a:spcBef>
              <a:buFontTx/>
              <a:buNone/>
            </a:pPr>
            <a:fld id="{6FDE4FB3-20CC-4730-B6FF-7FA174C5410C}" type="slidenum">
              <a:rPr lang="en-US" altLang="en-US" sz="1200" smtClean="0"/>
              <a:pPr>
                <a:spcBef>
                  <a:spcPct val="0"/>
                </a:spcBef>
                <a:buFontTx/>
                <a:buNone/>
              </a:pPr>
              <a:t>3</a:t>
            </a:fld>
            <a:endParaRPr lang="en-US" altLang="en-US" sz="1200"/>
          </a:p>
        </p:txBody>
      </p:sp>
      <p:sp>
        <p:nvSpPr>
          <p:cNvPr id="8" name="TextBox 5"/>
          <p:cNvSpPr txBox="1">
            <a:spLocks noChangeArrowheads="1"/>
          </p:cNvSpPr>
          <p:nvPr/>
        </p:nvSpPr>
        <p:spPr bwMode="auto">
          <a:xfrm>
            <a:off x="33737" y="5803612"/>
            <a:ext cx="4367927" cy="584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eaLnBrk="1" hangingPunct="1"/>
            <a:r>
              <a:rPr lang="en-US" sz="1600" dirty="0"/>
              <a:t>              Quorum &gt; ½ membership (</a:t>
            </a:r>
            <a:r>
              <a:rPr lang="en-US" sz="1600" b="1" dirty="0">
                <a:solidFill>
                  <a:srgbClr val="FF0000"/>
                </a:solidFill>
              </a:rPr>
              <a:t>5 members</a:t>
            </a:r>
            <a:r>
              <a:rPr lang="en-US" sz="1600" dirty="0"/>
              <a:t>)</a:t>
            </a:r>
          </a:p>
          <a:p>
            <a:pPr eaLnBrk="1" hangingPunct="1"/>
            <a:r>
              <a:rPr lang="en-US" sz="1600" dirty="0"/>
              <a:t>              2 meetings to get in, 2 meetings to get out</a:t>
            </a:r>
          </a:p>
        </p:txBody>
      </p:sp>
      <p:sp>
        <p:nvSpPr>
          <p:cNvPr id="6" name="Rectangle 5">
            <a:extLst>
              <a:ext uri="{FF2B5EF4-FFF2-40B4-BE49-F238E27FC236}">
                <a16:creationId xmlns:a16="http://schemas.microsoft.com/office/drawing/2014/main" id="{8C6C1438-4184-F740-A4CF-078ABAB76622}"/>
              </a:ext>
            </a:extLst>
          </p:cNvPr>
          <p:cNvSpPr/>
          <p:nvPr/>
        </p:nvSpPr>
        <p:spPr>
          <a:xfrm>
            <a:off x="126562" y="1212867"/>
            <a:ext cx="2235638" cy="646331"/>
          </a:xfrm>
          <a:prstGeom prst="rect">
            <a:avLst/>
          </a:prstGeom>
        </p:spPr>
        <p:txBody>
          <a:bodyPr wrap="square">
            <a:spAutoFit/>
          </a:bodyPr>
          <a:lstStyle/>
          <a:p>
            <a:r>
              <a:rPr lang="en-US" b="1" i="1" dirty="0">
                <a:solidFill>
                  <a:srgbClr val="FF0000"/>
                </a:solidFill>
              </a:rPr>
              <a:t>Quorum? - Yes   </a:t>
            </a:r>
          </a:p>
          <a:p>
            <a:endParaRPr lang="en-US" b="1" i="1" dirty="0">
              <a:solidFill>
                <a:srgbClr val="FF0000"/>
              </a:solidFill>
            </a:endParaRPr>
          </a:p>
        </p:txBody>
      </p:sp>
      <p:graphicFrame>
        <p:nvGraphicFramePr>
          <p:cNvPr id="5" name="Table 4">
            <a:extLst>
              <a:ext uri="{FF2B5EF4-FFF2-40B4-BE49-F238E27FC236}">
                <a16:creationId xmlns:a16="http://schemas.microsoft.com/office/drawing/2014/main" id="{18B02E66-191F-A020-3B03-604F48D6A0B1}"/>
              </a:ext>
            </a:extLst>
          </p:cNvPr>
          <p:cNvGraphicFramePr>
            <a:graphicFrameLocks noGrp="1"/>
          </p:cNvGraphicFramePr>
          <p:nvPr>
            <p:extLst>
              <p:ext uri="{D42A27DB-BD31-4B8C-83A1-F6EECF244321}">
                <p14:modId xmlns:p14="http://schemas.microsoft.com/office/powerpoint/2010/main" val="3047975849"/>
              </p:ext>
            </p:extLst>
          </p:nvPr>
        </p:nvGraphicFramePr>
        <p:xfrm>
          <a:off x="2590800" y="943282"/>
          <a:ext cx="5550157" cy="4800292"/>
        </p:xfrm>
        <a:graphic>
          <a:graphicData uri="http://schemas.openxmlformats.org/drawingml/2006/table">
            <a:tbl>
              <a:tblPr>
                <a:tableStyleId>{5C22544A-7EE6-4342-B048-85BDC9FD1C3A}</a:tableStyleId>
              </a:tblPr>
              <a:tblGrid>
                <a:gridCol w="635347">
                  <a:extLst>
                    <a:ext uri="{9D8B030D-6E8A-4147-A177-3AD203B41FA5}">
                      <a16:colId xmlns:a16="http://schemas.microsoft.com/office/drawing/2014/main" val="2944991750"/>
                    </a:ext>
                  </a:extLst>
                </a:gridCol>
                <a:gridCol w="664558">
                  <a:extLst>
                    <a:ext uri="{9D8B030D-6E8A-4147-A177-3AD203B41FA5}">
                      <a16:colId xmlns:a16="http://schemas.microsoft.com/office/drawing/2014/main" val="2619339526"/>
                    </a:ext>
                  </a:extLst>
                </a:gridCol>
                <a:gridCol w="1102729">
                  <a:extLst>
                    <a:ext uri="{9D8B030D-6E8A-4147-A177-3AD203B41FA5}">
                      <a16:colId xmlns:a16="http://schemas.microsoft.com/office/drawing/2014/main" val="555896189"/>
                    </a:ext>
                  </a:extLst>
                </a:gridCol>
                <a:gridCol w="963974">
                  <a:extLst>
                    <a:ext uri="{9D8B030D-6E8A-4147-A177-3AD203B41FA5}">
                      <a16:colId xmlns:a16="http://schemas.microsoft.com/office/drawing/2014/main" val="359940211"/>
                    </a:ext>
                  </a:extLst>
                </a:gridCol>
                <a:gridCol w="2183549">
                  <a:extLst>
                    <a:ext uri="{9D8B030D-6E8A-4147-A177-3AD203B41FA5}">
                      <a16:colId xmlns:a16="http://schemas.microsoft.com/office/drawing/2014/main" val="3268146364"/>
                    </a:ext>
                  </a:extLst>
                </a:gridCol>
              </a:tblGrid>
              <a:tr h="274320">
                <a:tc>
                  <a:txBody>
                    <a:bodyPr/>
                    <a:lstStyle/>
                    <a:p>
                      <a:pPr algn="ctr" fontAlgn="b"/>
                      <a:r>
                        <a:rPr lang="en-US" sz="800" b="0" i="0" u="none" strike="noStrike" dirty="0">
                          <a:solidFill>
                            <a:srgbClr val="000000"/>
                          </a:solidFill>
                          <a:effectLst/>
                          <a:latin typeface="Calibri" panose="020F0502020204030204" pitchFamily="34" charset="0"/>
                        </a:rPr>
                        <a:t>04/04/24</a:t>
                      </a:r>
                    </a:p>
                  </a:txBody>
                  <a:tcPr marL="7316" marR="7316" marT="7316" marB="0" anchor="b"/>
                </a:tc>
                <a:tc>
                  <a:txBody>
                    <a:bodyPr/>
                    <a:lstStyle/>
                    <a:p>
                      <a:pPr algn="l" fontAlgn="b"/>
                      <a:r>
                        <a:rPr lang="en-US" sz="800" u="none" strike="noStrike">
                          <a:effectLst/>
                        </a:rPr>
                        <a:t>WG Status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First Name</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Last Name</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Affiliation</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9473091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Julia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Andrusenko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Rampart Communications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9857519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Carlos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Caicedo</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Syracuse University (Vice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30338014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David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Chester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0999483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Brent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err="1">
                          <a:effectLst/>
                        </a:rPr>
                        <a:t>Josefiak</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L3Harris</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2316553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Mitch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Kokar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 &amp; Northeastern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56392660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Alex</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Lackpour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Drexel University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405824730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Eric</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Lindahl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AMT66</a:t>
                      </a:r>
                    </a:p>
                  </a:txBody>
                  <a:tcPr marL="7316" marR="7316" marT="7316" marB="0" anchor="b"/>
                </a:tc>
                <a:extLst>
                  <a:ext uri="{0D108BD9-81ED-4DB2-BD59-A6C34878D82A}">
                    <a16:rowId xmlns:a16="http://schemas.microsoft.com/office/drawing/2014/main" val="236493379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Reinhard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SchrageConsult</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15254645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Stilp</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4295422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Stine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MITRE (Chair)</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80904703"/>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Timothy</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Woods</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3877012"/>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Daniel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Zahirniak</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Joint Electromagnetic Warfare Center (JEWC)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39650946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Ed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Coyle</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Georgia Institute of Technology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6509160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Karen </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Haigh</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03117075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Member</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Shastri</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Jayram</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University of Johannesburg</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292258179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Sean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Furman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ANDRO Computational Solutions, LLC</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279280078"/>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Joel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Johnson</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158720326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Chad</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L3Harris</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88658255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Participant</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Jakub</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Moskal</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Vistology</a:t>
                      </a:r>
                      <a:endParaRPr lang="en-US" sz="800" b="0" i="0" u="none" strike="noStrike">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397169673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Participant</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Becca</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a:effectLst/>
                        </a:rPr>
                        <a:t>Rousseau</a:t>
                      </a:r>
                      <a:endParaRPr lang="en-US" sz="800" b="0" i="0" u="none" strike="noStrike">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MITRE</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741276261"/>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Member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Tony</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Rennier</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u="none" strike="noStrike" dirty="0">
                          <a:effectLst/>
                        </a:rPr>
                        <a:t>Foundry Inc.</a:t>
                      </a:r>
                      <a:endParaRPr lang="en-US" sz="800" b="0" i="0" u="none" strike="noStrike" dirty="0">
                        <a:solidFill>
                          <a:srgbClr val="000000"/>
                        </a:solidFill>
                        <a:effectLst/>
                        <a:latin typeface="Calibri" panose="020F0502020204030204" pitchFamily="34" charset="0"/>
                      </a:endParaRPr>
                    </a:p>
                  </a:txBody>
                  <a:tcPr marL="7316" marR="7316" marT="7316" marB="0" anchor="b"/>
                </a:tc>
                <a:extLst>
                  <a:ext uri="{0D108BD9-81ED-4DB2-BD59-A6C34878D82A}">
                    <a16:rowId xmlns:a16="http://schemas.microsoft.com/office/drawing/2014/main" val="51012817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Mark</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Silvius</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SSC</a:t>
                      </a:r>
                    </a:p>
                  </a:txBody>
                  <a:tcPr marL="7316" marR="7316" marT="7316" marB="0" anchor="b"/>
                </a:tc>
                <a:extLst>
                  <a:ext uri="{0D108BD9-81ED-4DB2-BD59-A6C34878D82A}">
                    <a16:rowId xmlns:a16="http://schemas.microsoft.com/office/drawing/2014/main" val="2565856064"/>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Jesse</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Caulfield</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Keybridge</a:t>
                      </a:r>
                      <a:r>
                        <a:rPr lang="en-US" sz="800" b="0" i="0" u="none" strike="noStrike" dirty="0">
                          <a:solidFill>
                            <a:srgbClr val="000000"/>
                          </a:solidFill>
                          <a:effectLst/>
                          <a:latin typeface="Calibri" panose="020F0502020204030204" pitchFamily="34" charset="0"/>
                        </a:rPr>
                        <a:t> Wireless</a:t>
                      </a:r>
                    </a:p>
                  </a:txBody>
                  <a:tcPr marL="7316" marR="7316" marT="7316" marB="0" anchor="b"/>
                </a:tc>
                <a:extLst>
                  <a:ext uri="{0D108BD9-81ED-4DB2-BD59-A6C34878D82A}">
                    <a16:rowId xmlns:a16="http://schemas.microsoft.com/office/drawing/2014/main" val="136108318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Observer</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Dalisa</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Gonzalez</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IEEE</a:t>
                      </a:r>
                    </a:p>
                  </a:txBody>
                  <a:tcPr marL="7316" marR="7316" marT="7316" marB="0" anchor="b"/>
                </a:tc>
                <a:extLst>
                  <a:ext uri="{0D108BD9-81ED-4DB2-BD59-A6C34878D82A}">
                    <a16:rowId xmlns:a16="http://schemas.microsoft.com/office/drawing/2014/main" val="154567245"/>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Yanji</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Chen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Google</a:t>
                      </a:r>
                    </a:p>
                  </a:txBody>
                  <a:tcPr marL="7316" marR="7316" marT="7316" marB="0" anchor="b"/>
                </a:tc>
                <a:extLst>
                  <a:ext uri="{0D108BD9-81ED-4DB2-BD59-A6C34878D82A}">
                    <a16:rowId xmlns:a16="http://schemas.microsoft.com/office/drawing/2014/main" val="69559649"/>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Mohin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Ahmed</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HRL</a:t>
                      </a:r>
                    </a:p>
                  </a:txBody>
                  <a:tcPr marL="7316" marR="7316" marT="7316" marB="0" anchor="b"/>
                </a:tc>
                <a:extLst>
                  <a:ext uri="{0D108BD9-81ED-4DB2-BD59-A6C34878D82A}">
                    <a16:rowId xmlns:a16="http://schemas.microsoft.com/office/drawing/2014/main" val="1395917627"/>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Rajesh </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Krishan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Self</a:t>
                      </a:r>
                    </a:p>
                  </a:txBody>
                  <a:tcPr marL="7316" marR="7316" marT="7316" marB="0" anchor="b"/>
                </a:tc>
                <a:extLst>
                  <a:ext uri="{0D108BD9-81ED-4DB2-BD59-A6C34878D82A}">
                    <a16:rowId xmlns:a16="http://schemas.microsoft.com/office/drawing/2014/main" val="358186022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Benjamin</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Rolf</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Blind Creek Associates (BCA)</a:t>
                      </a:r>
                    </a:p>
                  </a:txBody>
                  <a:tcPr marL="7316" marR="7316" marT="7316" marB="0" anchor="b"/>
                </a:tc>
                <a:extLst>
                  <a:ext uri="{0D108BD9-81ED-4DB2-BD59-A6C34878D82A}">
                    <a16:rowId xmlns:a16="http://schemas.microsoft.com/office/drawing/2014/main" val="3481097786"/>
                  </a:ext>
                </a:extLst>
              </a:tr>
              <a:tr h="156068">
                <a:tc>
                  <a:txBody>
                    <a:bodyPr/>
                    <a:lstStyle/>
                    <a:p>
                      <a:pPr algn="ctr" fontAlgn="b"/>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Participant</a:t>
                      </a:r>
                    </a:p>
                  </a:txBody>
                  <a:tcPr marL="7316" marR="7316" marT="7316" marB="0" anchor="b"/>
                </a:tc>
                <a:tc>
                  <a:txBody>
                    <a:bodyPr/>
                    <a:lstStyle/>
                    <a:p>
                      <a:pPr algn="l" fontAlgn="b"/>
                      <a:r>
                        <a:rPr lang="en-US" sz="800" b="0" i="0" u="none" strike="noStrike" dirty="0" err="1">
                          <a:solidFill>
                            <a:srgbClr val="000000"/>
                          </a:solidFill>
                          <a:effectLst/>
                          <a:latin typeface="Calibri" panose="020F0502020204030204" pitchFamily="34" charset="0"/>
                        </a:rPr>
                        <a:t>Jxiaxang</a:t>
                      </a:r>
                      <a:endParaRPr lang="en-US" sz="800" b="0" i="0" u="none" strike="noStrike" dirty="0">
                        <a:solidFill>
                          <a:srgbClr val="000000"/>
                        </a:solidFill>
                        <a:effectLst/>
                        <a:latin typeface="Calibri" panose="020F0502020204030204" pitchFamily="34" charset="0"/>
                      </a:endParaRP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Tang</a:t>
                      </a:r>
                    </a:p>
                  </a:txBody>
                  <a:tcPr marL="7316" marR="7316" marT="7316" marB="0" anchor="b"/>
                </a:tc>
                <a:tc>
                  <a:txBody>
                    <a:bodyPr/>
                    <a:lstStyle/>
                    <a:p>
                      <a:pPr algn="l" fontAlgn="b"/>
                      <a:r>
                        <a:rPr lang="en-US" sz="800" b="0" i="0" u="none" strike="noStrike" dirty="0">
                          <a:solidFill>
                            <a:srgbClr val="000000"/>
                          </a:solidFill>
                          <a:effectLst/>
                          <a:latin typeface="Calibri" panose="020F0502020204030204" pitchFamily="34" charset="0"/>
                        </a:rPr>
                        <a:t>University of Minnesota </a:t>
                      </a:r>
                    </a:p>
                  </a:txBody>
                  <a:tcPr marL="7316" marR="7316" marT="7316" marB="0" anchor="b"/>
                </a:tc>
                <a:extLst>
                  <a:ext uri="{0D108BD9-81ED-4DB2-BD59-A6C34878D82A}">
                    <a16:rowId xmlns:a16="http://schemas.microsoft.com/office/drawing/2014/main" val="1809216534"/>
                  </a:ext>
                </a:extLst>
              </a:tr>
            </a:tbl>
          </a:graphicData>
        </a:graphic>
      </p:graphicFrame>
    </p:spTree>
    <p:extLst>
      <p:ext uri="{BB962C8B-B14F-4D97-AF65-F5344CB8AC3E}">
        <p14:creationId xmlns:p14="http://schemas.microsoft.com/office/powerpoint/2010/main" val="30421674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idx="4294967295"/>
          </p:nvPr>
        </p:nvSpPr>
        <p:spPr>
          <a:xfrm>
            <a:off x="609600" y="54688"/>
            <a:ext cx="7772400" cy="609600"/>
          </a:xfrm>
          <a:prstGeom prst="rect">
            <a:avLst/>
          </a:prstGeom>
        </p:spPr>
        <p:txBody>
          <a:bodyPr>
            <a:normAutofit fontScale="90000"/>
          </a:bodyPr>
          <a:lstStyle/>
          <a:p>
            <a:r>
              <a:rPr dirty="0"/>
              <a:t> Draft Agenda</a:t>
            </a:r>
          </a:p>
        </p:txBody>
      </p:sp>
      <p:sp>
        <p:nvSpPr>
          <p:cNvPr id="6147" name="Text Box 5040"/>
          <p:cNvSpPr txBox="1">
            <a:spLocks noChangeArrowheads="1"/>
          </p:cNvSpPr>
          <p:nvPr/>
        </p:nvSpPr>
        <p:spPr bwMode="auto">
          <a:xfrm>
            <a:off x="457200" y="601702"/>
            <a:ext cx="8534400" cy="45243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576263" indent="-457200" eaLnBrk="0" hangingPunct="0">
              <a:defRPr>
                <a:solidFill>
                  <a:schemeClr val="tx1"/>
                </a:solidFill>
                <a:latin typeface="Calibri" pitchFamily="34" charset="0"/>
                <a:cs typeface="Arial" pitchFamily="34" charset="0"/>
              </a:defRPr>
            </a:lvl1pPr>
            <a:lvl2pPr marL="914400" indent="-45720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marL="119063" indent="0"/>
            <a:r>
              <a:rPr lang="en-US" sz="1600" b="1" dirty="0">
                <a:latin typeface="Times New Roman" pitchFamily="18" charset="0"/>
              </a:rPr>
              <a:t>4/3/25  1430 - 1000 all times ET</a:t>
            </a:r>
            <a:endParaRPr lang="en-US" sz="1600" dirty="0">
              <a:latin typeface="Times New Roman" pitchFamily="18" charset="0"/>
            </a:endParaRPr>
          </a:p>
          <a:p>
            <a:pPr>
              <a:buFont typeface="+mj-lt"/>
              <a:buAutoNum type="arabicPeriod"/>
            </a:pPr>
            <a:r>
              <a:rPr lang="en-US" sz="1600" dirty="0"/>
              <a:t>Administrivia</a:t>
            </a:r>
          </a:p>
          <a:p>
            <a:pPr lvl="1">
              <a:buFont typeface="+mj-lt"/>
              <a:buAutoNum type="alphaLcParenR"/>
            </a:pPr>
            <a:r>
              <a:rPr lang="en-US" sz="1600" dirty="0"/>
              <a:t>Roll Call / Quorum Check</a:t>
            </a:r>
          </a:p>
          <a:p>
            <a:pPr lvl="1">
              <a:buFont typeface="+mj-lt"/>
              <a:buAutoNum type="alphaLcParenR"/>
            </a:pPr>
            <a:r>
              <a:rPr lang="en-US" sz="1600" dirty="0"/>
              <a:t>Approve Agenda</a:t>
            </a:r>
          </a:p>
          <a:p>
            <a:pPr lvl="1">
              <a:buFont typeface="+mj-lt"/>
              <a:buAutoNum type="alphaLcParenR"/>
            </a:pPr>
            <a:r>
              <a:rPr lang="en-US" sz="1600" dirty="0"/>
              <a:t>Copyright Slides</a:t>
            </a:r>
          </a:p>
          <a:p>
            <a:pPr lvl="1">
              <a:buFont typeface="+mj-lt"/>
              <a:buAutoNum type="alphaLcParenR"/>
            </a:pPr>
            <a:r>
              <a:rPr lang="en-US" sz="1600" dirty="0"/>
              <a:t>Patent Slides</a:t>
            </a:r>
          </a:p>
          <a:p>
            <a:pPr lvl="1">
              <a:buFont typeface="+mj-lt"/>
              <a:buAutoNum type="alphaLcParenR"/>
            </a:pPr>
            <a:r>
              <a:rPr lang="en-US" sz="1600" dirty="0"/>
              <a:t>Approval of recent minutes</a:t>
            </a:r>
          </a:p>
          <a:p>
            <a:pPr>
              <a:buFont typeface="+mj-lt"/>
              <a:buAutoNum type="arabicPeriod"/>
            </a:pPr>
            <a:r>
              <a:rPr lang="en-US" sz="1600" dirty="0"/>
              <a:t>Status on 1900.5 Revision</a:t>
            </a:r>
          </a:p>
          <a:p>
            <a:pPr>
              <a:buFont typeface="+mj-lt"/>
              <a:buAutoNum type="arabicPeriod"/>
            </a:pPr>
            <a:r>
              <a:rPr lang="en-US" sz="1600" dirty="0"/>
              <a:t>Status on 1900.5.1 Revision</a:t>
            </a:r>
          </a:p>
          <a:p>
            <a:pPr>
              <a:buFont typeface="+mj-lt"/>
              <a:buAutoNum type="arabicPeriod"/>
            </a:pPr>
            <a:r>
              <a:rPr lang="en-US" sz="1600" dirty="0"/>
              <a:t>Status on 1900.5.2 Revision</a:t>
            </a:r>
          </a:p>
          <a:p>
            <a:pPr>
              <a:buFont typeface="+mj-lt"/>
              <a:buAutoNum type="arabicPeriod"/>
            </a:pPr>
            <a:r>
              <a:rPr lang="en-US" sz="1600" dirty="0"/>
              <a:t>Opensource Repository Status</a:t>
            </a:r>
          </a:p>
          <a:p>
            <a:pPr>
              <a:buFont typeface="+mj-lt"/>
              <a:buAutoNum type="arabicPeriod"/>
            </a:pPr>
            <a:r>
              <a:rPr lang="en-US" sz="1600" dirty="0"/>
              <a:t>Elections for Chair, Vice Chair, and Secretary</a:t>
            </a:r>
          </a:p>
          <a:p>
            <a:pPr>
              <a:buFont typeface="+mj-lt"/>
              <a:buAutoNum type="arabicPeriod"/>
            </a:pPr>
            <a:r>
              <a:rPr lang="en-US" sz="1600" dirty="0"/>
              <a:t>Review of other 1900 activities (1900.1, Leadership meeting etc.)</a:t>
            </a:r>
          </a:p>
          <a:p>
            <a:pPr>
              <a:buFont typeface="+mj-lt"/>
              <a:buAutoNum type="arabicPeriod"/>
            </a:pPr>
            <a:r>
              <a:rPr lang="en-US" sz="1600" dirty="0"/>
              <a:t>Website discussion</a:t>
            </a:r>
          </a:p>
          <a:p>
            <a:pPr>
              <a:buFont typeface="+mj-lt"/>
              <a:buAutoNum type="arabicPeriod"/>
            </a:pPr>
            <a:r>
              <a:rPr lang="en-US" sz="1600" dirty="0"/>
              <a:t>1900.5 Marketing Opportunities</a:t>
            </a:r>
          </a:p>
          <a:p>
            <a:pPr>
              <a:buFont typeface="+mj-lt"/>
              <a:buAutoNum type="arabicPeriod"/>
            </a:pPr>
            <a:r>
              <a:rPr lang="en-US" sz="1600" dirty="0"/>
              <a:t>1900.5 Meeting Planning and Review</a:t>
            </a:r>
          </a:p>
          <a:p>
            <a:pPr>
              <a:buFont typeface="+mj-lt"/>
              <a:buAutoNum type="arabicPeriod"/>
            </a:pPr>
            <a:r>
              <a:rPr lang="en-US" sz="1600" dirty="0" err="1"/>
              <a:t>AoB</a:t>
            </a:r>
            <a:endParaRPr lang="en-US" sz="1600" dirty="0"/>
          </a:p>
          <a:p>
            <a:pPr marL="119063" indent="0"/>
            <a:endParaRPr lang="en-US" sz="1600" b="1" dirty="0">
              <a:latin typeface="Times New Roman" pitchFamily="18" charset="0"/>
            </a:endParaRPr>
          </a:p>
        </p:txBody>
      </p:sp>
      <p:sp>
        <p:nvSpPr>
          <p:cNvPr id="6148" name="TextBox 1"/>
          <p:cNvSpPr txBox="1">
            <a:spLocks noChangeArrowheads="1"/>
          </p:cNvSpPr>
          <p:nvPr/>
        </p:nvSpPr>
        <p:spPr bwMode="auto">
          <a:xfrm>
            <a:off x="4191000" y="742189"/>
            <a:ext cx="4495800" cy="4616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defRPr>
                <a:solidFill>
                  <a:schemeClr val="tx1"/>
                </a:solidFill>
                <a:latin typeface="Calibri" pitchFamily="34" charset="0"/>
                <a:cs typeface="Arial" pitchFamily="34" charset="0"/>
              </a:defRPr>
            </a:lvl1pPr>
            <a:lvl2pPr marL="742950" indent="-285750" eaLnBrk="0" hangingPunct="0">
              <a:defRPr>
                <a:solidFill>
                  <a:schemeClr val="tx1"/>
                </a:solidFill>
                <a:latin typeface="Calibri" pitchFamily="34" charset="0"/>
                <a:cs typeface="Arial" pitchFamily="34" charset="0"/>
              </a:defRPr>
            </a:lvl2pPr>
            <a:lvl3pPr marL="1143000" indent="-228600" eaLnBrk="0" hangingPunct="0">
              <a:defRPr>
                <a:solidFill>
                  <a:schemeClr val="tx1"/>
                </a:solidFill>
                <a:latin typeface="Calibri" pitchFamily="34" charset="0"/>
                <a:cs typeface="Arial" pitchFamily="34" charset="0"/>
              </a:defRPr>
            </a:lvl3pPr>
            <a:lvl4pPr marL="1600200" indent="-228600" eaLnBrk="0" hangingPunct="0">
              <a:defRPr>
                <a:solidFill>
                  <a:schemeClr val="tx1"/>
                </a:solidFill>
                <a:latin typeface="Calibri" pitchFamily="34" charset="0"/>
                <a:cs typeface="Arial" pitchFamily="34" charset="0"/>
              </a:defRPr>
            </a:lvl4pPr>
            <a:lvl5pPr marL="2057400" indent="-228600" eaLnBrk="0" hangingPunct="0">
              <a:defRPr>
                <a:solidFill>
                  <a:schemeClr val="tx1"/>
                </a:solidFill>
                <a:latin typeface="Calibri" pitchFamily="34" charset="0"/>
                <a:cs typeface="Arial" pitchFamily="34" charset="0"/>
              </a:defRPr>
            </a:lvl5pPr>
            <a:lvl6pPr marL="2514600" indent="-228600" eaLnBrk="0" fontAlgn="base" hangingPunct="0">
              <a:spcBef>
                <a:spcPct val="0"/>
              </a:spcBef>
              <a:spcAft>
                <a:spcPct val="0"/>
              </a:spcAft>
              <a:defRPr>
                <a:solidFill>
                  <a:schemeClr val="tx1"/>
                </a:solidFill>
                <a:latin typeface="Calibri" pitchFamily="34" charset="0"/>
                <a:cs typeface="Arial" pitchFamily="34" charset="0"/>
              </a:defRPr>
            </a:lvl6pPr>
            <a:lvl7pPr marL="2971800" indent="-228600" eaLnBrk="0" fontAlgn="base" hangingPunct="0">
              <a:spcBef>
                <a:spcPct val="0"/>
              </a:spcBef>
              <a:spcAft>
                <a:spcPct val="0"/>
              </a:spcAft>
              <a:defRPr>
                <a:solidFill>
                  <a:schemeClr val="tx1"/>
                </a:solidFill>
                <a:latin typeface="Calibri" pitchFamily="34" charset="0"/>
                <a:cs typeface="Arial" pitchFamily="34" charset="0"/>
              </a:defRPr>
            </a:lvl7pPr>
            <a:lvl8pPr marL="3429000" indent="-228600" eaLnBrk="0" fontAlgn="base" hangingPunct="0">
              <a:spcBef>
                <a:spcPct val="0"/>
              </a:spcBef>
              <a:spcAft>
                <a:spcPct val="0"/>
              </a:spcAft>
              <a:defRPr>
                <a:solidFill>
                  <a:schemeClr val="tx1"/>
                </a:solidFill>
                <a:latin typeface="Calibri" pitchFamily="34" charset="0"/>
                <a:cs typeface="Arial" pitchFamily="34" charset="0"/>
              </a:defRPr>
            </a:lvl8pPr>
            <a:lvl9pPr marL="3886200" indent="-228600" eaLnBrk="0" fontAlgn="base" hangingPunct="0">
              <a:spcBef>
                <a:spcPct val="0"/>
              </a:spcBef>
              <a:spcAft>
                <a:spcPct val="0"/>
              </a:spcAft>
              <a:defRPr>
                <a:solidFill>
                  <a:schemeClr val="tx1"/>
                </a:solidFill>
                <a:latin typeface="Calibri" pitchFamily="34" charset="0"/>
                <a:cs typeface="Arial" pitchFamily="34" charset="0"/>
              </a:defRPr>
            </a:lvl9pPr>
          </a:lstStyle>
          <a:p>
            <a:pPr eaLnBrk="1" hangingPunct="1"/>
            <a:r>
              <a:rPr lang="en-US" sz="2400" b="1" i="1" dirty="0">
                <a:solidFill>
                  <a:srgbClr val="FF0000"/>
                </a:solidFill>
                <a:latin typeface="Times New Roman" pitchFamily="18" charset="0"/>
              </a:rPr>
              <a:t>Any modifications?</a:t>
            </a:r>
          </a:p>
        </p:txBody>
      </p:sp>
      <p:sp>
        <p:nvSpPr>
          <p:cNvPr id="2" name="Date Placeholder 1"/>
          <p:cNvSpPr>
            <a:spLocks noGrp="1"/>
          </p:cNvSpPr>
          <p:nvPr>
            <p:ph type="dt" sz="quarter" idx="10"/>
          </p:nvPr>
        </p:nvSpPr>
        <p:spPr>
          <a:xfrm>
            <a:off x="457200" y="6448425"/>
            <a:ext cx="2133600" cy="365125"/>
          </a:xfrm>
        </p:spPr>
        <p:txBody>
          <a:bodyPr/>
          <a:lstStyle/>
          <a:p>
            <a:pPr>
              <a:defRPr/>
            </a:pPr>
            <a:fld id="{CB808DC3-B91B-FF4A-B38D-601EB7C2D6EE}" type="datetime1">
              <a:rPr lang="en-US" smtClean="0"/>
              <a:t>4/3/2025</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#:5-25-0006-00-agen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6AB2EC-0DBC-44B9-9ED4-DEF8811F0E73}" type="slidenum">
              <a:rPr lang="en-US" smtClean="0"/>
              <a:pPr>
                <a:defRPr/>
              </a:pPr>
              <a:t>4</a:t>
            </a:fld>
            <a:endParaRPr lang="en-US"/>
          </a:p>
        </p:txBody>
      </p:sp>
      <p:sp>
        <p:nvSpPr>
          <p:cNvPr id="5" name="TextBox 4">
            <a:extLst>
              <a:ext uri="{FF2B5EF4-FFF2-40B4-BE49-F238E27FC236}">
                <a16:creationId xmlns:a16="http://schemas.microsoft.com/office/drawing/2014/main" id="{942055E7-4B83-2C98-B52C-6AFA28AEB73B}"/>
              </a:ext>
            </a:extLst>
          </p:cNvPr>
          <p:cNvSpPr txBox="1"/>
          <p:nvPr/>
        </p:nvSpPr>
        <p:spPr>
          <a:xfrm>
            <a:off x="10094259" y="197224"/>
            <a:ext cx="184731" cy="369332"/>
          </a:xfrm>
          <a:prstGeom prst="rect">
            <a:avLst/>
          </a:prstGeom>
          <a:noFill/>
        </p:spPr>
        <p:txBody>
          <a:bodyPr wrap="none" rtlCol="0">
            <a:spAutoFit/>
          </a:bodyPr>
          <a:lstStyle/>
          <a:p>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dirty="0"/>
              <a:t>Approval of Agenda</a:t>
            </a:r>
          </a:p>
        </p:txBody>
      </p:sp>
      <p:sp>
        <p:nvSpPr>
          <p:cNvPr id="7171" name="Content Placeholder 2"/>
          <p:cNvSpPr>
            <a:spLocks noGrp="1"/>
          </p:cNvSpPr>
          <p:nvPr>
            <p:ph idx="1"/>
          </p:nvPr>
        </p:nvSpPr>
        <p:spPr>
          <a:xfrm>
            <a:off x="457200" y="1447800"/>
            <a:ext cx="7467600" cy="4525963"/>
          </a:xfrm>
        </p:spPr>
        <p:txBody>
          <a:bodyPr/>
          <a:lstStyle/>
          <a:p>
            <a:r>
              <a:rPr dirty="0"/>
              <a:t>Motion to approve Agenda contained </a:t>
            </a:r>
            <a:r>
              <a:rPr lang="en-US" dirty="0"/>
              <a:t>in Doc #: </a:t>
            </a:r>
            <a:r>
              <a:rPr lang="en-US" dirty="0">
                <a:solidFill>
                  <a:schemeClr val="tx1"/>
                </a:solidFill>
              </a:rPr>
              <a:t>5-25-0006-00-agen</a:t>
            </a:r>
          </a:p>
          <a:p>
            <a:endParaRPr dirty="0"/>
          </a:p>
          <a:p>
            <a:r>
              <a:rPr dirty="0"/>
              <a:t>Mover: </a:t>
            </a:r>
          </a:p>
          <a:p>
            <a:r>
              <a:rPr dirty="0"/>
              <a:t>Second:</a:t>
            </a:r>
          </a:p>
          <a:p>
            <a:r>
              <a:rPr lang="en-US" dirty="0"/>
              <a:t>Vote:</a:t>
            </a:r>
            <a:endParaRPr dirty="0"/>
          </a:p>
        </p:txBody>
      </p:sp>
      <p:sp>
        <p:nvSpPr>
          <p:cNvPr id="4" name="Date Placeholder 3"/>
          <p:cNvSpPr>
            <a:spLocks noGrp="1"/>
          </p:cNvSpPr>
          <p:nvPr>
            <p:ph type="dt" sz="quarter" idx="10"/>
          </p:nvPr>
        </p:nvSpPr>
        <p:spPr>
          <a:xfrm>
            <a:off x="457200" y="6448425"/>
            <a:ext cx="2133600" cy="365125"/>
          </a:xfrm>
        </p:spPr>
        <p:txBody>
          <a:bodyPr/>
          <a:lstStyle/>
          <a:p>
            <a:pPr>
              <a:defRPr/>
            </a:pPr>
            <a:fld id="{D9C8D650-4F64-C642-9EC0-BD4F6B31B826}" type="datetime1">
              <a:rPr lang="en-US" smtClean="0"/>
              <a:t>4/3/2025</a:t>
            </a:fld>
            <a:endParaRPr lang="en-US"/>
          </a:p>
        </p:txBody>
      </p:sp>
      <p:sp>
        <p:nvSpPr>
          <p:cNvPr id="5" name="Footer Placeholder 4"/>
          <p:cNvSpPr>
            <a:spLocks noGrp="1"/>
          </p:cNvSpPr>
          <p:nvPr>
            <p:ph type="ftr" sz="quarter" idx="11"/>
          </p:nvPr>
        </p:nvSpPr>
        <p:spPr>
          <a:xfrm>
            <a:off x="3124200" y="6448425"/>
            <a:ext cx="2895600" cy="365125"/>
          </a:xfrm>
        </p:spPr>
        <p:txBody>
          <a:bodyPr/>
          <a:lstStyle/>
          <a:p>
            <a:pPr>
              <a:defRPr/>
            </a:pPr>
            <a:r>
              <a:rPr lang="en-US" dirty="0"/>
              <a:t>Doc #:5-25-0006-00-agen</a:t>
            </a:r>
          </a:p>
        </p:txBody>
      </p:sp>
      <p:sp>
        <p:nvSpPr>
          <p:cNvPr id="6" name="Slide Number Placeholder 5"/>
          <p:cNvSpPr>
            <a:spLocks noGrp="1"/>
          </p:cNvSpPr>
          <p:nvPr>
            <p:ph type="sldNum" sz="quarter" idx="12"/>
          </p:nvPr>
        </p:nvSpPr>
        <p:spPr>
          <a:xfrm>
            <a:off x="6553200" y="6448425"/>
            <a:ext cx="2133600" cy="365125"/>
          </a:xfrm>
        </p:spPr>
        <p:txBody>
          <a:bodyPr/>
          <a:lstStyle/>
          <a:p>
            <a:pPr>
              <a:defRPr/>
            </a:pPr>
            <a:fld id="{37121803-2D18-4F48-9883-FC84CD494002}" type="slidenum">
              <a:rPr lang="en-US" smtClean="0"/>
              <a:pPr>
                <a:defRPr/>
              </a:pPr>
              <a:t>5</a:t>
            </a:fld>
            <a:endParaRPr lang="en-US"/>
          </a:p>
        </p:txBody>
      </p:sp>
      <p:sp>
        <p:nvSpPr>
          <p:cNvPr id="7175" name="Rectangle 2"/>
          <p:cNvSpPr>
            <a:spLocks noChangeArrowheads="1"/>
          </p:cNvSpPr>
          <p:nvPr/>
        </p:nvSpPr>
        <p:spPr bwMode="auto">
          <a:xfrm>
            <a:off x="2203450" y="2773363"/>
            <a:ext cx="9144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eaLnBrk="0" hangingPunct="0"/>
            <a:endParaRPr lang="en-US"/>
          </a:p>
        </p:txBody>
      </p:sp>
    </p:spTree>
    <p:extLst>
      <p:ext uri="{BB962C8B-B14F-4D97-AF65-F5344CB8AC3E}">
        <p14:creationId xmlns:p14="http://schemas.microsoft.com/office/powerpoint/2010/main" val="32949394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4"/>
          <p:cNvSpPr>
            <a:spLocks noGrp="1"/>
          </p:cNvSpPr>
          <p:nvPr>
            <p:ph type="title"/>
          </p:nvPr>
        </p:nvSpPr>
        <p:spPr/>
        <p:txBody>
          <a:bodyPr/>
          <a:lstStyle/>
          <a:p>
            <a:r>
              <a:t>Rules</a:t>
            </a:r>
          </a:p>
        </p:txBody>
      </p:sp>
      <p:sp>
        <p:nvSpPr>
          <p:cNvPr id="4099" name="Content Placeholder 5"/>
          <p:cNvSpPr>
            <a:spLocks noGrp="1"/>
          </p:cNvSpPr>
          <p:nvPr>
            <p:ph idx="1"/>
          </p:nvPr>
        </p:nvSpPr>
        <p:spPr>
          <a:xfrm>
            <a:off x="381000" y="1415180"/>
            <a:ext cx="8229600" cy="4525963"/>
          </a:xfrm>
        </p:spPr>
        <p:txBody>
          <a:bodyPr/>
          <a:lstStyle/>
          <a:p>
            <a:r>
              <a:rPr sz="2800" dirty="0"/>
              <a:t>IEEE </a:t>
            </a:r>
            <a:r>
              <a:rPr sz="2800" dirty="0" err="1"/>
              <a:t>DySPAN</a:t>
            </a:r>
            <a:r>
              <a:rPr sz="2800" dirty="0"/>
              <a:t>-SC rules</a:t>
            </a:r>
          </a:p>
          <a:p>
            <a:pPr lvl="1"/>
            <a:r>
              <a:rPr lang="en-US" sz="2400" dirty="0">
                <a:hlinkClick r:id="rId2"/>
              </a:rPr>
              <a:t>https://ieee.app.box.com/v/PandP-DySPAN-SC</a:t>
            </a:r>
            <a:endParaRPr lang="en-US" sz="2800" dirty="0"/>
          </a:p>
          <a:p>
            <a:endParaRPr lang="en-US" sz="2800" dirty="0"/>
          </a:p>
          <a:p>
            <a:r>
              <a:rPr sz="2800" dirty="0"/>
              <a:t>IEEE 1900.5 WG rules</a:t>
            </a:r>
          </a:p>
          <a:p>
            <a:pPr lvl="1"/>
            <a:r>
              <a:rPr lang="en-US" sz="2400" dirty="0">
                <a:hlinkClick r:id="rId3"/>
              </a:rPr>
              <a:t>https://ieee-sa.imeetcentral.com/p/eAAAAAAAR5QwAAAAACXzaF0</a:t>
            </a:r>
            <a:endParaRPr lang="en-US" sz="2400" dirty="0"/>
          </a:p>
          <a:p>
            <a:pPr lvl="1"/>
            <a:endParaRPr lang="en-US" sz="2800" dirty="0"/>
          </a:p>
          <a:p>
            <a:r>
              <a:rPr sz="2800" dirty="0"/>
              <a:t>Roberts Rules (latest edition) as needed…</a:t>
            </a:r>
            <a:endParaRPr lang="en-US" sz="2800" dirty="0"/>
          </a:p>
          <a:p>
            <a:pPr marL="457200" lvl="1" indent="0">
              <a:buNone/>
            </a:pPr>
            <a:endParaRPr sz="2400" dirty="0"/>
          </a:p>
        </p:txBody>
      </p:sp>
      <p:sp>
        <p:nvSpPr>
          <p:cNvPr id="2" name="Date Placeholder 1"/>
          <p:cNvSpPr>
            <a:spLocks noGrp="1"/>
          </p:cNvSpPr>
          <p:nvPr>
            <p:ph type="dt" sz="quarter" idx="10"/>
          </p:nvPr>
        </p:nvSpPr>
        <p:spPr>
          <a:xfrm>
            <a:off x="457200" y="6448425"/>
            <a:ext cx="2133600" cy="365125"/>
          </a:xfrm>
        </p:spPr>
        <p:txBody>
          <a:bodyPr/>
          <a:lstStyle/>
          <a:p>
            <a:pPr>
              <a:defRPr/>
            </a:pPr>
            <a:fld id="{06137BCD-43F7-4F4D-83AE-5C698A9883FD}" type="datetime1">
              <a:rPr lang="en-US" smtClean="0"/>
              <a:t>4/3/2025</a:t>
            </a:fld>
            <a:endParaRPr lang="en-US"/>
          </a:p>
        </p:txBody>
      </p:sp>
      <p:sp>
        <p:nvSpPr>
          <p:cNvPr id="3" name="Footer Placeholder 2"/>
          <p:cNvSpPr>
            <a:spLocks noGrp="1"/>
          </p:cNvSpPr>
          <p:nvPr>
            <p:ph type="ftr" sz="quarter" idx="11"/>
          </p:nvPr>
        </p:nvSpPr>
        <p:spPr>
          <a:xfrm>
            <a:off x="3124200" y="6448425"/>
            <a:ext cx="2895600" cy="365125"/>
          </a:xfrm>
        </p:spPr>
        <p:txBody>
          <a:bodyPr/>
          <a:lstStyle/>
          <a:p>
            <a:pPr>
              <a:defRPr/>
            </a:pPr>
            <a:r>
              <a:rPr lang="en-US" dirty="0"/>
              <a:t>Doc #:5-25-0006-00-agen</a:t>
            </a:r>
          </a:p>
        </p:txBody>
      </p:sp>
      <p:sp>
        <p:nvSpPr>
          <p:cNvPr id="4" name="Slide Number Placeholder 3"/>
          <p:cNvSpPr>
            <a:spLocks noGrp="1"/>
          </p:cNvSpPr>
          <p:nvPr>
            <p:ph type="sldNum" sz="quarter" idx="12"/>
          </p:nvPr>
        </p:nvSpPr>
        <p:spPr>
          <a:xfrm>
            <a:off x="6553200" y="6448425"/>
            <a:ext cx="2133600" cy="365125"/>
          </a:xfrm>
        </p:spPr>
        <p:txBody>
          <a:bodyPr/>
          <a:lstStyle/>
          <a:p>
            <a:pPr>
              <a:defRPr/>
            </a:pPr>
            <a:fld id="{41D24283-4ADC-447A-A334-A90E0754BD4F}" type="slidenum">
              <a:rPr lang="en-US" smtClean="0"/>
              <a:pPr>
                <a:defRPr/>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120108"/>
            <a:ext cx="8229600" cy="819459"/>
          </a:xfrm>
        </p:spPr>
        <p:txBody>
          <a:bodyPr>
            <a:normAutofit fontScale="90000"/>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pPr>
              <a:spcBef>
                <a:spcPts val="0"/>
              </a:spcBef>
              <a:spcAft>
                <a:spcPts val="0"/>
              </a:spcAft>
              <a:buClr>
                <a:srgbClr val="CC3300"/>
              </a:buClr>
              <a:buSzPct val="50000"/>
            </a:pPr>
            <a:r>
              <a:rPr lang="en-US" altLang="en-US" sz="2133" dirty="0">
                <a:latin typeface="Montserrat" panose="00000500000000000000" pitchFamily="2" charset="0"/>
                <a:cs typeface="Calibri" pitchFamily="34" charset="0"/>
              </a:rPr>
              <a:t>At the beginning of each standards development meeting the chair or a designee is to:</a:t>
            </a:r>
            <a:endParaRPr lang="en-US" altLang="en-US" sz="2933" dirty="0">
              <a:latin typeface="Calibri" pitchFamily="34" charset="0"/>
              <a:cs typeface="Calibri" pitchFamily="34" charset="0"/>
            </a:endParaRPr>
          </a:p>
          <a:p>
            <a:pPr lvl="1">
              <a:buSzPct val="150000"/>
            </a:pPr>
            <a:r>
              <a:rPr lang="en-US" altLang="en-US" sz="2267" dirty="0"/>
              <a:t>Show the following slides (or provide them beforehand)</a:t>
            </a:r>
          </a:p>
          <a:p>
            <a:pPr lvl="1">
              <a:buSzPct val="150000"/>
            </a:pPr>
            <a:r>
              <a:rPr lang="en-US" altLang="en-US" sz="2267" dirty="0"/>
              <a:t>Advise the standards development group participants that: </a:t>
            </a:r>
          </a:p>
          <a:p>
            <a:pPr lvl="2">
              <a:buSzPct val="150000"/>
            </a:pPr>
            <a:r>
              <a:rPr lang="en-US" altLang="en-US" sz="1867" dirty="0">
                <a:solidFill>
                  <a:schemeClr val="accent2">
                    <a:lumMod val="75000"/>
                  </a:schemeClr>
                </a:solidFill>
              </a:rPr>
              <a:t>IEEE SA’s copyright policy is described in Clause 7 of the IEEE SA Standards Board Bylaws and Clause 6.1 of the IEEE SA Standards Board Operations Manual;</a:t>
            </a:r>
          </a:p>
          <a:p>
            <a:pPr lvl="2">
              <a:buSzPct val="150000"/>
            </a:pPr>
            <a:r>
              <a:rPr lang="en-US" altLang="en-US" sz="1867" dirty="0">
                <a:solidFill>
                  <a:schemeClr val="accent2">
                    <a:lumMod val="75000"/>
                  </a:schemeClr>
                </a:solidFill>
              </a:rPr>
              <a:t>Any material submitted during standards development, whether verbal, recorded, or in written form, is a Contribution and shall comply with the IEEE SA Copyright Policy; </a:t>
            </a:r>
          </a:p>
          <a:p>
            <a:pPr lvl="2">
              <a:buSzPct val="150000"/>
            </a:pPr>
            <a:r>
              <a:rPr lang="en-US" altLang="en-US" sz="1867" dirty="0">
                <a:solidFill>
                  <a:schemeClr val="accent2">
                    <a:lumMod val="75000"/>
                  </a:schemeClr>
                </a:solidFill>
              </a:rPr>
              <a:t>Instruct the Secretary to record in the minutes of the relevant meeting: </a:t>
            </a:r>
          </a:p>
          <a:p>
            <a:pPr lvl="2">
              <a:buSzPct val="150000"/>
            </a:pPr>
            <a:r>
              <a:rPr lang="en-US" altLang="en-US" sz="1867" dirty="0">
                <a:solidFill>
                  <a:schemeClr val="accent2">
                    <a:lumMod val="75000"/>
                  </a:schemeClr>
                </a:solidFill>
              </a:rPr>
              <a:t>That the foregoing information was provided and that the copyright slides were shown (or provided beforehand). </a:t>
            </a:r>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7</a:t>
            </a:fld>
            <a:endParaRPr lang="en-US" altLang="en-US"/>
          </a:p>
        </p:txBody>
      </p:sp>
      <p:sp>
        <p:nvSpPr>
          <p:cNvPr id="6" name="Date Placeholder 4">
            <a:extLst>
              <a:ext uri="{FF2B5EF4-FFF2-40B4-BE49-F238E27FC236}">
                <a16:creationId xmlns:a16="http://schemas.microsoft.com/office/drawing/2014/main" id="{0229176C-4695-9F43-9EE6-5E495E911E20}"/>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4/3/2025</a:t>
            </a:fld>
            <a:endParaRPr lang="en-US" dirty="0"/>
          </a:p>
        </p:txBody>
      </p:sp>
      <p:sp>
        <p:nvSpPr>
          <p:cNvPr id="7" name="Footer Placeholder 5">
            <a:extLst>
              <a:ext uri="{FF2B5EF4-FFF2-40B4-BE49-F238E27FC236}">
                <a16:creationId xmlns:a16="http://schemas.microsoft.com/office/drawing/2014/main" id="{E825EB79-2C36-7A4A-9217-77F3041DF386}"/>
              </a:ext>
            </a:extLst>
          </p:cNvPr>
          <p:cNvSpPr txBox="1">
            <a:spLocks/>
          </p:cNvSpPr>
          <p:nvPr/>
        </p:nvSpPr>
        <p:spPr>
          <a:xfrm>
            <a:off x="3124200" y="6448425"/>
            <a:ext cx="2895600" cy="365125"/>
          </a:xfrm>
          <a:prstGeom prst="rect">
            <a:avLst/>
          </a:prstGeom>
        </p:spPr>
        <p:txBody>
          <a:bodyPr vert="horz" lIns="91440" tIns="45720" rIns="91440" bIns="45720" rtlCol="0" anchor="ctr"/>
          <a:lstStyle>
            <a:defPPr>
              <a:defRPr lang="en-US"/>
            </a:defPPr>
            <a:lvl1pPr fontAlgn="auto">
              <a:spcBef>
                <a:spcPts val="0"/>
              </a:spcBef>
              <a:spcAft>
                <a:spcPts val="0"/>
              </a:spcAft>
              <a:defRPr sz="1200">
                <a:solidFill>
                  <a:srgbClr val="000099"/>
                </a:solidFill>
                <a:latin typeface="+mn-lt"/>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r>
              <a:rPr lang="en-US" dirty="0"/>
              <a:t>Doc #:5-21-0002-01-agen</a:t>
            </a:r>
          </a:p>
        </p:txBody>
      </p:sp>
    </p:spTree>
    <p:extLst>
      <p:ext uri="{BB962C8B-B14F-4D97-AF65-F5344CB8AC3E}">
        <p14:creationId xmlns:p14="http://schemas.microsoft.com/office/powerpoint/2010/main" val="1701495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457200" y="455668"/>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a:bodyPr>
          <a:lstStyle/>
          <a:p>
            <a:r>
              <a:rPr lang="en-US" altLang="en-US" sz="2133" dirty="0">
                <a:solidFill>
                  <a:schemeClr val="accent2">
                    <a:lumMod val="75000"/>
                  </a:schemeClr>
                </a:solidFill>
              </a:rPr>
              <a:t>By participating in this activity, you agree to comply with the IEEE Code of Ethics, all applicable laws, and all IEEE policies and procedures including, but not limited to, the IEEE SA Copyright Policy</a:t>
            </a:r>
            <a:r>
              <a:rPr lang="en-US" altLang="en-US" sz="2133" dirty="0"/>
              <a:t>.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p:txBody>
          <a:bodyPr/>
          <a:lstStyle/>
          <a:p>
            <a:fld id="{A3979A82-1A5E-4C7B-AFC0-111CA6C3130A}" type="slidenum">
              <a:rPr lang="en-US" altLang="en-US" smtClean="0"/>
              <a:pPr/>
              <a:t>8</a:t>
            </a:fld>
            <a:endParaRPr lang="en-US" altLang="en-US"/>
          </a:p>
        </p:txBody>
      </p:sp>
      <p:sp>
        <p:nvSpPr>
          <p:cNvPr id="5" name="Date Placeholder 4">
            <a:extLst>
              <a:ext uri="{FF2B5EF4-FFF2-40B4-BE49-F238E27FC236}">
                <a16:creationId xmlns:a16="http://schemas.microsoft.com/office/drawing/2014/main" id="{78E5F7CE-A03E-CF46-9A8D-455CD8DAED5D}"/>
              </a:ext>
            </a:extLst>
          </p:cNvPr>
          <p:cNvSpPr txBox="1">
            <a:spLocks/>
          </p:cNvSpPr>
          <p:nvPr/>
        </p:nvSpPr>
        <p:spPr>
          <a:xfrm>
            <a:off x="457200" y="6448425"/>
            <a:ext cx="2133600" cy="365125"/>
          </a:xfrm>
          <a:prstGeom prst="rect">
            <a:avLst/>
          </a:prstGeom>
        </p:spPr>
        <p:txBody>
          <a:bodyPr vert="horz" lIns="91440" tIns="45720" rIns="91440" bIns="45720" rtlCol="0" anchor="ctr"/>
          <a:lstStyle>
            <a:defPPr>
              <a:defRPr lang="en-US"/>
            </a:defPPr>
            <a:lvl1pPr algn="r" rtl="0" fontAlgn="auto">
              <a:spcBef>
                <a:spcPts val="0"/>
              </a:spcBef>
              <a:spcAft>
                <a:spcPts val="0"/>
              </a:spcAft>
              <a:defRPr sz="1200" kern="1200">
                <a:solidFill>
                  <a:srgbClr val="000099"/>
                </a:solidFill>
                <a:latin typeface="+mn-lt"/>
                <a:ea typeface="+mn-ea"/>
                <a:cs typeface="+mn-cs"/>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l">
              <a:defRPr/>
            </a:pPr>
            <a:fld id="{31C5D7D1-78BA-B44B-A862-C4AC3DF311BD}" type="datetime1">
              <a:rPr lang="en-US" smtClean="0"/>
              <a:pPr algn="l">
                <a:defRPr/>
              </a:pPr>
              <a:t>4/3/2025</a:t>
            </a:fld>
            <a:endParaRPr lang="en-US" dirty="0"/>
          </a:p>
        </p:txBody>
      </p:sp>
      <p:sp>
        <p:nvSpPr>
          <p:cNvPr id="6" name="Footer Placeholder 5">
            <a:extLst>
              <a:ext uri="{FF2B5EF4-FFF2-40B4-BE49-F238E27FC236}">
                <a16:creationId xmlns:a16="http://schemas.microsoft.com/office/drawing/2014/main" id="{16106627-DDB8-3540-8268-8E196F45F3AF}"/>
              </a:ext>
            </a:extLst>
          </p:cNvPr>
          <p:cNvSpPr txBox="1">
            <a:spLocks/>
          </p:cNvSpPr>
          <p:nvPr/>
        </p:nvSpPr>
        <p:spPr>
          <a:xfrm>
            <a:off x="3124200" y="6448425"/>
            <a:ext cx="2895600" cy="365125"/>
          </a:xfrm>
          <a:prstGeom prst="rect">
            <a:avLst/>
          </a:prstGeom>
        </p:spPr>
        <p:txBody>
          <a:bodyPr/>
          <a:lstStyle>
            <a:defPPr>
              <a:defRPr lang="en-US"/>
            </a:defPPr>
            <a:lvl1pPr algn="l" rtl="0" fontAlgn="base">
              <a:spcBef>
                <a:spcPct val="0"/>
              </a:spcBef>
              <a:spcAft>
                <a:spcPct val="0"/>
              </a:spcAft>
              <a:defRPr kern="1200">
                <a:solidFill>
                  <a:schemeClr val="tx1"/>
                </a:solidFill>
                <a:latin typeface="Calibri" pitchFamily="34" charset="0"/>
                <a:ea typeface="+mn-ea"/>
                <a:cs typeface="Arial" pitchFamily="34" charset="0"/>
              </a:defRPr>
            </a:lvl1pPr>
            <a:lvl2pPr marL="457200" algn="l" rtl="0" fontAlgn="base">
              <a:spcBef>
                <a:spcPct val="0"/>
              </a:spcBef>
              <a:spcAft>
                <a:spcPct val="0"/>
              </a:spcAft>
              <a:defRPr kern="1200">
                <a:solidFill>
                  <a:schemeClr val="tx1"/>
                </a:solidFill>
                <a:latin typeface="Calibri" pitchFamily="34" charset="0"/>
                <a:ea typeface="+mn-ea"/>
                <a:cs typeface="Arial" pitchFamily="34" charset="0"/>
              </a:defRPr>
            </a:lvl2pPr>
            <a:lvl3pPr marL="914400" algn="l" rtl="0" fontAlgn="base">
              <a:spcBef>
                <a:spcPct val="0"/>
              </a:spcBef>
              <a:spcAft>
                <a:spcPct val="0"/>
              </a:spcAft>
              <a:defRPr kern="1200">
                <a:solidFill>
                  <a:schemeClr val="tx1"/>
                </a:solidFill>
                <a:latin typeface="Calibri" pitchFamily="34" charset="0"/>
                <a:ea typeface="+mn-ea"/>
                <a:cs typeface="Arial" pitchFamily="34" charset="0"/>
              </a:defRPr>
            </a:lvl3pPr>
            <a:lvl4pPr marL="1371600" algn="l" rtl="0" fontAlgn="base">
              <a:spcBef>
                <a:spcPct val="0"/>
              </a:spcBef>
              <a:spcAft>
                <a:spcPct val="0"/>
              </a:spcAft>
              <a:defRPr kern="1200">
                <a:solidFill>
                  <a:schemeClr val="tx1"/>
                </a:solidFill>
                <a:latin typeface="Calibri" pitchFamily="34" charset="0"/>
                <a:ea typeface="+mn-ea"/>
                <a:cs typeface="Arial" pitchFamily="34" charset="0"/>
              </a:defRPr>
            </a:lvl4pPr>
            <a:lvl5pPr marL="1828800" algn="l" rtl="0" fontAlgn="base">
              <a:spcBef>
                <a:spcPct val="0"/>
              </a:spcBef>
              <a:spcAft>
                <a:spcPct val="0"/>
              </a:spcAft>
              <a:defRPr kern="1200">
                <a:solidFill>
                  <a:schemeClr val="tx1"/>
                </a:solidFill>
                <a:latin typeface="Calibri" pitchFamily="34" charset="0"/>
                <a:ea typeface="+mn-ea"/>
                <a:cs typeface="Arial" pitchFamily="34" charset="0"/>
              </a:defRPr>
            </a:lvl5pPr>
            <a:lvl6pPr marL="2286000" algn="l" defTabSz="914400" rtl="0" eaLnBrk="1" latinLnBrk="0" hangingPunct="1">
              <a:defRPr kern="1200">
                <a:solidFill>
                  <a:schemeClr val="tx1"/>
                </a:solidFill>
                <a:latin typeface="Calibri" pitchFamily="34" charset="0"/>
                <a:ea typeface="+mn-ea"/>
                <a:cs typeface="Arial" pitchFamily="34" charset="0"/>
              </a:defRPr>
            </a:lvl6pPr>
            <a:lvl7pPr marL="2743200" algn="l" defTabSz="914400" rtl="0" eaLnBrk="1" latinLnBrk="0" hangingPunct="1">
              <a:defRPr kern="1200">
                <a:solidFill>
                  <a:schemeClr val="tx1"/>
                </a:solidFill>
                <a:latin typeface="Calibri" pitchFamily="34" charset="0"/>
                <a:ea typeface="+mn-ea"/>
                <a:cs typeface="Arial" pitchFamily="34" charset="0"/>
              </a:defRPr>
            </a:lvl7pPr>
            <a:lvl8pPr marL="3200400" algn="l" defTabSz="914400" rtl="0" eaLnBrk="1" latinLnBrk="0" hangingPunct="1">
              <a:defRPr kern="1200">
                <a:solidFill>
                  <a:schemeClr val="tx1"/>
                </a:solidFill>
                <a:latin typeface="Calibri" pitchFamily="34" charset="0"/>
                <a:ea typeface="+mn-ea"/>
                <a:cs typeface="Arial" pitchFamily="34" charset="0"/>
              </a:defRPr>
            </a:lvl8pPr>
            <a:lvl9pPr marL="3657600" algn="l" defTabSz="914400" rtl="0" eaLnBrk="1" latinLnBrk="0" hangingPunct="1">
              <a:defRPr kern="1200">
                <a:solidFill>
                  <a:schemeClr val="tx1"/>
                </a:solidFill>
                <a:latin typeface="Calibri" pitchFamily="34" charset="0"/>
                <a:ea typeface="+mn-ea"/>
                <a:cs typeface="Arial" pitchFamily="34" charset="0"/>
              </a:defRPr>
            </a:lvl9pPr>
          </a:lstStyle>
          <a:p>
            <a:pPr algn="ctr">
              <a:defRPr/>
            </a:pPr>
            <a:r>
              <a:rPr lang="en-US" sz="1200" dirty="0">
                <a:solidFill>
                  <a:srgbClr val="000099"/>
                </a:solidFill>
                <a:latin typeface="+mn-lt"/>
                <a:cs typeface="+mn-cs"/>
              </a:rPr>
              <a:t>Doc #:5-21-0002-01-agen</a:t>
            </a:r>
          </a:p>
        </p:txBody>
      </p:sp>
    </p:spTree>
    <p:extLst>
      <p:ext uri="{BB962C8B-B14F-4D97-AF65-F5344CB8AC3E}">
        <p14:creationId xmlns:p14="http://schemas.microsoft.com/office/powerpoint/2010/main" val="19111225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2"/>
          </p:nvPr>
        </p:nvSpPr>
        <p:spPr/>
        <p:txBody>
          <a:bodyPr/>
          <a:lstStyle/>
          <a:p>
            <a:fld id="{A3979A82-1A5E-4C7B-AFC0-111CA6C3130A}" type="slidenum">
              <a:rPr lang="en-US" altLang="en-US" smtClean="0"/>
              <a:pPr/>
              <a:t>9</a:t>
            </a:fld>
            <a:endParaRPr lang="en-US" altLang="en-US"/>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4294967295"/>
          </p:nvPr>
        </p:nvSpPr>
        <p:spPr>
          <a:xfrm>
            <a:off x="0" y="1655763"/>
            <a:ext cx="8229600" cy="4521200"/>
          </a:xfrm>
        </p:spPr>
        <p:txBody>
          <a:bodyPr>
            <a:normAutofit fontScale="700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http://standards.ieee.org/faqs/copyrights.html/</a:t>
            </a:r>
            <a:endParaRPr lang="en-US" sz="1867" dirty="0"/>
          </a:p>
          <a:p>
            <a:pPr lvl="2">
              <a:buSzPct val="150000"/>
            </a:pPr>
            <a:r>
              <a:rPr lang="en-US" dirty="0"/>
              <a:t>IEEE SA Best Practices for IEEE Standards Development </a:t>
            </a:r>
          </a:p>
          <a:p>
            <a:pPr lvl="3">
              <a:buSzPct val="150000"/>
            </a:pPr>
            <a:r>
              <a:rPr lang="en-US" sz="1867" dirty="0">
                <a:hlinkClick r:id="rId6"/>
              </a:rPr>
              <a:t>http://site.ieee.org/sagroups-7004/files/2017/05/Best-Practices-for-IEEE-Standards-Development.pdf</a:t>
            </a:r>
            <a:endParaRPr lang="en-US" sz="1867" dirty="0"/>
          </a:p>
          <a:p>
            <a:pPr lvl="3">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5" name="Date Placeholder 4">
            <a:extLst>
              <a:ext uri="{FF2B5EF4-FFF2-40B4-BE49-F238E27FC236}">
                <a16:creationId xmlns:a16="http://schemas.microsoft.com/office/drawing/2014/main" id="{43666204-C915-A74B-AE75-D9D230D68BFC}"/>
              </a:ext>
            </a:extLst>
          </p:cNvPr>
          <p:cNvSpPr>
            <a:spLocks noGrp="1"/>
          </p:cNvSpPr>
          <p:nvPr>
            <p:ph type="dt" sz="half" idx="10"/>
          </p:nvPr>
        </p:nvSpPr>
        <p:spPr/>
        <p:txBody>
          <a:bodyPr/>
          <a:lstStyle/>
          <a:p>
            <a:pPr>
              <a:defRPr/>
            </a:pPr>
            <a:fld id="{6C34D8EC-DA06-B04F-8423-F4907FAB4AFE}" type="datetime1">
              <a:rPr lang="en-US" smtClean="0"/>
              <a:t>4/3/2025</a:t>
            </a:fld>
            <a:endParaRPr lang="en-US" dirty="0"/>
          </a:p>
        </p:txBody>
      </p:sp>
      <p:sp>
        <p:nvSpPr>
          <p:cNvPr id="6" name="Footer Placeholder 5">
            <a:extLst>
              <a:ext uri="{FF2B5EF4-FFF2-40B4-BE49-F238E27FC236}">
                <a16:creationId xmlns:a16="http://schemas.microsoft.com/office/drawing/2014/main" id="{CC0DE05E-5062-384A-99D3-0AF1009B62D3}"/>
              </a:ext>
            </a:extLst>
          </p:cNvPr>
          <p:cNvSpPr>
            <a:spLocks noGrp="1"/>
          </p:cNvSpPr>
          <p:nvPr>
            <p:ph type="ftr" sz="quarter" idx="11"/>
          </p:nvPr>
        </p:nvSpPr>
        <p:spPr/>
        <p:txBody>
          <a:bodyPr/>
          <a:lstStyle/>
          <a:p>
            <a:pPr>
              <a:defRPr/>
            </a:pPr>
            <a:r>
              <a:rPr lang="en-US" dirty="0"/>
              <a:t>Doc #:5-25-0006-00-agen</a:t>
            </a:r>
          </a:p>
        </p:txBody>
      </p:sp>
    </p:spTree>
    <p:extLst>
      <p:ext uri="{BB962C8B-B14F-4D97-AF65-F5344CB8AC3E}">
        <p14:creationId xmlns:p14="http://schemas.microsoft.com/office/powerpoint/2010/main" val="404022521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38975</TotalTime>
  <Words>3161</Words>
  <Application>Microsoft Office PowerPoint</Application>
  <PresentationFormat>On-screen Show (4:3)</PresentationFormat>
  <Paragraphs>504</Paragraphs>
  <Slides>28</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28</vt:i4>
      </vt:variant>
    </vt:vector>
  </HeadingPairs>
  <TitlesOfParts>
    <vt:vector size="36" baseType="lpstr">
      <vt:lpstr>Aptos</vt:lpstr>
      <vt:lpstr>Arial</vt:lpstr>
      <vt:lpstr>Calibri</vt:lpstr>
      <vt:lpstr>Lucida Grande</vt:lpstr>
      <vt:lpstr>Monotype Sorts</vt:lpstr>
      <vt:lpstr>Montserrat</vt:lpstr>
      <vt:lpstr>Times New Roman</vt:lpstr>
      <vt:lpstr>Office Theme</vt:lpstr>
      <vt:lpstr>PowerPoint Presentation</vt:lpstr>
      <vt:lpstr> Electronic Meeting Details </vt:lpstr>
      <vt:lpstr>Current Membership</vt:lpstr>
      <vt:lpstr> Draft Agenda</vt:lpstr>
      <vt:lpstr>Approval of Agenda</vt:lpstr>
      <vt:lpstr>Rules</vt:lpstr>
      <vt:lpstr>Instructions for Chairs of  standards development activities</vt:lpstr>
      <vt:lpstr>IEEE SA Copyright Policy</vt:lpstr>
      <vt:lpstr>IEEE SA Copyright Policy</vt:lpstr>
      <vt:lpstr>Instructions for the WG Chair</vt:lpstr>
      <vt:lpstr>Participants have a duty to inform the IEEE</vt:lpstr>
      <vt:lpstr>Ways to inform IEEE</vt:lpstr>
      <vt:lpstr>Other Guidelines for IEEE Working Group Meetings</vt:lpstr>
      <vt:lpstr>Patent-related information</vt:lpstr>
      <vt:lpstr>Minutes for approval</vt:lpstr>
      <vt:lpstr>Minutes for approval</vt:lpstr>
      <vt:lpstr>Minutes for approval</vt:lpstr>
      <vt:lpstr>Minutes for approval</vt:lpstr>
      <vt:lpstr>Current Status for 1900.5 Revision</vt:lpstr>
      <vt:lpstr>Current Status for 1900.5.1</vt:lpstr>
      <vt:lpstr>Current Status for 1900.5.2 Revision</vt:lpstr>
      <vt:lpstr>Opensource Repository</vt:lpstr>
      <vt:lpstr>Other DySPAN-SC Activities - 1</vt:lpstr>
      <vt:lpstr>IEEE 1900 Working Groups</vt:lpstr>
      <vt:lpstr>Website</vt:lpstr>
      <vt:lpstr>1900.5 Marketing Inputs</vt:lpstr>
      <vt:lpstr>1900.5 Meeting Planning and Review</vt:lpstr>
      <vt:lpstr>1900.5 AOB</vt:lpstr>
    </vt:vector>
  </TitlesOfParts>
  <Company>BAE Systems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matthew.sherman</dc:creator>
  <cp:lastModifiedBy>Dr. John A Stine</cp:lastModifiedBy>
  <cp:revision>696</cp:revision>
  <dcterms:created xsi:type="dcterms:W3CDTF">2013-08-13T02:52:21Z</dcterms:created>
  <dcterms:modified xsi:type="dcterms:W3CDTF">2025-04-03T16:42:37Z</dcterms:modified>
</cp:coreProperties>
</file>