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505" r:id="rId3"/>
    <p:sldId id="413" r:id="rId4"/>
    <p:sldId id="332" r:id="rId5"/>
    <p:sldId id="414" r:id="rId6"/>
    <p:sldId id="337" r:id="rId7"/>
    <p:sldId id="461" r:id="rId8"/>
    <p:sldId id="462" r:id="rId9"/>
    <p:sldId id="463" r:id="rId10"/>
    <p:sldId id="368" r:id="rId11"/>
    <p:sldId id="369" r:id="rId12"/>
    <p:sldId id="370" r:id="rId13"/>
    <p:sldId id="371" r:id="rId14"/>
    <p:sldId id="372" r:id="rId15"/>
    <p:sldId id="502" r:id="rId16"/>
    <p:sldId id="504" r:id="rId17"/>
    <p:sldId id="506" r:id="rId18"/>
    <p:sldId id="465" r:id="rId19"/>
    <p:sldId id="437" r:id="rId20"/>
    <p:sldId id="438" r:id="rId21"/>
    <p:sldId id="477" r:id="rId22"/>
    <p:sldId id="426" r:id="rId23"/>
    <p:sldId id="485" r:id="rId24"/>
    <p:sldId id="482"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78" d="100"/>
          <a:sy n="78" d="100"/>
        </p:scale>
        <p:origin x="9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3/6/2025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#:5-25-0005-00-agen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3/6/2025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#:5-25-0005-00-agen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3/6/2025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#:5-25-0005-00-agen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3/6/2025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#:5-25-0005-00-agen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3/6/2025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#:5-25-0005-00-agen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3/6/2025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#:5-25-0005-00-agen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3/6/2025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#:5-25-0005-00-agen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3/6/2025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#:5-25-0005-00-agen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3/6/2025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3/6/2025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#:5-25-0005-00-agen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3/6/2025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#:5-25-0005-00-agen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938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Mar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Mar 2025</a:t>
            </a:r>
          </a:p>
          <a:p>
            <a:pPr eaLnBrk="0" hangingPunct="0"/>
            <a:r>
              <a:rPr lang="en-US" sz="1200" b="1" dirty="0">
                <a:latin typeface="Arial" pitchFamily="34" charset="0"/>
                <a:cs typeface="Times New Roman" pitchFamily="18" charset="0"/>
              </a:rPr>
              <a:t>Document No: 5-25-0005-00-agen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3/6/2025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3/6/2025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3/6/2025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12/6/24</a:t>
            </a:r>
          </a:p>
          <a:p>
            <a:pPr lvl="1"/>
            <a:r>
              <a:rPr lang="en-US" sz="1800" dirty="0"/>
              <a:t>Started to work from the template.  Right worldwide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r>
              <a:rPr lang="en-US" sz="1800" dirty="0"/>
              <a:t>Making steady progress form a framework perspective.  Still under discussion.</a:t>
            </a:r>
          </a:p>
          <a:p>
            <a:pPr lvl="1"/>
            <a:r>
              <a:rPr lang="en-US" sz="1800" dirty="0"/>
              <a:t>Material posted for members to review before the meeting on the 14</a:t>
            </a:r>
            <a:r>
              <a:rPr lang="en-US" sz="1800" baseline="30000" dirty="0"/>
              <a:t>th</a:t>
            </a:r>
            <a:r>
              <a:rPr lang="en-US" sz="1800" dirty="0"/>
              <a:t>.</a:t>
            </a:r>
          </a:p>
          <a:p>
            <a:r>
              <a:rPr lang="en-US" sz="2200" dirty="0"/>
              <a:t>3/7/25</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1/3/25</a:t>
            </a:r>
          </a:p>
          <a:p>
            <a:pPr lvl="1"/>
            <a:r>
              <a:rPr lang="en-US" sz="1600" dirty="0"/>
              <a:t>Working on the syntax of the automatic policy language and will present in the following ad hoc.  Supports Lambda Expressions.</a:t>
            </a:r>
          </a:p>
          <a:p>
            <a:r>
              <a:rPr lang="en-US" sz="2000" dirty="0"/>
              <a:t>2/7/25</a:t>
            </a:r>
          </a:p>
          <a:p>
            <a:pPr lvl="1"/>
            <a:r>
              <a:rPr lang="en-US" sz="1600" dirty="0"/>
              <a:t>Working on the policies. Started addressing the verification rules in the IEEE 1900.5.2 standard.  Identifying how the semantic constraints are met – covered by the ontology or by additional rules.  Developed rules for this to demonstrate how to use the 1900.5.1 augmentation.</a:t>
            </a:r>
          </a:p>
          <a:p>
            <a:pPr lvl="1"/>
            <a:r>
              <a:rPr lang="en-US" sz="1600" dirty="0"/>
              <a:t>Working on an easy way to define predicates. Looking at how the constraints apply to the predicate.</a:t>
            </a:r>
          </a:p>
          <a:p>
            <a:pPr lvl="1"/>
            <a:r>
              <a:rPr lang="en-US" sz="1600" dirty="0"/>
              <a:t>Working on these examples.  The syntax already been defined</a:t>
            </a:r>
          </a:p>
          <a:p>
            <a:pPr lvl="1"/>
            <a:r>
              <a:rPr lang="en-US" sz="1600" dirty="0"/>
              <a:t>Want to put this in a written form for people to review before presenting it</a:t>
            </a:r>
          </a:p>
          <a:p>
            <a:pPr lvl="1"/>
            <a:r>
              <a:rPr lang="en-US" sz="1600" dirty="0"/>
              <a:t>Looking for the next ad hoc to be scheduled on the 21</a:t>
            </a:r>
            <a:r>
              <a:rPr lang="en-US" sz="1600" baseline="30000" dirty="0"/>
              <a:t>st</a:t>
            </a:r>
            <a:r>
              <a:rPr lang="en-US" sz="1600" dirty="0"/>
              <a:t>.</a:t>
            </a:r>
          </a:p>
          <a:p>
            <a:r>
              <a:rPr lang="en-US" sz="2000" dirty="0"/>
              <a:t>3/7/25</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3/6/2025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3075575081"/>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3/7/25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3/6/2025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#:5-25-0005-00-agen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20000"/>
          </a:bodyPr>
          <a:lstStyle/>
          <a:p>
            <a:r>
              <a:rPr lang="en-US" sz="2000" dirty="0"/>
              <a:t>Met on 18 Feb 25</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47,549.73</a:t>
            </a:r>
            <a:r>
              <a:rPr lang="en-US" sz="2000" dirty="0"/>
              <a:t> in the account </a:t>
            </a:r>
          </a:p>
          <a:p>
            <a:r>
              <a:rPr lang="en-US" sz="2000" dirty="0"/>
              <a:t>Selected updates</a:t>
            </a:r>
          </a:p>
          <a:p>
            <a:pPr lvl="1"/>
            <a:r>
              <a:rPr lang="en-US" sz="1600" dirty="0"/>
              <a:t>1900.1 – Working to get Webex accounts aligned with new leadership. Only one meeting since Reinhard took over</a:t>
            </a:r>
          </a:p>
          <a:p>
            <a:pPr lvl="1"/>
            <a:r>
              <a:rPr lang="en-US" sz="1500" dirty="0"/>
              <a:t>1900.2 – Limited response to the request to participate.  Eric will reach out to former members of 1900.2.</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One member is creating a schema that will be up soon. It will not be fully integrated with SIGMF. However, it should still allow creating a pipeline into the other schemas and would preserve RF information.  Using 5G data sets as a litmus test</a:t>
            </a:r>
          </a:p>
          <a:p>
            <a:r>
              <a:rPr lang="en-US" sz="21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t>
            </a:r>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Intends to buy a sponsor role that supports three registrations and an exhibitor space</a:t>
            </a:r>
          </a:p>
          <a:p>
            <a:pPr lvl="2"/>
            <a:r>
              <a:rPr lang="en-US" sz="1300" dirty="0"/>
              <a:t>Working with IEEE to resolve handouts and the logo that we would provide in this role</a:t>
            </a:r>
          </a:p>
          <a:p>
            <a:pPr lvl="2"/>
            <a:r>
              <a:rPr lang="en-US" sz="1300" dirty="0"/>
              <a:t>Identifying who to support for attendance – Oliver sent out an email giving guidance on how to apply for </a:t>
            </a:r>
            <a:r>
              <a:rPr lang="en-US" sz="1300" dirty="0" err="1"/>
              <a:t>DySPAN</a:t>
            </a:r>
            <a:r>
              <a:rPr lang="en-US" sz="1300" dirty="0"/>
              <a:t>-SC committee funding of participation with responses due 7 March.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3/6/2025</a:t>
            </a:fld>
            <a:endParaRPr lang="en-US"/>
          </a:p>
        </p:txBody>
      </p:sp>
      <p:sp>
        <p:nvSpPr>
          <p:cNvPr id="5" name="Footer Placeholder 4"/>
          <p:cNvSpPr>
            <a:spLocks noGrp="1"/>
          </p:cNvSpPr>
          <p:nvPr>
            <p:ph type="ftr" sz="quarter" idx="11"/>
          </p:nvPr>
        </p:nvSpPr>
        <p:spPr/>
        <p:txBody>
          <a:bodyPr/>
          <a:lstStyle/>
          <a:p>
            <a:pPr>
              <a:defRPr/>
            </a:pPr>
            <a:r>
              <a:rPr lang="en-US" dirty="0"/>
              <a:t>Doc #:5-25-0005-00-agen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3/6/2025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#:5-25-0005-00-agen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3/6/2025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#:5-25-0005-00-agen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180330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2/7/25 1430 ET</a:t>
            </a:r>
          </a:p>
          <a:p>
            <a:r>
              <a:rPr lang="en-US" sz="1600" strike="sngStrike" dirty="0"/>
              <a:t>P1900.5 Revision Ad-hoc 2/14/25 1330 ET</a:t>
            </a:r>
          </a:p>
          <a:p>
            <a:r>
              <a:rPr lang="en-US" sz="1600" strike="sngStrike" dirty="0"/>
              <a:t>P1900.5.1 Revision Ad-hoc 2/21/25 1300 ET </a:t>
            </a:r>
          </a:p>
          <a:p>
            <a:r>
              <a:rPr lang="en-US" sz="1600" strike="sngStrike" dirty="0"/>
              <a:t>P1900.5 Revision Ad-hoc 2/28/25 1300 ET</a:t>
            </a:r>
          </a:p>
          <a:p>
            <a:r>
              <a:rPr lang="en-US" sz="1600" dirty="0"/>
              <a:t>P1900.5 WG Mtg 3/7/25 0800 ET</a:t>
            </a:r>
          </a:p>
          <a:p>
            <a:r>
              <a:rPr lang="en-US" sz="1600" dirty="0"/>
              <a:t>P1900.5 Revision Ad-hoc 3/14/25 1330 ET</a:t>
            </a:r>
          </a:p>
          <a:p>
            <a:r>
              <a:rPr lang="en-US" sz="1600" dirty="0"/>
              <a:t>P1900.5.1 Revision Ad-hoc 3/21/25 1300 ET </a:t>
            </a:r>
          </a:p>
          <a:p>
            <a:r>
              <a:rPr lang="en-US" sz="1600" dirty="0"/>
              <a:t>P1900.5 Revision Ad-hoc 3/28/25 1300 ET</a:t>
            </a:r>
          </a:p>
          <a:p>
            <a:r>
              <a:rPr lang="en-US" sz="1600" dirty="0"/>
              <a:t>P1900.5 WG Mtg 4/4/25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3/6/2025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#:5-25-0005-00-agen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3/6/2025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381061303"/>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3/7/25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3/6/2025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5-25-0005-00-agen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3/6/2025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3/6/2025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3/6/2025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3/6/2025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3/6/2025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#:5-25-0005-00-agen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38699</TotalTime>
  <Words>3207</Words>
  <Application>Microsoft Office PowerPoint</Application>
  <PresentationFormat>On-screen Show (4:3)</PresentationFormat>
  <Paragraphs>485</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692</cp:revision>
  <dcterms:created xsi:type="dcterms:W3CDTF">2013-08-13T02:52:21Z</dcterms:created>
  <dcterms:modified xsi:type="dcterms:W3CDTF">2025-03-06T12:03:49Z</dcterms:modified>
</cp:coreProperties>
</file>