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0"/>
  </p:notesMasterIdLst>
  <p:sldIdLst>
    <p:sldId id="417" r:id="rId2"/>
    <p:sldId id="402" r:id="rId3"/>
    <p:sldId id="413" r:id="rId4"/>
    <p:sldId id="332" r:id="rId5"/>
    <p:sldId id="414" r:id="rId6"/>
    <p:sldId id="337" r:id="rId7"/>
    <p:sldId id="461" r:id="rId8"/>
    <p:sldId id="462" r:id="rId9"/>
    <p:sldId id="463" r:id="rId10"/>
    <p:sldId id="368" r:id="rId11"/>
    <p:sldId id="369" r:id="rId12"/>
    <p:sldId id="370" r:id="rId13"/>
    <p:sldId id="371" r:id="rId14"/>
    <p:sldId id="372" r:id="rId15"/>
    <p:sldId id="474" r:id="rId16"/>
    <p:sldId id="490" r:id="rId17"/>
    <p:sldId id="492" r:id="rId18"/>
    <p:sldId id="491" r:id="rId19"/>
    <p:sldId id="465" r:id="rId20"/>
    <p:sldId id="437" r:id="rId21"/>
    <p:sldId id="438" r:id="rId22"/>
    <p:sldId id="477" r:id="rId23"/>
    <p:sldId id="426" r:id="rId24"/>
    <p:sldId id="485" r:id="rId25"/>
    <p:sldId id="482" r:id="rId26"/>
    <p:sldId id="440" r:id="rId27"/>
    <p:sldId id="430" r:id="rId28"/>
    <p:sldId id="454" r:id="rId29"/>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99"/>
    <a:srgbClr val="FF99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7947" autoAdjust="0"/>
    <p:restoredTop sz="96333"/>
  </p:normalViewPr>
  <p:slideViewPr>
    <p:cSldViewPr>
      <p:cViewPr varScale="1">
        <p:scale>
          <a:sx n="67" d="100"/>
          <a:sy n="67" d="100"/>
        </p:scale>
        <p:origin x="1484" y="4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028AE980-0AEA-4592-B83F-08A8A2DCBEA0}" type="datetimeFigureOut">
              <a:rPr lang="en-US"/>
              <a:pPr>
                <a:defRPr/>
              </a:pPr>
              <a:t>7/12/2024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D78B8EE3-C8F8-469A-B83F-7938F8D092CE}" type="slidenum">
              <a:rPr lang="en-US"/>
              <a:pPr>
                <a:defRPr/>
              </a:pPr>
              <a:t>‹#›</a:t>
            </a:fld>
            <a:endParaRPr lang="en-US"/>
          </a:p>
        </p:txBody>
      </p:sp>
    </p:spTree>
    <p:extLst>
      <p:ext uri="{BB962C8B-B14F-4D97-AF65-F5344CB8AC3E}">
        <p14:creationId xmlns:p14="http://schemas.microsoft.com/office/powerpoint/2010/main" val="325926713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p:cNvSpPr txBox="1">
            <a:spLocks noGrp="1" noChangeArrowheads="1"/>
          </p:cNvSpPr>
          <p:nvPr/>
        </p:nvSpPr>
        <p:spPr bwMode="auto">
          <a:xfrm>
            <a:off x="3886200" y="0"/>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r>
              <a:rPr lang="en-US" sz="1200">
                <a:latin typeface="Times New Roman" pitchFamily="18" charset="0"/>
              </a:rPr>
              <a:t>September 22, 2008</a:t>
            </a:r>
          </a:p>
        </p:txBody>
      </p:sp>
      <p:sp>
        <p:nvSpPr>
          <p:cNvPr id="20483" name="Rectangle 7"/>
          <p:cNvSpPr txBox="1">
            <a:spLocks noGrp="1" noChangeArrowheads="1"/>
          </p:cNvSpPr>
          <p:nvPr/>
        </p:nvSpPr>
        <p:spPr bwMode="auto">
          <a:xfrm>
            <a:off x="3886200" y="8685213"/>
            <a:ext cx="297180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nchor="b"/>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fld id="{7A54639A-C3A0-4649-B287-23BD82DA4B9F}" type="slidenum">
              <a:rPr lang="en-US" sz="1200">
                <a:latin typeface="Times New Roman" pitchFamily="18" charset="0"/>
              </a:rPr>
              <a:pPr algn="r"/>
              <a:t>2</a:t>
            </a:fld>
            <a:endParaRPr lang="en-US" sz="1200">
              <a:latin typeface="Times New Roman" pitchFamily="18" charset="0"/>
            </a:endParaRPr>
          </a:p>
        </p:txBody>
      </p:sp>
      <p:sp>
        <p:nvSpPr>
          <p:cNvPr id="20484"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5"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p>
        </p:txBody>
      </p:sp>
    </p:spTree>
    <p:extLst>
      <p:ext uri="{BB962C8B-B14F-4D97-AF65-F5344CB8AC3E}">
        <p14:creationId xmlns:p14="http://schemas.microsoft.com/office/powerpoint/2010/main" val="39376056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3"/>
          <p:cNvSpPr txBox="1">
            <a:spLocks noGrp="1" noChangeArrowheads="1"/>
          </p:cNvSpPr>
          <p:nvPr/>
        </p:nvSpPr>
        <p:spPr bwMode="auto">
          <a:xfrm>
            <a:off x="3886200" y="0"/>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r>
              <a:rPr lang="en-US" sz="1200">
                <a:latin typeface="Times New Roman" pitchFamily="18" charset="0"/>
              </a:rPr>
              <a:t>September 22, 2008</a:t>
            </a:r>
          </a:p>
        </p:txBody>
      </p:sp>
      <p:sp>
        <p:nvSpPr>
          <p:cNvPr id="21507" name="Rectangle 7"/>
          <p:cNvSpPr txBox="1">
            <a:spLocks noGrp="1" noChangeArrowheads="1"/>
          </p:cNvSpPr>
          <p:nvPr/>
        </p:nvSpPr>
        <p:spPr bwMode="auto">
          <a:xfrm>
            <a:off x="3886200" y="8685213"/>
            <a:ext cx="297180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nchor="b"/>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fld id="{F697DFB6-44D2-4E82-8F05-D51C4D51A22C}" type="slidenum">
              <a:rPr lang="en-US" sz="1200">
                <a:latin typeface="Times New Roman" pitchFamily="18" charset="0"/>
              </a:rPr>
              <a:pPr algn="r"/>
              <a:t>4</a:t>
            </a:fld>
            <a:endParaRPr lang="en-US" sz="1200">
              <a:latin typeface="Times New Roman" pitchFamily="18" charset="0"/>
            </a:endParaRPr>
          </a:p>
        </p:txBody>
      </p:sp>
      <p:sp>
        <p:nvSpPr>
          <p:cNvPr id="21508"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9"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p>
        </p:txBody>
      </p:sp>
    </p:spTree>
    <p:extLst>
      <p:ext uri="{BB962C8B-B14F-4D97-AF65-F5344CB8AC3E}">
        <p14:creationId xmlns:p14="http://schemas.microsoft.com/office/powerpoint/2010/main" val="31978125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D78B8EE3-C8F8-469A-B83F-7938F8D092CE}" type="slidenum">
              <a:rPr lang="en-US" smtClean="0"/>
              <a:pPr>
                <a:defRPr/>
              </a:pPr>
              <a:t>20</a:t>
            </a:fld>
            <a:endParaRPr lang="en-US"/>
          </a:p>
        </p:txBody>
      </p:sp>
    </p:spTree>
    <p:extLst>
      <p:ext uri="{BB962C8B-B14F-4D97-AF65-F5344CB8AC3E}">
        <p14:creationId xmlns:p14="http://schemas.microsoft.com/office/powerpoint/2010/main" val="41312320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24" name="Date Placeholder 23">
            <a:extLst>
              <a:ext uri="{FF2B5EF4-FFF2-40B4-BE49-F238E27FC236}">
                <a16:creationId xmlns:a16="http://schemas.microsoft.com/office/drawing/2014/main" id="{D3C62022-4EFA-6B44-B763-20D6C849579F}"/>
              </a:ext>
            </a:extLst>
          </p:cNvPr>
          <p:cNvSpPr>
            <a:spLocks noGrp="1"/>
          </p:cNvSpPr>
          <p:nvPr>
            <p:ph type="dt" sz="half" idx="10"/>
          </p:nvPr>
        </p:nvSpPr>
        <p:spPr/>
        <p:txBody>
          <a:bodyPr/>
          <a:lstStyle/>
          <a:p>
            <a:pPr>
              <a:defRPr/>
            </a:pPr>
            <a:fld id="{45D0093F-E890-0943-AD3F-B9A9DF4A0AF4}" type="datetime1">
              <a:rPr lang="en-US" smtClean="0"/>
              <a:t>7/12/2024</a:t>
            </a:fld>
            <a:endParaRPr lang="en-US"/>
          </a:p>
        </p:txBody>
      </p:sp>
      <p:sp>
        <p:nvSpPr>
          <p:cNvPr id="25" name="Footer Placeholder 24">
            <a:extLst>
              <a:ext uri="{FF2B5EF4-FFF2-40B4-BE49-F238E27FC236}">
                <a16:creationId xmlns:a16="http://schemas.microsoft.com/office/drawing/2014/main" id="{003895E8-47D1-3049-A869-269C39A1E1A2}"/>
              </a:ext>
            </a:extLst>
          </p:cNvPr>
          <p:cNvSpPr>
            <a:spLocks noGrp="1"/>
          </p:cNvSpPr>
          <p:nvPr>
            <p:ph type="ftr" sz="quarter" idx="11"/>
          </p:nvPr>
        </p:nvSpPr>
        <p:spPr/>
        <p:txBody>
          <a:bodyPr/>
          <a:lstStyle/>
          <a:p>
            <a:r>
              <a:rPr lang="en-US" dirty="0"/>
              <a:t>Doc #:5-24-0013-01-agen</a:t>
            </a:r>
          </a:p>
        </p:txBody>
      </p:sp>
      <p:sp>
        <p:nvSpPr>
          <p:cNvPr id="26" name="Slide Number Placeholder 25">
            <a:extLst>
              <a:ext uri="{FF2B5EF4-FFF2-40B4-BE49-F238E27FC236}">
                <a16:creationId xmlns:a16="http://schemas.microsoft.com/office/drawing/2014/main" id="{C3189C99-40CD-A443-A190-28446D7C0B0A}"/>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250606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0C8E551E-B836-AA46-BD94-C444860C32A9}" type="datetime1">
              <a:rPr lang="en-US" smtClean="0"/>
              <a:t>7/12/2024</a:t>
            </a:fld>
            <a:endParaRPr lang="en-US"/>
          </a:p>
        </p:txBody>
      </p:sp>
      <p:sp>
        <p:nvSpPr>
          <p:cNvPr id="5" name="Footer Placeholder 4"/>
          <p:cNvSpPr>
            <a:spLocks noGrp="1"/>
          </p:cNvSpPr>
          <p:nvPr>
            <p:ph type="ftr" sz="quarter" idx="11"/>
          </p:nvPr>
        </p:nvSpPr>
        <p:spPr>
          <a:xfrm>
            <a:off x="3124200" y="6448425"/>
            <a:ext cx="2895600" cy="365125"/>
          </a:xfrm>
          <a:prstGeom prst="rect">
            <a:avLst/>
          </a:prstGeom>
        </p:spPr>
        <p:txBody>
          <a:bodyPr/>
          <a:lstStyle>
            <a:lvl1pPr>
              <a:defRPr/>
            </a:lvl1pPr>
          </a:lstStyle>
          <a:p>
            <a:pPr>
              <a:defRPr/>
            </a:pPr>
            <a:r>
              <a:rPr lang="en-US" dirty="0"/>
              <a:t>Doc #:5-24-0013-01-agen</a:t>
            </a:r>
          </a:p>
        </p:txBody>
      </p:sp>
      <p:sp>
        <p:nvSpPr>
          <p:cNvPr id="6" name="Slide Number Placeholder 5"/>
          <p:cNvSpPr>
            <a:spLocks noGrp="1"/>
          </p:cNvSpPr>
          <p:nvPr>
            <p:ph type="sldNum" sz="quarter" idx="12"/>
          </p:nvPr>
        </p:nvSpPr>
        <p:spPr/>
        <p:txBody>
          <a:bodyPr/>
          <a:lstStyle>
            <a:lvl1pPr>
              <a:defRPr/>
            </a:lvl1pPr>
          </a:lstStyle>
          <a:p>
            <a:pPr>
              <a:defRPr/>
            </a:pPr>
            <a:fld id="{258D2A58-DC43-4464-8966-CD21900EF851}" type="slidenum">
              <a:rPr lang="en-US"/>
              <a:pPr>
                <a:defRPr/>
              </a:pPr>
              <a:t>‹#›</a:t>
            </a:fld>
            <a:endParaRPr lang="en-US"/>
          </a:p>
        </p:txBody>
      </p:sp>
    </p:spTree>
    <p:extLst>
      <p:ext uri="{BB962C8B-B14F-4D97-AF65-F5344CB8AC3E}">
        <p14:creationId xmlns:p14="http://schemas.microsoft.com/office/powerpoint/2010/main" val="36364927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4E9E9306-3688-0442-8B56-73AA6F8D45DA}" type="datetime1">
              <a:rPr lang="en-US" smtClean="0"/>
              <a:t>7/12/2024</a:t>
            </a:fld>
            <a:endParaRPr lang="en-US"/>
          </a:p>
        </p:txBody>
      </p:sp>
      <p:sp>
        <p:nvSpPr>
          <p:cNvPr id="5" name="Footer Placeholder 4"/>
          <p:cNvSpPr>
            <a:spLocks noGrp="1"/>
          </p:cNvSpPr>
          <p:nvPr>
            <p:ph type="ftr" sz="quarter" idx="11"/>
          </p:nvPr>
        </p:nvSpPr>
        <p:spPr>
          <a:xfrm>
            <a:off x="3124200" y="6448425"/>
            <a:ext cx="2895600" cy="365125"/>
          </a:xfrm>
          <a:prstGeom prst="rect">
            <a:avLst/>
          </a:prstGeom>
        </p:spPr>
        <p:txBody>
          <a:bodyPr/>
          <a:lstStyle>
            <a:lvl1pPr>
              <a:defRPr/>
            </a:lvl1pPr>
          </a:lstStyle>
          <a:p>
            <a:pPr>
              <a:defRPr/>
            </a:pPr>
            <a:r>
              <a:rPr lang="en-US" dirty="0"/>
              <a:t>Doc #:5-24-0013-01-agen</a:t>
            </a:r>
          </a:p>
        </p:txBody>
      </p:sp>
      <p:sp>
        <p:nvSpPr>
          <p:cNvPr id="6" name="Slide Number Placeholder 5"/>
          <p:cNvSpPr>
            <a:spLocks noGrp="1"/>
          </p:cNvSpPr>
          <p:nvPr>
            <p:ph type="sldNum" sz="quarter" idx="12"/>
          </p:nvPr>
        </p:nvSpPr>
        <p:spPr/>
        <p:txBody>
          <a:bodyPr/>
          <a:lstStyle>
            <a:lvl1pPr>
              <a:defRPr/>
            </a:lvl1pPr>
          </a:lstStyle>
          <a:p>
            <a:pPr>
              <a:defRPr/>
            </a:pPr>
            <a:fld id="{81167EFB-64EC-4BC4-AA8A-B8CD6344AF37}" type="slidenum">
              <a:rPr lang="en-US"/>
              <a:pPr>
                <a:defRPr/>
              </a:pPr>
              <a:t>‹#›</a:t>
            </a:fld>
            <a:endParaRPr lang="en-US"/>
          </a:p>
        </p:txBody>
      </p:sp>
    </p:spTree>
    <p:extLst>
      <p:ext uri="{BB962C8B-B14F-4D97-AF65-F5344CB8AC3E}">
        <p14:creationId xmlns:p14="http://schemas.microsoft.com/office/powerpoint/2010/main" val="188049722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Headline Bluebar 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60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85744" indent="-171446">
              <a:buFont typeface="Lucida Grande"/>
              <a:buChar char="﹣"/>
              <a:defRPr>
                <a:latin typeface="Calibri" panose="020F0502020204030204" pitchFamily="34" charset="0"/>
                <a:cs typeface="Calibri" panose="020F0502020204030204" pitchFamily="34" charset="0"/>
              </a:defRPr>
            </a:lvl4pPr>
            <a:lvl5pPr marL="398453" indent="-109536" defTabSz="684196">
              <a:buFont typeface="Lucida Grande"/>
              <a:buChar char="･"/>
              <a:tabLst/>
              <a:defRPr>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Slide Number Placeholder 5">
            <a:extLst>
              <a:ext uri="{FF2B5EF4-FFF2-40B4-BE49-F238E27FC236}">
                <a16:creationId xmlns:a16="http://schemas.microsoft.com/office/drawing/2014/main" id="{7F077763-78F2-4310-9E3D-B9E137BE33BC}"/>
              </a:ext>
            </a:extLst>
          </p:cNvPr>
          <p:cNvSpPr>
            <a:spLocks noGrp="1"/>
          </p:cNvSpPr>
          <p:nvPr>
            <p:ph type="sldNum" sz="quarter" idx="10"/>
          </p:nvPr>
        </p:nvSpPr>
        <p:spPr/>
        <p:txBody>
          <a:bodyPr/>
          <a:lstStyle/>
          <a:p>
            <a:fld id="{A3979A82-1A5E-4C7B-AFC0-111CA6C3130A}" type="slidenum">
              <a:rPr lang="en-US" altLang="en-US" smtClean="0"/>
              <a:pPr/>
              <a:t>‹#›</a:t>
            </a:fld>
            <a:endParaRPr lang="en-US" altLang="en-US"/>
          </a:p>
        </p:txBody>
      </p:sp>
    </p:spTree>
    <p:extLst>
      <p:ext uri="{BB962C8B-B14F-4D97-AF65-F5344CB8AC3E}">
        <p14:creationId xmlns:p14="http://schemas.microsoft.com/office/powerpoint/2010/main" val="14087539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Date Placeholder 9">
            <a:extLst>
              <a:ext uri="{FF2B5EF4-FFF2-40B4-BE49-F238E27FC236}">
                <a16:creationId xmlns:a16="http://schemas.microsoft.com/office/drawing/2014/main" id="{5E0534BA-38EE-C441-AD12-B2BAF2FAA53C}"/>
              </a:ext>
            </a:extLst>
          </p:cNvPr>
          <p:cNvSpPr>
            <a:spLocks noGrp="1"/>
          </p:cNvSpPr>
          <p:nvPr>
            <p:ph type="dt" sz="half" idx="10"/>
          </p:nvPr>
        </p:nvSpPr>
        <p:spPr/>
        <p:txBody>
          <a:bodyPr/>
          <a:lstStyle/>
          <a:p>
            <a:pPr>
              <a:defRPr/>
            </a:pPr>
            <a:fld id="{16B57355-4AF4-A441-8AA9-B06FF469BB9E}" type="datetime1">
              <a:rPr lang="en-US" smtClean="0"/>
              <a:t>7/12/2024</a:t>
            </a:fld>
            <a:endParaRPr lang="en-US"/>
          </a:p>
        </p:txBody>
      </p:sp>
      <p:sp>
        <p:nvSpPr>
          <p:cNvPr id="11" name="Footer Placeholder 10">
            <a:extLst>
              <a:ext uri="{FF2B5EF4-FFF2-40B4-BE49-F238E27FC236}">
                <a16:creationId xmlns:a16="http://schemas.microsoft.com/office/drawing/2014/main" id="{64D3C53B-5302-3E46-BC31-4DD8851F3278}"/>
              </a:ext>
            </a:extLst>
          </p:cNvPr>
          <p:cNvSpPr>
            <a:spLocks noGrp="1"/>
          </p:cNvSpPr>
          <p:nvPr>
            <p:ph type="ftr" sz="quarter" idx="11"/>
          </p:nvPr>
        </p:nvSpPr>
        <p:spPr>
          <a:xfrm>
            <a:off x="3028950" y="6430963"/>
            <a:ext cx="3086100" cy="290512"/>
          </a:xfrm>
          <a:prstGeom prst="rect">
            <a:avLst/>
          </a:prstGeom>
        </p:spPr>
        <p:txBody>
          <a:bodyPr/>
          <a:lstStyle/>
          <a:p>
            <a:r>
              <a:rPr lang="en-US" dirty="0"/>
              <a:t>Doc #:5-24-0013-01-agen</a:t>
            </a:r>
          </a:p>
        </p:txBody>
      </p:sp>
      <p:sp>
        <p:nvSpPr>
          <p:cNvPr id="12" name="Slide Number Placeholder 11">
            <a:extLst>
              <a:ext uri="{FF2B5EF4-FFF2-40B4-BE49-F238E27FC236}">
                <a16:creationId xmlns:a16="http://schemas.microsoft.com/office/drawing/2014/main" id="{94D807E5-C824-D249-B6C6-C8B17D9B5228}"/>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1154086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7" name="Date Placeholder 6">
            <a:extLst>
              <a:ext uri="{FF2B5EF4-FFF2-40B4-BE49-F238E27FC236}">
                <a16:creationId xmlns:a16="http://schemas.microsoft.com/office/drawing/2014/main" id="{1314B77C-3601-C34E-86C7-28DD5C72584A}"/>
              </a:ext>
            </a:extLst>
          </p:cNvPr>
          <p:cNvSpPr>
            <a:spLocks noGrp="1"/>
          </p:cNvSpPr>
          <p:nvPr>
            <p:ph type="dt" sz="half" idx="10"/>
          </p:nvPr>
        </p:nvSpPr>
        <p:spPr/>
        <p:txBody>
          <a:bodyPr/>
          <a:lstStyle/>
          <a:p>
            <a:pPr>
              <a:defRPr/>
            </a:pPr>
            <a:fld id="{F58DFF79-B962-6343-97FA-C94E253BB4DF}" type="datetime1">
              <a:rPr lang="en-US" smtClean="0"/>
              <a:t>7/12/2024</a:t>
            </a:fld>
            <a:endParaRPr lang="en-US"/>
          </a:p>
        </p:txBody>
      </p:sp>
      <p:sp>
        <p:nvSpPr>
          <p:cNvPr id="8" name="Footer Placeholder 7">
            <a:extLst>
              <a:ext uri="{FF2B5EF4-FFF2-40B4-BE49-F238E27FC236}">
                <a16:creationId xmlns:a16="http://schemas.microsoft.com/office/drawing/2014/main" id="{2D3CA2A1-DFF7-B44D-960E-1F9F170FDD26}"/>
              </a:ext>
            </a:extLst>
          </p:cNvPr>
          <p:cNvSpPr>
            <a:spLocks noGrp="1"/>
          </p:cNvSpPr>
          <p:nvPr>
            <p:ph type="ftr" sz="quarter" idx="11"/>
          </p:nvPr>
        </p:nvSpPr>
        <p:spPr>
          <a:xfrm>
            <a:off x="3124200" y="6448425"/>
            <a:ext cx="2895600" cy="365125"/>
          </a:xfrm>
          <a:prstGeom prst="rect">
            <a:avLst/>
          </a:prstGeom>
        </p:spPr>
        <p:txBody>
          <a:bodyPr/>
          <a:lstStyle/>
          <a:p>
            <a:pPr>
              <a:defRPr/>
            </a:pPr>
            <a:r>
              <a:rPr lang="en-US" dirty="0"/>
              <a:t>Doc #:5-24-0013-01-agen</a:t>
            </a:r>
          </a:p>
        </p:txBody>
      </p:sp>
      <p:sp>
        <p:nvSpPr>
          <p:cNvPr id="9" name="Slide Number Placeholder 8">
            <a:extLst>
              <a:ext uri="{FF2B5EF4-FFF2-40B4-BE49-F238E27FC236}">
                <a16:creationId xmlns:a16="http://schemas.microsoft.com/office/drawing/2014/main" id="{6AB90A06-5359-5944-8ADA-15B40D330A75}"/>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38928774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Date Placeholder 7">
            <a:extLst>
              <a:ext uri="{FF2B5EF4-FFF2-40B4-BE49-F238E27FC236}">
                <a16:creationId xmlns:a16="http://schemas.microsoft.com/office/drawing/2014/main" id="{7945F612-75DE-794A-B72C-FA37D66817AE}"/>
              </a:ext>
            </a:extLst>
          </p:cNvPr>
          <p:cNvSpPr>
            <a:spLocks noGrp="1"/>
          </p:cNvSpPr>
          <p:nvPr>
            <p:ph type="dt" sz="half" idx="10"/>
          </p:nvPr>
        </p:nvSpPr>
        <p:spPr/>
        <p:txBody>
          <a:bodyPr/>
          <a:lstStyle/>
          <a:p>
            <a:pPr>
              <a:defRPr/>
            </a:pPr>
            <a:fld id="{D19A1EE0-C281-D743-948D-FD8D72B73AE4}" type="datetime1">
              <a:rPr lang="en-US" smtClean="0"/>
              <a:t>7/12/2024</a:t>
            </a:fld>
            <a:endParaRPr lang="en-US"/>
          </a:p>
        </p:txBody>
      </p:sp>
      <p:sp>
        <p:nvSpPr>
          <p:cNvPr id="9" name="Footer Placeholder 8">
            <a:extLst>
              <a:ext uri="{FF2B5EF4-FFF2-40B4-BE49-F238E27FC236}">
                <a16:creationId xmlns:a16="http://schemas.microsoft.com/office/drawing/2014/main" id="{E2C3C321-5E66-584A-AFFB-336998248102}"/>
              </a:ext>
            </a:extLst>
          </p:cNvPr>
          <p:cNvSpPr>
            <a:spLocks noGrp="1"/>
          </p:cNvSpPr>
          <p:nvPr>
            <p:ph type="ftr" sz="quarter" idx="11"/>
          </p:nvPr>
        </p:nvSpPr>
        <p:spPr>
          <a:xfrm>
            <a:off x="3028950" y="6430963"/>
            <a:ext cx="3086100" cy="290512"/>
          </a:xfrm>
          <a:prstGeom prst="rect">
            <a:avLst/>
          </a:prstGeom>
        </p:spPr>
        <p:txBody>
          <a:bodyPr/>
          <a:lstStyle/>
          <a:p>
            <a:r>
              <a:rPr lang="en-US" dirty="0"/>
              <a:t>Doc #:5-24-0013-01-agen</a:t>
            </a:r>
          </a:p>
        </p:txBody>
      </p:sp>
      <p:sp>
        <p:nvSpPr>
          <p:cNvPr id="10" name="Slide Number Placeholder 9">
            <a:extLst>
              <a:ext uri="{FF2B5EF4-FFF2-40B4-BE49-F238E27FC236}">
                <a16:creationId xmlns:a16="http://schemas.microsoft.com/office/drawing/2014/main" id="{CF422AD3-31C6-6943-8B49-8A39F95329A2}"/>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8699011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Date Placeholder 9">
            <a:extLst>
              <a:ext uri="{FF2B5EF4-FFF2-40B4-BE49-F238E27FC236}">
                <a16:creationId xmlns:a16="http://schemas.microsoft.com/office/drawing/2014/main" id="{197CF149-4039-434C-9692-8BA0407302FC}"/>
              </a:ext>
            </a:extLst>
          </p:cNvPr>
          <p:cNvSpPr>
            <a:spLocks noGrp="1"/>
          </p:cNvSpPr>
          <p:nvPr>
            <p:ph type="dt" sz="half" idx="10"/>
          </p:nvPr>
        </p:nvSpPr>
        <p:spPr/>
        <p:txBody>
          <a:bodyPr/>
          <a:lstStyle/>
          <a:p>
            <a:pPr>
              <a:defRPr/>
            </a:pPr>
            <a:fld id="{1F73B83E-2183-E549-A177-1526F4DB003B}" type="datetime1">
              <a:rPr lang="en-US" smtClean="0"/>
              <a:t>7/12/2024</a:t>
            </a:fld>
            <a:endParaRPr lang="en-US"/>
          </a:p>
        </p:txBody>
      </p:sp>
      <p:sp>
        <p:nvSpPr>
          <p:cNvPr id="11" name="Footer Placeholder 10">
            <a:extLst>
              <a:ext uri="{FF2B5EF4-FFF2-40B4-BE49-F238E27FC236}">
                <a16:creationId xmlns:a16="http://schemas.microsoft.com/office/drawing/2014/main" id="{14F57D93-239F-5F4E-9759-72EF1A72D217}"/>
              </a:ext>
            </a:extLst>
          </p:cNvPr>
          <p:cNvSpPr>
            <a:spLocks noGrp="1"/>
          </p:cNvSpPr>
          <p:nvPr>
            <p:ph type="ftr" sz="quarter" idx="11"/>
          </p:nvPr>
        </p:nvSpPr>
        <p:spPr>
          <a:xfrm>
            <a:off x="3028950" y="6430963"/>
            <a:ext cx="3086100" cy="290512"/>
          </a:xfrm>
          <a:prstGeom prst="rect">
            <a:avLst/>
          </a:prstGeom>
        </p:spPr>
        <p:txBody>
          <a:bodyPr/>
          <a:lstStyle/>
          <a:p>
            <a:r>
              <a:rPr lang="en-US" dirty="0"/>
              <a:t>Doc #:5-24-0013-01-agen</a:t>
            </a:r>
          </a:p>
        </p:txBody>
      </p:sp>
      <p:sp>
        <p:nvSpPr>
          <p:cNvPr id="12" name="Slide Number Placeholder 11">
            <a:extLst>
              <a:ext uri="{FF2B5EF4-FFF2-40B4-BE49-F238E27FC236}">
                <a16:creationId xmlns:a16="http://schemas.microsoft.com/office/drawing/2014/main" id="{803A304B-5D5B-E142-B567-E3D9AC50B424}"/>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8682552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6" name="Date Placeholder 5">
            <a:extLst>
              <a:ext uri="{FF2B5EF4-FFF2-40B4-BE49-F238E27FC236}">
                <a16:creationId xmlns:a16="http://schemas.microsoft.com/office/drawing/2014/main" id="{AB348410-5BFF-1C40-9FEB-2E5C4D99F2F9}"/>
              </a:ext>
            </a:extLst>
          </p:cNvPr>
          <p:cNvSpPr>
            <a:spLocks noGrp="1"/>
          </p:cNvSpPr>
          <p:nvPr>
            <p:ph type="dt" sz="half" idx="10"/>
          </p:nvPr>
        </p:nvSpPr>
        <p:spPr/>
        <p:txBody>
          <a:bodyPr/>
          <a:lstStyle/>
          <a:p>
            <a:pPr>
              <a:defRPr/>
            </a:pPr>
            <a:fld id="{B85C61DD-8074-0A41-9C23-52D4ED9269A6}" type="datetime1">
              <a:rPr lang="en-US" smtClean="0"/>
              <a:t>7/12/2024</a:t>
            </a:fld>
            <a:endParaRPr lang="en-US"/>
          </a:p>
        </p:txBody>
      </p:sp>
      <p:sp>
        <p:nvSpPr>
          <p:cNvPr id="7" name="Footer Placeholder 6">
            <a:extLst>
              <a:ext uri="{FF2B5EF4-FFF2-40B4-BE49-F238E27FC236}">
                <a16:creationId xmlns:a16="http://schemas.microsoft.com/office/drawing/2014/main" id="{4D7647D5-35CD-8449-B90A-6D4E3BD83D01}"/>
              </a:ext>
            </a:extLst>
          </p:cNvPr>
          <p:cNvSpPr>
            <a:spLocks noGrp="1"/>
          </p:cNvSpPr>
          <p:nvPr>
            <p:ph type="ftr" sz="quarter" idx="11"/>
          </p:nvPr>
        </p:nvSpPr>
        <p:spPr>
          <a:xfrm>
            <a:off x="3124200" y="6448425"/>
            <a:ext cx="2895600" cy="365125"/>
          </a:xfrm>
          <a:prstGeom prst="rect">
            <a:avLst/>
          </a:prstGeom>
        </p:spPr>
        <p:txBody>
          <a:bodyPr/>
          <a:lstStyle/>
          <a:p>
            <a:pPr>
              <a:defRPr/>
            </a:pPr>
            <a:r>
              <a:rPr lang="en-US" dirty="0"/>
              <a:t>Doc #:5-24-0013-01-agen</a:t>
            </a:r>
          </a:p>
        </p:txBody>
      </p:sp>
      <p:sp>
        <p:nvSpPr>
          <p:cNvPr id="8" name="Slide Number Placeholder 7">
            <a:extLst>
              <a:ext uri="{FF2B5EF4-FFF2-40B4-BE49-F238E27FC236}">
                <a16:creationId xmlns:a16="http://schemas.microsoft.com/office/drawing/2014/main" id="{EE48611F-4A48-F546-B2D9-8F96BEFB773E}"/>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3004996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13" name="Date Placeholder 12">
            <a:extLst>
              <a:ext uri="{FF2B5EF4-FFF2-40B4-BE49-F238E27FC236}">
                <a16:creationId xmlns:a16="http://schemas.microsoft.com/office/drawing/2014/main" id="{247B1C10-0B5B-4345-AE99-A03C2350FDCA}"/>
              </a:ext>
            </a:extLst>
          </p:cNvPr>
          <p:cNvSpPr>
            <a:spLocks noGrp="1"/>
          </p:cNvSpPr>
          <p:nvPr>
            <p:ph type="dt" sz="half" idx="10"/>
          </p:nvPr>
        </p:nvSpPr>
        <p:spPr/>
        <p:txBody>
          <a:bodyPr/>
          <a:lstStyle/>
          <a:p>
            <a:pPr>
              <a:defRPr/>
            </a:pPr>
            <a:fld id="{5E66545D-41DF-C74D-82CB-1DF8D975D992}" type="datetime1">
              <a:rPr lang="en-US" smtClean="0"/>
              <a:t>7/12/2024</a:t>
            </a:fld>
            <a:endParaRPr lang="en-US"/>
          </a:p>
        </p:txBody>
      </p:sp>
      <p:sp>
        <p:nvSpPr>
          <p:cNvPr id="14" name="Footer Placeholder 13">
            <a:extLst>
              <a:ext uri="{FF2B5EF4-FFF2-40B4-BE49-F238E27FC236}">
                <a16:creationId xmlns:a16="http://schemas.microsoft.com/office/drawing/2014/main" id="{25A46CBA-4395-9F42-A16A-F2FE765881FC}"/>
              </a:ext>
            </a:extLst>
          </p:cNvPr>
          <p:cNvSpPr>
            <a:spLocks noGrp="1"/>
          </p:cNvSpPr>
          <p:nvPr>
            <p:ph type="ftr" sz="quarter" idx="11"/>
          </p:nvPr>
        </p:nvSpPr>
        <p:spPr/>
        <p:txBody>
          <a:bodyPr/>
          <a:lstStyle/>
          <a:p>
            <a:r>
              <a:rPr lang="en-US" dirty="0"/>
              <a:t>Doc #:5-24-0013-01-agen</a:t>
            </a:r>
          </a:p>
        </p:txBody>
      </p:sp>
      <p:sp>
        <p:nvSpPr>
          <p:cNvPr id="15" name="Slide Number Placeholder 14">
            <a:extLst>
              <a:ext uri="{FF2B5EF4-FFF2-40B4-BE49-F238E27FC236}">
                <a16:creationId xmlns:a16="http://schemas.microsoft.com/office/drawing/2014/main" id="{A8C04CCA-2DCE-864D-8084-DD984E23087C}"/>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42825026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a:extLst>
              <a:ext uri="{FF2B5EF4-FFF2-40B4-BE49-F238E27FC236}">
                <a16:creationId xmlns:a16="http://schemas.microsoft.com/office/drawing/2014/main" id="{910E2A26-90D1-B846-A6E9-3811DFA87A33}"/>
              </a:ext>
            </a:extLst>
          </p:cNvPr>
          <p:cNvSpPr>
            <a:spLocks noGrp="1"/>
          </p:cNvSpPr>
          <p:nvPr>
            <p:ph type="dt" sz="half" idx="10"/>
          </p:nvPr>
        </p:nvSpPr>
        <p:spPr/>
        <p:txBody>
          <a:bodyPr/>
          <a:lstStyle/>
          <a:p>
            <a:pPr>
              <a:defRPr/>
            </a:pPr>
            <a:fld id="{AF8F7AC2-1C76-CA44-8BF3-2053B995B960}" type="datetime1">
              <a:rPr lang="en-US" smtClean="0"/>
              <a:t>7/12/2024</a:t>
            </a:fld>
            <a:endParaRPr lang="en-US"/>
          </a:p>
        </p:txBody>
      </p:sp>
      <p:sp>
        <p:nvSpPr>
          <p:cNvPr id="9" name="Footer Placeholder 8">
            <a:extLst>
              <a:ext uri="{FF2B5EF4-FFF2-40B4-BE49-F238E27FC236}">
                <a16:creationId xmlns:a16="http://schemas.microsoft.com/office/drawing/2014/main" id="{5B4457FA-4BC6-6D40-95B4-ACE52A20450B}"/>
              </a:ext>
            </a:extLst>
          </p:cNvPr>
          <p:cNvSpPr>
            <a:spLocks noGrp="1"/>
          </p:cNvSpPr>
          <p:nvPr>
            <p:ph type="ftr" sz="quarter" idx="11"/>
          </p:nvPr>
        </p:nvSpPr>
        <p:spPr>
          <a:xfrm>
            <a:off x="3028950" y="6430963"/>
            <a:ext cx="3086100" cy="290512"/>
          </a:xfrm>
          <a:prstGeom prst="rect">
            <a:avLst/>
          </a:prstGeom>
        </p:spPr>
        <p:txBody>
          <a:bodyPr/>
          <a:lstStyle/>
          <a:p>
            <a:r>
              <a:rPr lang="en-US" dirty="0"/>
              <a:t>Doc #:5-24-0013-01-agen</a:t>
            </a:r>
          </a:p>
        </p:txBody>
      </p:sp>
      <p:sp>
        <p:nvSpPr>
          <p:cNvPr id="10" name="Slide Number Placeholder 9">
            <a:extLst>
              <a:ext uri="{FF2B5EF4-FFF2-40B4-BE49-F238E27FC236}">
                <a16:creationId xmlns:a16="http://schemas.microsoft.com/office/drawing/2014/main" id="{F207CF00-35CF-024D-A613-FE77956DAB49}"/>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23104017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27BCC884-CF38-4442-A8E3-08CD70980B24}" type="datetime1">
              <a:rPr lang="en-US" smtClean="0"/>
              <a:t>7/12/2024</a:t>
            </a:fld>
            <a:endParaRPr lang="en-US"/>
          </a:p>
        </p:txBody>
      </p:sp>
      <p:sp>
        <p:nvSpPr>
          <p:cNvPr id="6" name="Footer Placeholder 4"/>
          <p:cNvSpPr>
            <a:spLocks noGrp="1"/>
          </p:cNvSpPr>
          <p:nvPr>
            <p:ph type="ftr" sz="quarter" idx="11"/>
          </p:nvPr>
        </p:nvSpPr>
        <p:spPr>
          <a:xfrm>
            <a:off x="3124200" y="6448425"/>
            <a:ext cx="2895600" cy="365125"/>
          </a:xfrm>
          <a:prstGeom prst="rect">
            <a:avLst/>
          </a:prstGeom>
        </p:spPr>
        <p:txBody>
          <a:bodyPr/>
          <a:lstStyle>
            <a:lvl1pPr>
              <a:defRPr/>
            </a:lvl1pPr>
          </a:lstStyle>
          <a:p>
            <a:pPr>
              <a:defRPr/>
            </a:pPr>
            <a:r>
              <a:rPr lang="en-US" dirty="0"/>
              <a:t>Doc #:5-24-0013-01-agen</a:t>
            </a:r>
          </a:p>
        </p:txBody>
      </p:sp>
      <p:sp>
        <p:nvSpPr>
          <p:cNvPr id="7" name="Slide Number Placeholder 5"/>
          <p:cNvSpPr>
            <a:spLocks noGrp="1"/>
          </p:cNvSpPr>
          <p:nvPr>
            <p:ph type="sldNum" sz="quarter" idx="12"/>
          </p:nvPr>
        </p:nvSpPr>
        <p:spPr/>
        <p:txBody>
          <a:bodyPr/>
          <a:lstStyle>
            <a:lvl1pPr>
              <a:defRPr/>
            </a:lvl1pPr>
          </a:lstStyle>
          <a:p>
            <a:pPr>
              <a:defRPr/>
            </a:pPr>
            <a:fld id="{F53BE6D3-2445-4B78-ACD3-9A89CE454323}" type="slidenum">
              <a:rPr lang="en-US"/>
              <a:pPr>
                <a:defRPr/>
              </a:pPr>
              <a:t>‹#›</a:t>
            </a:fld>
            <a:endParaRPr lang="en-US"/>
          </a:p>
        </p:txBody>
      </p:sp>
    </p:spTree>
    <p:extLst>
      <p:ext uri="{BB962C8B-B14F-4D97-AF65-F5344CB8AC3E}">
        <p14:creationId xmlns:p14="http://schemas.microsoft.com/office/powerpoint/2010/main" val="31259724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448425"/>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rgbClr val="000099"/>
                </a:solidFill>
                <a:latin typeface="+mn-lt"/>
                <a:cs typeface="+mn-cs"/>
              </a:defRPr>
            </a:lvl1pPr>
          </a:lstStyle>
          <a:p>
            <a:pPr>
              <a:defRPr/>
            </a:pPr>
            <a:fld id="{D02CCFEB-2DCB-2347-8989-600FDC21AAE2}" type="datetime1">
              <a:rPr lang="en-US" smtClean="0"/>
              <a:t>7/12/2024</a:t>
            </a:fld>
            <a:endParaRPr lang="en-US" dirty="0"/>
          </a:p>
        </p:txBody>
      </p:sp>
      <p:sp>
        <p:nvSpPr>
          <p:cNvPr id="6" name="Slide Number Placeholder 5"/>
          <p:cNvSpPr>
            <a:spLocks noGrp="1"/>
          </p:cNvSpPr>
          <p:nvPr>
            <p:ph type="sldNum" sz="quarter" idx="4"/>
          </p:nvPr>
        </p:nvSpPr>
        <p:spPr>
          <a:xfrm>
            <a:off x="6553200" y="6448425"/>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rgbClr val="000099"/>
                </a:solidFill>
                <a:latin typeface="+mn-lt"/>
                <a:cs typeface="+mn-cs"/>
              </a:defRPr>
            </a:lvl1pPr>
          </a:lstStyle>
          <a:p>
            <a:pPr>
              <a:defRPr/>
            </a:pPr>
            <a:fld id="{E6A9CA49-25C3-408A-A7C2-6BBA5AFB62A7}" type="slidenum">
              <a:rPr lang="en-US"/>
              <a:pPr>
                <a:defRPr/>
              </a:pPr>
              <a:t>‹#›</a:t>
            </a:fld>
            <a:endParaRPr lang="en-US"/>
          </a:p>
        </p:txBody>
      </p:sp>
      <p:sp>
        <p:nvSpPr>
          <p:cNvPr id="1031" name="Line 8"/>
          <p:cNvSpPr>
            <a:spLocks noChangeShapeType="1"/>
          </p:cNvSpPr>
          <p:nvPr userDrawn="1"/>
        </p:nvSpPr>
        <p:spPr bwMode="auto">
          <a:xfrm flipV="1">
            <a:off x="533400" y="6430963"/>
            <a:ext cx="6746875" cy="6350"/>
          </a:xfrm>
          <a:prstGeom prst="line">
            <a:avLst/>
          </a:prstGeom>
          <a:noFill/>
          <a:ln w="50800">
            <a:solidFill>
              <a:srgbClr val="2944B7"/>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pic>
        <p:nvPicPr>
          <p:cNvPr id="1032" name="Picture 12" descr="ieeeblu"/>
          <p:cNvPicPr>
            <a:picLocks noChangeAspect="1" noChangeArrowheads="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7504113" y="6167438"/>
            <a:ext cx="1066800" cy="325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Placeholder 1">
            <a:extLst>
              <a:ext uri="{FF2B5EF4-FFF2-40B4-BE49-F238E27FC236}">
                <a16:creationId xmlns:a16="http://schemas.microsoft.com/office/drawing/2014/main" id="{818C92C4-E450-A340-AC7A-773F75385F7F}"/>
              </a:ext>
            </a:extLst>
          </p:cNvPr>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9" name="Footer Placeholder 8">
            <a:extLst>
              <a:ext uri="{FF2B5EF4-FFF2-40B4-BE49-F238E27FC236}">
                <a16:creationId xmlns:a16="http://schemas.microsoft.com/office/drawing/2014/main" id="{4926A52C-E26E-024E-93E9-47A619AB965B}"/>
              </a:ext>
            </a:extLst>
          </p:cNvPr>
          <p:cNvSpPr>
            <a:spLocks noGrp="1"/>
          </p:cNvSpPr>
          <p:nvPr>
            <p:ph type="ftr" sz="quarter" idx="3"/>
          </p:nvPr>
        </p:nvSpPr>
        <p:spPr>
          <a:xfrm>
            <a:off x="2991644" y="6449159"/>
            <a:ext cx="3086100" cy="365125"/>
          </a:xfrm>
          <a:prstGeom prst="rect">
            <a:avLst/>
          </a:prstGeom>
        </p:spPr>
        <p:txBody>
          <a:bodyPr vert="horz" lIns="91440" tIns="45720" rIns="91440" bIns="45720" rtlCol="0" anchor="ctr"/>
          <a:lstStyle>
            <a:lvl1pPr algn="ctr">
              <a:defRPr lang="en-US" sz="1200" kern="1200" dirty="0" smtClean="0">
                <a:solidFill>
                  <a:srgbClr val="000099"/>
                </a:solidFill>
                <a:latin typeface="+mn-lt"/>
                <a:ea typeface="+mn-ea"/>
                <a:cs typeface="+mn-cs"/>
              </a:defRPr>
            </a:lvl1pPr>
          </a:lstStyle>
          <a:p>
            <a:r>
              <a:rPr lang="en-US" dirty="0"/>
              <a:t>Doc #:5-24-0013-01-agen</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lang="en-US" sz="3600" b="1" kern="1200">
          <a:solidFill>
            <a:srgbClr val="000099"/>
          </a:solidFill>
          <a:latin typeface="+mj-lt"/>
          <a:ea typeface="+mj-ea"/>
          <a:cs typeface="+mj-cs"/>
        </a:defRPr>
      </a:lvl1pPr>
      <a:lvl2pPr algn="ctr" rtl="0" eaLnBrk="0" fontAlgn="base" hangingPunct="0">
        <a:spcBef>
          <a:spcPct val="0"/>
        </a:spcBef>
        <a:spcAft>
          <a:spcPct val="0"/>
        </a:spcAft>
        <a:defRPr sz="3600" b="1">
          <a:solidFill>
            <a:srgbClr val="000099"/>
          </a:solidFill>
          <a:latin typeface="Calibri" pitchFamily="34" charset="0"/>
        </a:defRPr>
      </a:lvl2pPr>
      <a:lvl3pPr algn="ctr" rtl="0" eaLnBrk="0" fontAlgn="base" hangingPunct="0">
        <a:spcBef>
          <a:spcPct val="0"/>
        </a:spcBef>
        <a:spcAft>
          <a:spcPct val="0"/>
        </a:spcAft>
        <a:defRPr sz="3600" b="1">
          <a:solidFill>
            <a:srgbClr val="000099"/>
          </a:solidFill>
          <a:latin typeface="Calibri" pitchFamily="34" charset="0"/>
        </a:defRPr>
      </a:lvl3pPr>
      <a:lvl4pPr algn="ctr" rtl="0" eaLnBrk="0" fontAlgn="base" hangingPunct="0">
        <a:spcBef>
          <a:spcPct val="0"/>
        </a:spcBef>
        <a:spcAft>
          <a:spcPct val="0"/>
        </a:spcAft>
        <a:defRPr sz="3600" b="1">
          <a:solidFill>
            <a:srgbClr val="000099"/>
          </a:solidFill>
          <a:latin typeface="Calibri" pitchFamily="34" charset="0"/>
        </a:defRPr>
      </a:lvl4pPr>
      <a:lvl5pPr algn="ctr" rtl="0" eaLnBrk="0" fontAlgn="base" hangingPunct="0">
        <a:spcBef>
          <a:spcPct val="0"/>
        </a:spcBef>
        <a:spcAft>
          <a:spcPct val="0"/>
        </a:spcAft>
        <a:defRPr sz="3600" b="1">
          <a:solidFill>
            <a:srgbClr val="000099"/>
          </a:solidFill>
          <a:latin typeface="Calibri" pitchFamily="34" charset="0"/>
        </a:defRPr>
      </a:lvl5pPr>
      <a:lvl6pPr marL="457200" algn="ctr" rtl="0" fontAlgn="base">
        <a:spcBef>
          <a:spcPct val="0"/>
        </a:spcBef>
        <a:spcAft>
          <a:spcPct val="0"/>
        </a:spcAft>
        <a:defRPr sz="3600" b="1">
          <a:solidFill>
            <a:srgbClr val="000099"/>
          </a:solidFill>
          <a:latin typeface="Calibri" pitchFamily="34" charset="0"/>
        </a:defRPr>
      </a:lvl6pPr>
      <a:lvl7pPr marL="914400" algn="ctr" rtl="0" fontAlgn="base">
        <a:spcBef>
          <a:spcPct val="0"/>
        </a:spcBef>
        <a:spcAft>
          <a:spcPct val="0"/>
        </a:spcAft>
        <a:defRPr sz="3600" b="1">
          <a:solidFill>
            <a:srgbClr val="000099"/>
          </a:solidFill>
          <a:latin typeface="Calibri" pitchFamily="34" charset="0"/>
        </a:defRPr>
      </a:lvl7pPr>
      <a:lvl8pPr marL="1371600" algn="ctr" rtl="0" fontAlgn="base">
        <a:spcBef>
          <a:spcPct val="0"/>
        </a:spcBef>
        <a:spcAft>
          <a:spcPct val="0"/>
        </a:spcAft>
        <a:defRPr sz="3600" b="1">
          <a:solidFill>
            <a:srgbClr val="000099"/>
          </a:solidFill>
          <a:latin typeface="Calibri" pitchFamily="34" charset="0"/>
        </a:defRPr>
      </a:lvl8pPr>
      <a:lvl9pPr marL="1828800" algn="ctr" rtl="0" fontAlgn="base">
        <a:spcBef>
          <a:spcPct val="0"/>
        </a:spcBef>
        <a:spcAft>
          <a:spcPct val="0"/>
        </a:spcAft>
        <a:defRPr sz="3600" b="1">
          <a:solidFill>
            <a:srgbClr val="000099"/>
          </a:solidFill>
          <a:latin typeface="Calibri" pitchFamily="34" charset="0"/>
        </a:defRPr>
      </a:lvl9pPr>
    </p:titleStyle>
    <p:bodyStyle>
      <a:lvl1pPr marL="342900" indent="-342900" algn="l" rtl="0" eaLnBrk="0" fontAlgn="base" hangingPunct="0">
        <a:spcBef>
          <a:spcPct val="20000"/>
        </a:spcBef>
        <a:spcAft>
          <a:spcPct val="0"/>
        </a:spcAft>
        <a:buFont typeface="Arial" pitchFamily="34" charset="0"/>
        <a:buChar char="•"/>
        <a:defRPr lang="en-US" sz="3200" kern="1200">
          <a:solidFill>
            <a:srgbClr val="000099"/>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lang="en-US" sz="2800" kern="1200">
          <a:solidFill>
            <a:srgbClr val="000099"/>
          </a:solidFill>
          <a:latin typeface="+mn-lt"/>
          <a:ea typeface="+mn-ea"/>
          <a:cs typeface="+mn-cs"/>
        </a:defRPr>
      </a:lvl2pPr>
      <a:lvl3pPr marL="1143000" indent="-228600" algn="l" rtl="0" eaLnBrk="0" fontAlgn="base" hangingPunct="0">
        <a:spcBef>
          <a:spcPct val="20000"/>
        </a:spcBef>
        <a:spcAft>
          <a:spcPct val="0"/>
        </a:spcAft>
        <a:buFont typeface="Arial" pitchFamily="34" charset="0"/>
        <a:buChar char="•"/>
        <a:defRPr lang="en-US" sz="2400" kern="1200">
          <a:solidFill>
            <a:srgbClr val="000099"/>
          </a:solidFill>
          <a:latin typeface="+mn-lt"/>
          <a:ea typeface="+mn-ea"/>
          <a:cs typeface="+mn-cs"/>
        </a:defRPr>
      </a:lvl3pPr>
      <a:lvl4pPr marL="1600200" indent="-228600" algn="l" rtl="0" eaLnBrk="0" fontAlgn="base" hangingPunct="0">
        <a:spcBef>
          <a:spcPct val="20000"/>
        </a:spcBef>
        <a:spcAft>
          <a:spcPct val="0"/>
        </a:spcAft>
        <a:buFont typeface="Arial" pitchFamily="34" charset="0"/>
        <a:buChar char="–"/>
        <a:defRPr lang="en-US" sz="2000" kern="1200">
          <a:solidFill>
            <a:srgbClr val="000099"/>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lang="en-US" sz="2000" kern="1200">
          <a:solidFill>
            <a:srgbClr val="000099"/>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hyperlink" Target="mailto:jstine@mitre.org" TargetMode="Externa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ieeesa.webex.com/ieeesa/j.php?MTID=m7d80ef1253be53e496f2bbc9714730f3"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purl.ieee.org/sa/dyspan/scm" TargetMode="External"/><Relationship Id="rId2" Type="http://schemas.openxmlformats.org/officeDocument/2006/relationships/hyperlink" Target="http://purl.iee.org/sa"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hyperlink" Target="https://www.itu.int/en/ITU-R/study-groups/rsg5/rwp5d/imt-2030/Pages/default.aspx#gsc.tab=0"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hyperlink" Target="https://ieee-sa.imeetcentral.com/p1900-5/folder/WzIwLDE3MDgwNzczXQ/WzIsODQ4NjE5NjFd/" TargetMode="External"/><Relationship Id="rId2" Type="http://schemas.openxmlformats.org/officeDocument/2006/relationships/hyperlink" Target="https://sagroups.ieee.org/dyspan/ieee-1900-5/" TargetMode="Externa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hyperlink" Target="https://spectrumweek.org/agenda/" TargetMode="Externa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ieee-sa.imeetcentral.com/p/eAAAAAAAR5QwAAAAACXzaF0" TargetMode="External"/><Relationship Id="rId2" Type="http://schemas.openxmlformats.org/officeDocument/2006/relationships/hyperlink" Target="https://ieee.app.box.com/v/PandP-DySPAN-SC"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6.xml"/><Relationship Id="rId6" Type="http://schemas.openxmlformats.org/officeDocument/2006/relationships/hyperlink" Target="http://site.ieee.org/sagroups-7004/files/2017/05/Best-Practices-for-IEEE-Standards-Development.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6AC6EEB-314B-584C-95EF-15674DD01717}"/>
              </a:ext>
            </a:extLst>
          </p:cNvPr>
          <p:cNvSpPr>
            <a:spLocks noGrp="1"/>
          </p:cNvSpPr>
          <p:nvPr>
            <p:ph type="dt" sz="half" idx="10"/>
          </p:nvPr>
        </p:nvSpPr>
        <p:spPr/>
        <p:txBody>
          <a:bodyPr/>
          <a:lstStyle/>
          <a:p>
            <a:fld id="{E68A9F0F-567A-1143-A748-8C9123F1CDEA}" type="datetime1">
              <a:rPr lang="en-US" smtClean="0"/>
              <a:t>7/12/2024</a:t>
            </a:fld>
            <a:endParaRPr lang="en-US"/>
          </a:p>
        </p:txBody>
      </p:sp>
      <p:sp>
        <p:nvSpPr>
          <p:cNvPr id="3" name="Footer Placeholder 2">
            <a:extLst>
              <a:ext uri="{FF2B5EF4-FFF2-40B4-BE49-F238E27FC236}">
                <a16:creationId xmlns:a16="http://schemas.microsoft.com/office/drawing/2014/main" id="{B0DF4C98-78BB-9445-98AC-6FFD8EE98F5D}"/>
              </a:ext>
            </a:extLst>
          </p:cNvPr>
          <p:cNvSpPr>
            <a:spLocks noGrp="1"/>
          </p:cNvSpPr>
          <p:nvPr>
            <p:ph type="ftr" sz="quarter" idx="11"/>
          </p:nvPr>
        </p:nvSpPr>
        <p:spPr/>
        <p:txBody>
          <a:bodyPr/>
          <a:lstStyle/>
          <a:p>
            <a:r>
              <a:rPr lang="en-US" dirty="0"/>
              <a:t>Doc #:5-24-0013-01-agen</a:t>
            </a:r>
          </a:p>
        </p:txBody>
      </p:sp>
      <p:sp>
        <p:nvSpPr>
          <p:cNvPr id="4" name="Slide Number Placeholder 3">
            <a:extLst>
              <a:ext uri="{FF2B5EF4-FFF2-40B4-BE49-F238E27FC236}">
                <a16:creationId xmlns:a16="http://schemas.microsoft.com/office/drawing/2014/main" id="{76786E06-72AC-6846-8915-933892103356}"/>
              </a:ext>
            </a:extLst>
          </p:cNvPr>
          <p:cNvSpPr>
            <a:spLocks noGrp="1"/>
          </p:cNvSpPr>
          <p:nvPr>
            <p:ph type="sldNum" sz="quarter" idx="12"/>
          </p:nvPr>
        </p:nvSpPr>
        <p:spPr/>
        <p:txBody>
          <a:bodyPr/>
          <a:lstStyle/>
          <a:p>
            <a:fld id="{E6A9CA49-25C3-408A-A7C2-6BBA5AFB62A7}" type="slidenum">
              <a:rPr lang="en-US" smtClean="0"/>
              <a:pPr/>
              <a:t>1</a:t>
            </a:fld>
            <a:endParaRPr lang="en-US"/>
          </a:p>
        </p:txBody>
      </p:sp>
      <p:sp>
        <p:nvSpPr>
          <p:cNvPr id="5" name="Rectangle 2">
            <a:extLst>
              <a:ext uri="{FF2B5EF4-FFF2-40B4-BE49-F238E27FC236}">
                <a16:creationId xmlns:a16="http://schemas.microsoft.com/office/drawing/2014/main" id="{61FBFA34-AD31-C64C-9C03-9FE4B70D0283}"/>
              </a:ext>
            </a:extLst>
          </p:cNvPr>
          <p:cNvSpPr>
            <a:spLocks noChangeArrowheads="1"/>
          </p:cNvSpPr>
          <p:nvPr/>
        </p:nvSpPr>
        <p:spPr bwMode="auto">
          <a:xfrm>
            <a:off x="685800" y="1785034"/>
            <a:ext cx="6965625"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r>
              <a:rPr lang="en-US" sz="1200" b="1" dirty="0">
                <a:latin typeface="Arial" pitchFamily="34" charset="0"/>
                <a:cs typeface="Times New Roman" pitchFamily="18" charset="0"/>
              </a:rPr>
              <a:t>Document Title: Agenda, Admin and Chair’s Notes for IEEE 1900.5 WG Meeting on 7 Jun 2024</a:t>
            </a:r>
            <a:endParaRPr lang="en-US" sz="900" i="1" dirty="0">
              <a:latin typeface="Arial" pitchFamily="34" charset="0"/>
            </a:endParaRPr>
          </a:p>
          <a:p>
            <a:pPr eaLnBrk="0" hangingPunct="0"/>
            <a:r>
              <a:rPr lang="en-US" sz="1200" b="1" dirty="0">
                <a:latin typeface="Arial" pitchFamily="34" charset="0"/>
                <a:cs typeface="Times New Roman" pitchFamily="18" charset="0"/>
              </a:rPr>
              <a:t>Document Date: 12 Jul 2024</a:t>
            </a:r>
          </a:p>
          <a:p>
            <a:pPr eaLnBrk="0" hangingPunct="0"/>
            <a:r>
              <a:rPr lang="en-US" sz="1200" b="1" dirty="0">
                <a:latin typeface="Arial" pitchFamily="34" charset="0"/>
                <a:cs typeface="Times New Roman" pitchFamily="18" charset="0"/>
              </a:rPr>
              <a:t>Document No: 5-24-0013-01-agen</a:t>
            </a:r>
            <a:endParaRPr lang="en-US" dirty="0">
              <a:latin typeface="Arial" pitchFamily="34" charset="0"/>
            </a:endParaRPr>
          </a:p>
        </p:txBody>
      </p:sp>
      <p:graphicFrame>
        <p:nvGraphicFramePr>
          <p:cNvPr id="6" name="Group 40">
            <a:extLst>
              <a:ext uri="{FF2B5EF4-FFF2-40B4-BE49-F238E27FC236}">
                <a16:creationId xmlns:a16="http://schemas.microsoft.com/office/drawing/2014/main" id="{61EB1BE5-43AE-A145-ABE6-42170DE879A1}"/>
              </a:ext>
            </a:extLst>
          </p:cNvPr>
          <p:cNvGraphicFramePr>
            <a:graphicFrameLocks noGrp="1"/>
          </p:cNvGraphicFramePr>
          <p:nvPr>
            <p:extLst>
              <p:ext uri="{D42A27DB-BD31-4B8C-83A1-F6EECF244321}">
                <p14:modId xmlns:p14="http://schemas.microsoft.com/office/powerpoint/2010/main" val="1677081649"/>
              </p:ext>
            </p:extLst>
          </p:nvPr>
        </p:nvGraphicFramePr>
        <p:xfrm>
          <a:off x="685800" y="827088"/>
          <a:ext cx="7696199" cy="849312"/>
        </p:xfrm>
        <a:graphic>
          <a:graphicData uri="http://schemas.openxmlformats.org/drawingml/2006/table">
            <a:tbl>
              <a:tblPr/>
              <a:tblGrid>
                <a:gridCol w="1377027">
                  <a:extLst>
                    <a:ext uri="{9D8B030D-6E8A-4147-A177-3AD203B41FA5}">
                      <a16:colId xmlns:a16="http://schemas.microsoft.com/office/drawing/2014/main" val="20000"/>
                    </a:ext>
                  </a:extLst>
                </a:gridCol>
                <a:gridCol w="1289973">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1143000">
                  <a:extLst>
                    <a:ext uri="{9D8B030D-6E8A-4147-A177-3AD203B41FA5}">
                      <a16:colId xmlns:a16="http://schemas.microsoft.com/office/drawing/2014/main" val="20003"/>
                    </a:ext>
                  </a:extLst>
                </a:gridCol>
                <a:gridCol w="2666999">
                  <a:extLst>
                    <a:ext uri="{9D8B030D-6E8A-4147-A177-3AD203B41FA5}">
                      <a16:colId xmlns:a16="http://schemas.microsoft.com/office/drawing/2014/main" val="20004"/>
                    </a:ext>
                  </a:extLst>
                </a:gridCol>
              </a:tblGrid>
              <a:tr h="300262">
                <a:tc>
                  <a:txBody>
                    <a:bodyPr/>
                    <a:lstStyle/>
                    <a:p>
                      <a:pPr marL="0" marR="0" lvl="0" indent="0" algn="l"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Author’s Name</a:t>
                      </a:r>
                      <a:endParaRPr kumimoji="0" lang="en-US" sz="1600" b="1" i="0" u="none" strike="noStrike" cap="none" normalizeH="0" baseline="0" dirty="0">
                        <a:ln>
                          <a:noFill/>
                        </a:ln>
                        <a:solidFill>
                          <a:srgbClr val="000099"/>
                        </a:solidFill>
                        <a:effectLst/>
                        <a:latin typeface="Arial" charset="0"/>
                        <a:cs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Affiliation</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Address</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Phone</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email</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549050">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John A Stine</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MITRE Corp.</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McLean, VA</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703-983-6281</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hlinkClick r:id="rId2"/>
                        </a:rPr>
                        <a:t>jstine@mitre.org</a:t>
                      </a:r>
                      <a:endParaRPr kumimoji="0" lang="en-US" sz="10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sp>
        <p:nvSpPr>
          <p:cNvPr id="7" name="TextBox 1">
            <a:extLst>
              <a:ext uri="{FF2B5EF4-FFF2-40B4-BE49-F238E27FC236}">
                <a16:creationId xmlns:a16="http://schemas.microsoft.com/office/drawing/2014/main" id="{4D78DC25-C740-384D-8938-4AB3B5D758AE}"/>
              </a:ext>
            </a:extLst>
          </p:cNvPr>
          <p:cNvSpPr txBox="1">
            <a:spLocks noChangeArrowheads="1"/>
          </p:cNvSpPr>
          <p:nvPr/>
        </p:nvSpPr>
        <p:spPr bwMode="auto">
          <a:xfrm>
            <a:off x="2867025" y="166688"/>
            <a:ext cx="340995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2400" b="1" dirty="0">
                <a:solidFill>
                  <a:srgbClr val="000099"/>
                </a:solidFill>
              </a:rPr>
              <a:t>IEEE 1900.5 Contribution </a:t>
            </a:r>
          </a:p>
        </p:txBody>
      </p:sp>
      <p:sp>
        <p:nvSpPr>
          <p:cNvPr id="8" name="Rectangle 23">
            <a:extLst>
              <a:ext uri="{FF2B5EF4-FFF2-40B4-BE49-F238E27FC236}">
                <a16:creationId xmlns:a16="http://schemas.microsoft.com/office/drawing/2014/main" id="{CE2CF95B-7224-B742-B0A5-D3703FB72C7A}"/>
              </a:ext>
            </a:extLst>
          </p:cNvPr>
          <p:cNvSpPr>
            <a:spLocks noChangeArrowheads="1"/>
          </p:cNvSpPr>
          <p:nvPr/>
        </p:nvSpPr>
        <p:spPr bwMode="auto">
          <a:xfrm>
            <a:off x="695372" y="2396478"/>
            <a:ext cx="7772400" cy="41549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r>
              <a:rPr lang="en-US" sz="1200" b="1" dirty="0">
                <a:latin typeface="Arial" pitchFamily="34" charset="0"/>
                <a:cs typeface="Times New Roman" pitchFamily="18" charset="0"/>
              </a:rPr>
              <a:t>Notice:</a:t>
            </a:r>
            <a:r>
              <a:rPr lang="en-US" sz="1200" dirty="0">
                <a:latin typeface="Arial" pitchFamily="34" charset="0"/>
                <a:cs typeface="Times New Roman" pitchFamily="18" charset="0"/>
              </a:rPr>
              <a:t> This document has been prepared to assist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and its Working Groups.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sz="1200" dirty="0">
                <a:latin typeface="Arial" pitchFamily="34" charset="0"/>
                <a:cs typeface="Times New Roman" pitchFamily="18" charset="0"/>
              </a:rPr>
              <a:t> </a:t>
            </a:r>
            <a:endParaRPr lang="en-US" sz="1200" dirty="0">
              <a:latin typeface="Arial" pitchFamily="34" charset="0"/>
            </a:endParaRPr>
          </a:p>
          <a:p>
            <a:pPr eaLnBrk="0" hangingPunct="0"/>
            <a:r>
              <a:rPr lang="en-US" sz="1200" b="1" dirty="0">
                <a:latin typeface="Arial" pitchFamily="34" charset="0"/>
                <a:cs typeface="Times New Roman" pitchFamily="18" charset="0"/>
              </a:rPr>
              <a:t>Release:</a:t>
            </a:r>
            <a:r>
              <a:rPr lang="en-US" sz="1200" dirty="0">
                <a:latin typeface="Arial" pitchFamily="34" charset="0"/>
                <a:cs typeface="Times New Roman" pitchFamily="18" charset="0"/>
              </a:rPr>
              <a:t> The contributor grants a free, irrevocable license to the IEEE to incorporate material contained in this contribution, and any modifications thereof, in the creation of an IEEE Standards publication; to copyright in the IEEE’s name any IEEE Standards publication even though it may include portions of this contribution; and at the IEEE’s sole discretion to permit others to reproduce in whole or in part the resulting IEEE Standards publication. The contributor also acknowledges and accepts that this contribution may be made public by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t>
            </a:r>
          </a:p>
          <a:p>
            <a:pPr eaLnBrk="0" hangingPunct="0"/>
            <a:endParaRPr lang="en-US" sz="1200" dirty="0">
              <a:latin typeface="Arial" pitchFamily="34" charset="0"/>
            </a:endParaRPr>
          </a:p>
          <a:p>
            <a:pPr eaLnBrk="0" hangingPunct="0"/>
            <a:r>
              <a:rPr lang="en-US" sz="1200" b="1" dirty="0">
                <a:latin typeface="Arial" pitchFamily="34" charset="0"/>
                <a:cs typeface="Times New Roman" pitchFamily="18" charset="0"/>
              </a:rPr>
              <a:t>Patent Policy and Procedures:</a:t>
            </a:r>
            <a:r>
              <a:rPr lang="en-US" sz="1200" dirty="0">
                <a:latin typeface="Arial" pitchFamily="34" charset="0"/>
                <a:cs typeface="Times New Roman" pitchFamily="18" charset="0"/>
              </a:rPr>
              <a:t> The contributor is familiar with the IEEE Patent Policy and Procedures including the statement "IEEE standards may include the known use of patent(s), including patent applications, provided the IEEE receives assurance from the patent holder or applicant with respect to patents essential for compliance with both mandatory and optional portions of the standard." Early disclosure to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and its Working Groups of patent information that might be relevant to the standard is essential to reduce the possibility for delays in the development process and increase the likelihood that the draft publication will be approved for publication. Please notify the Chair &lt;</a:t>
            </a:r>
            <a:r>
              <a:rPr lang="en-US" sz="1200" dirty="0">
                <a:solidFill>
                  <a:srgbClr val="000099"/>
                </a:solidFill>
                <a:latin typeface="Arial" charset="0"/>
              </a:rPr>
              <a:t>jstine@mitre.org</a:t>
            </a:r>
            <a:r>
              <a:rPr lang="en-US" sz="1200" dirty="0">
                <a:latin typeface="Arial" pitchFamily="34" charset="0"/>
                <a:cs typeface="Times New Roman" pitchFamily="18" charset="0"/>
              </a:rPr>
              <a:t>&gt; as early as possible, in written or electronic form, if patented technology (or technology under patent application) might be incorporated into a draft standard being developed within the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Committee. </a:t>
            </a:r>
            <a:r>
              <a:rPr lang="en-US" sz="1200" b="1" dirty="0">
                <a:latin typeface="Arial" pitchFamily="34" charset="0"/>
                <a:cs typeface="Times New Roman" pitchFamily="18" charset="0"/>
              </a:rPr>
              <a:t>If you have questions, contact the IEEE Patent Committee Administrator at </a:t>
            </a:r>
            <a:r>
              <a:rPr lang="en-US" sz="1200" dirty="0">
                <a:latin typeface="Arial" pitchFamily="34" charset="0"/>
                <a:cs typeface="Times New Roman" pitchFamily="18" charset="0"/>
              </a:rPr>
              <a:t>&lt; </a:t>
            </a:r>
            <a:r>
              <a:rPr lang="en-US" sz="1200" dirty="0">
                <a:latin typeface="Arial" pitchFamily="34" charset="0"/>
                <a:cs typeface="Times New Roman" pitchFamily="18" charset="0"/>
                <a:hlinkClick r:id="rId3"/>
              </a:rPr>
              <a:t>patcom@ieee.org</a:t>
            </a:r>
            <a:r>
              <a:rPr lang="en-US" sz="1200" dirty="0">
                <a:latin typeface="Arial" pitchFamily="34" charset="0"/>
                <a:cs typeface="Times New Roman" pitchFamily="18" charset="0"/>
              </a:rPr>
              <a:t> </a:t>
            </a:r>
            <a:r>
              <a:rPr lang="en-US" sz="1200" b="1" dirty="0">
                <a:latin typeface="Arial" pitchFamily="34" charset="0"/>
                <a:cs typeface="Times New Roman" pitchFamily="18" charset="0"/>
              </a:rPr>
              <a:t>&gt;.</a:t>
            </a:r>
            <a:r>
              <a:rPr lang="en-US" sz="1200" dirty="0">
                <a:latin typeface="Arial" pitchFamily="34" charset="0"/>
                <a:cs typeface="Times New Roman" pitchFamily="18" charset="0"/>
              </a:rPr>
              <a:t> </a:t>
            </a:r>
            <a:endParaRPr lang="en-US" sz="1200" dirty="0">
              <a:latin typeface="Arial" pitchFamily="34" charset="0"/>
            </a:endParaRPr>
          </a:p>
          <a:p>
            <a:pPr eaLnBrk="0" hangingPunct="0"/>
            <a:endParaRPr lang="en-US" sz="1200" dirty="0">
              <a:latin typeface="Arial" pitchFamily="34" charset="0"/>
            </a:endParaRPr>
          </a:p>
        </p:txBody>
      </p:sp>
    </p:spTree>
    <p:extLst>
      <p:ext uri="{BB962C8B-B14F-4D97-AF65-F5344CB8AC3E}">
        <p14:creationId xmlns:p14="http://schemas.microsoft.com/office/powerpoint/2010/main" val="51741318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93BA1E-940F-6240-BD3D-5E7D6D1D4EA1}"/>
              </a:ext>
            </a:extLst>
          </p:cNvPr>
          <p:cNvSpPr>
            <a:spLocks noGrp="1"/>
          </p:cNvSpPr>
          <p:nvPr>
            <p:ph type="title"/>
          </p:nvPr>
        </p:nvSpPr>
        <p:spPr>
          <a:xfrm>
            <a:off x="457200" y="478367"/>
            <a:ext cx="8229600" cy="448733"/>
          </a:xfrm>
        </p:spPr>
        <p:txBody>
          <a:bodyPr>
            <a:noAutofit/>
          </a:bodyPr>
          <a:lstStyle/>
          <a:p>
            <a:pPr eaLnBrk="1" hangingPunct="1">
              <a:defRPr/>
            </a:pPr>
            <a:r>
              <a:rPr lang="en-US" dirty="0"/>
              <a:t>Instructions for the WG Chair</a:t>
            </a:r>
          </a:p>
        </p:txBody>
      </p:sp>
      <p:sp>
        <p:nvSpPr>
          <p:cNvPr id="40963" name="Content Placeholder 2">
            <a:extLst>
              <a:ext uri="{FF2B5EF4-FFF2-40B4-BE49-F238E27FC236}">
                <a16:creationId xmlns:a16="http://schemas.microsoft.com/office/drawing/2014/main" id="{FEE44D8E-C359-C94C-BA63-6480B8368493}"/>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80554A07-AE94-214D-9F67-3D2D5BFDC865}"/>
              </a:ext>
            </a:extLst>
          </p:cNvPr>
          <p:cNvSpPr/>
          <p:nvPr/>
        </p:nvSpPr>
        <p:spPr>
          <a:xfrm>
            <a:off x="336551" y="994834"/>
            <a:ext cx="8489949" cy="4797339"/>
          </a:xfrm>
          <a:prstGeom prst="rect">
            <a:avLst/>
          </a:prstGeom>
        </p:spPr>
        <p:txBody>
          <a:bodyPr>
            <a:spAutoFit/>
          </a:bodyPr>
          <a:lstStyle/>
          <a:p>
            <a:pPr>
              <a:lnSpc>
                <a:spcPct val="80000"/>
              </a:lnSpc>
              <a:spcAft>
                <a:spcPts val="400"/>
              </a:spcAft>
              <a:defRPr/>
            </a:pPr>
            <a:r>
              <a:rPr lang="en-US" altLang="en-US" sz="1400" b="1" dirty="0">
                <a:cs typeface="Calibri" panose="020F0502020204030204" pitchFamily="34" charset="0"/>
              </a:rPr>
              <a:t>The IEEE SA strongly recommends that at each WG meeting the chair or a designee:</a:t>
            </a:r>
            <a:endParaRPr lang="en-US" altLang="en-US" sz="1400" dirty="0">
              <a:cs typeface="Calibri" panose="020F0502020204030204" pitchFamily="34" charset="0"/>
            </a:endParaRPr>
          </a:p>
          <a:p>
            <a:pPr lvl="1" indent="-152396">
              <a:lnSpc>
                <a:spcPct val="80000"/>
              </a:lnSpc>
              <a:spcAft>
                <a:spcPts val="400"/>
              </a:spcAft>
              <a:buClr>
                <a:srgbClr val="4AC9E3"/>
              </a:buClr>
              <a:buSzPct val="150000"/>
              <a:buFont typeface="Arial" panose="020B0604020202020204" pitchFamily="34" charset="0"/>
              <a:buChar char="•"/>
              <a:defRPr/>
            </a:pPr>
            <a:r>
              <a:rPr lang="en-US" altLang="en-US" sz="1400" b="1" dirty="0">
                <a:cs typeface="Calibri" panose="020F0502020204030204" pitchFamily="34" charset="0"/>
              </a:rPr>
              <a:t>Show slides 1 through 4 of this presentation</a:t>
            </a:r>
          </a:p>
          <a:p>
            <a:pPr lvl="1" indent="-152396">
              <a:lnSpc>
                <a:spcPct val="80000"/>
              </a:lnSpc>
              <a:spcAft>
                <a:spcPts val="400"/>
              </a:spcAft>
              <a:buClr>
                <a:srgbClr val="4AC9E3"/>
              </a:buClr>
              <a:buSzPct val="150000"/>
              <a:buFont typeface="Arial" panose="020B0604020202020204" pitchFamily="34" charset="0"/>
              <a:buChar char="•"/>
              <a:defRPr/>
            </a:pPr>
            <a:r>
              <a:rPr lang="en-US" altLang="en-US" sz="1400" b="1" dirty="0">
                <a:cs typeface="Calibri" panose="020F0502020204030204" pitchFamily="34" charset="0"/>
              </a:rPr>
              <a:t>Advise the WG attendees that:</a:t>
            </a:r>
            <a:r>
              <a:rPr lang="en-US" altLang="en-US" sz="1400" dirty="0">
                <a:cs typeface="Calibri" panose="020F0502020204030204" pitchFamily="34" charset="0"/>
              </a:rPr>
              <a:t> </a:t>
            </a:r>
          </a:p>
          <a:p>
            <a:pPr marL="911977" lvl="2" indent="-153596">
              <a:lnSpc>
                <a:spcPct val="80000"/>
              </a:lnSpc>
              <a:buClr>
                <a:srgbClr val="4AC9E3"/>
              </a:buClr>
              <a:buSzPct val="150000"/>
              <a:buFont typeface="Arial" panose="020B0604020202020204" pitchFamily="34" charset="0"/>
              <a:buChar char="•"/>
              <a:defRPr/>
            </a:pPr>
            <a:r>
              <a:rPr lang="en-US" altLang="en-US" sz="1400" dirty="0">
                <a:solidFill>
                  <a:schemeClr val="accent2">
                    <a:lumMod val="75000"/>
                  </a:schemeClr>
                </a:solidFill>
                <a:cs typeface="Calibri" panose="020F0502020204030204" pitchFamily="34" charset="0"/>
              </a:rPr>
              <a:t>IEEE’s patent policy is described in Clause 6 of the </a:t>
            </a:r>
            <a:r>
              <a:rPr lang="en-US" altLang="en-US" sz="1400" i="1" dirty="0">
                <a:solidFill>
                  <a:schemeClr val="accent2">
                    <a:lumMod val="75000"/>
                  </a:schemeClr>
                </a:solidFill>
                <a:cs typeface="Calibri" panose="020F0502020204030204" pitchFamily="34" charset="0"/>
              </a:rPr>
              <a:t>IEEE SA Standards Board Bylaws</a:t>
            </a:r>
            <a:r>
              <a:rPr lang="en-US" altLang="en-US" sz="1400" dirty="0">
                <a:solidFill>
                  <a:schemeClr val="accent2">
                    <a:lumMod val="75000"/>
                  </a:schemeClr>
                </a:solidFill>
                <a:cs typeface="Calibri" panose="020F0502020204030204" pitchFamily="34" charset="0"/>
              </a:rPr>
              <a:t>;</a:t>
            </a:r>
          </a:p>
          <a:p>
            <a:pPr marL="911977" lvl="2" indent="-153596">
              <a:lnSpc>
                <a:spcPct val="80000"/>
              </a:lnSpc>
              <a:buClr>
                <a:srgbClr val="4AC9E3"/>
              </a:buClr>
              <a:buSzPct val="150000"/>
              <a:buFont typeface="Arial" panose="020B0604020202020204" pitchFamily="34" charset="0"/>
              <a:buChar char="•"/>
              <a:defRPr/>
            </a:pPr>
            <a:r>
              <a:rPr lang="en-US" altLang="en-US" sz="1400" dirty="0">
                <a:solidFill>
                  <a:schemeClr val="accent2">
                    <a:lumMod val="75000"/>
                  </a:schemeClr>
                </a:solidFill>
                <a:cs typeface="Calibri" panose="020F0502020204030204" pitchFamily="34" charset="0"/>
              </a:rPr>
              <a:t>Early identification of patent claims which may be essential for the use of standards under development is strongly encouraged; </a:t>
            </a:r>
          </a:p>
          <a:p>
            <a:pPr marL="911977" lvl="2" indent="-153596">
              <a:lnSpc>
                <a:spcPct val="80000"/>
              </a:lnSpc>
              <a:buClr>
                <a:srgbClr val="4AC9E3"/>
              </a:buClr>
              <a:buSzPct val="150000"/>
              <a:buFont typeface="Arial" panose="020B0604020202020204" pitchFamily="34" charset="0"/>
              <a:buChar char="•"/>
              <a:defRPr/>
            </a:pPr>
            <a:r>
              <a:rPr lang="en-US" altLang="en-US" sz="1400" dirty="0">
                <a:solidFill>
                  <a:schemeClr val="accent2">
                    <a:lumMod val="75000"/>
                  </a:schemeClr>
                </a:solidFill>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endParaRPr lang="en-US" altLang="en-US" sz="1400" b="1" dirty="0">
              <a:solidFill>
                <a:schemeClr val="accent2">
                  <a:lumMod val="75000"/>
                </a:schemeClr>
              </a:solidFill>
              <a:cs typeface="Calibri" panose="020F0502020204030204" pitchFamily="34" charset="0"/>
            </a:endParaRPr>
          </a:p>
          <a:p>
            <a:pPr lvl="1" indent="-152396">
              <a:lnSpc>
                <a:spcPct val="80000"/>
              </a:lnSpc>
              <a:spcBef>
                <a:spcPts val="400"/>
              </a:spcBef>
              <a:spcAft>
                <a:spcPts val="400"/>
              </a:spcAft>
              <a:buClr>
                <a:srgbClr val="4AC9E3"/>
              </a:buClr>
              <a:buSzPct val="150000"/>
              <a:buFont typeface="Arial" panose="020B0604020202020204" pitchFamily="34" charset="0"/>
              <a:buChar char="•"/>
              <a:defRPr/>
            </a:pPr>
            <a:r>
              <a:rPr lang="en-US" altLang="en-US" sz="1400" b="1" dirty="0">
                <a:solidFill>
                  <a:schemeClr val="accent2">
                    <a:lumMod val="75000"/>
                  </a:schemeClr>
                </a:solidFill>
                <a:cs typeface="Calibri" panose="020F0502020204030204" pitchFamily="34" charset="0"/>
              </a:rPr>
              <a:t>Instruct the WG Secretary to record in the minutes of the relevant WG meeting: </a:t>
            </a:r>
          </a:p>
          <a:p>
            <a:pPr marL="911977" lvl="2" indent="-153596">
              <a:lnSpc>
                <a:spcPct val="80000"/>
              </a:lnSpc>
              <a:buClr>
                <a:srgbClr val="4AC9E3"/>
              </a:buClr>
              <a:buSzPct val="150000"/>
              <a:buFont typeface="Arial" panose="020B0604020202020204" pitchFamily="34" charset="0"/>
              <a:buChar char="•"/>
              <a:defRPr/>
            </a:pPr>
            <a:r>
              <a:rPr lang="en-US" altLang="en-US" sz="1400" dirty="0">
                <a:cs typeface="Calibri" panose="020F0502020204030204" pitchFamily="34" charset="0"/>
              </a:rPr>
              <a:t>That the foregoing information was provided and that slides 1 through 4 (and this slide 0, if applicable) were shown; </a:t>
            </a:r>
          </a:p>
          <a:p>
            <a:pPr marL="911977" lvl="2" indent="-153596">
              <a:lnSpc>
                <a:spcPct val="80000"/>
              </a:lnSpc>
              <a:buClr>
                <a:srgbClr val="4AC9E3"/>
              </a:buClr>
              <a:buSzPct val="150000"/>
              <a:buFont typeface="Arial" panose="020B0604020202020204" pitchFamily="34" charset="0"/>
              <a:buChar char="•"/>
              <a:defRPr/>
            </a:pPr>
            <a:r>
              <a:rPr lang="en-US" altLang="en-US" sz="1400" dirty="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marL="911977" lvl="2" indent="-153596">
              <a:lnSpc>
                <a:spcPct val="80000"/>
              </a:lnSpc>
              <a:buClr>
                <a:srgbClr val="4AC9E3"/>
              </a:buClr>
              <a:buSzPct val="150000"/>
              <a:buFont typeface="Arial" panose="020B0604020202020204" pitchFamily="34" charset="0"/>
              <a:buChar char="•"/>
              <a:defRPr/>
            </a:pPr>
            <a:r>
              <a:rPr lang="en-US" altLang="en-US" sz="1400" dirty="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1" indent="-152396">
              <a:lnSpc>
                <a:spcPct val="80000"/>
              </a:lnSpc>
              <a:spcBef>
                <a:spcPts val="400"/>
              </a:spcBef>
              <a:spcAft>
                <a:spcPts val="400"/>
              </a:spcAft>
              <a:buClr>
                <a:srgbClr val="4AC9E3"/>
              </a:buClr>
              <a:buSzPct val="150000"/>
              <a:buFont typeface="Arial" panose="020B0604020202020204" pitchFamily="34" charset="0"/>
              <a:buChar char="•"/>
              <a:defRPr/>
            </a:pPr>
            <a:r>
              <a:rPr lang="en-US" altLang="en-US" sz="1400" dirty="0">
                <a:solidFill>
                  <a:schemeClr val="accent2">
                    <a:lumMod val="75000"/>
                  </a:schemeClr>
                </a:solidFill>
                <a:cs typeface="Calibri" panose="020F0502020204030204" pitchFamily="34" charset="0"/>
              </a:rPr>
              <a:t>The WG Chair shall ensure that a request is made to any identified holders of potential essential patent claim(s) to complete and submit a Letter of Assurance.</a:t>
            </a:r>
          </a:p>
          <a:p>
            <a:pPr lvl="1" indent="-152396">
              <a:lnSpc>
                <a:spcPct val="80000"/>
              </a:lnSpc>
              <a:spcBef>
                <a:spcPts val="400"/>
              </a:spcBef>
              <a:spcAft>
                <a:spcPts val="400"/>
              </a:spcAft>
              <a:buClr>
                <a:srgbClr val="4AC9E3"/>
              </a:buClr>
              <a:buSzPct val="150000"/>
              <a:buFont typeface="Arial" panose="020B0604020202020204" pitchFamily="34" charset="0"/>
              <a:buChar char="•"/>
              <a:defRPr/>
            </a:pPr>
            <a:r>
              <a:rPr lang="en-US" altLang="en-US" sz="1400" dirty="0">
                <a:cs typeface="Calibri" panose="020F0502020204030204" pitchFamily="34" charset="0"/>
              </a:rPr>
              <a:t>It is recommended that the WG Chair review the guidance in </a:t>
            </a:r>
            <a:r>
              <a:rPr lang="en-US" altLang="en-US" sz="1400" i="1" dirty="0">
                <a:cs typeface="Calibri" panose="020F0502020204030204" pitchFamily="34" charset="0"/>
              </a:rPr>
              <a:t>IEEE SA Standards Board Operations Manual</a:t>
            </a:r>
            <a:r>
              <a:rPr lang="en-US" altLang="en-US" sz="1400" dirty="0">
                <a:cs typeface="Calibri" panose="020F0502020204030204" pitchFamily="34" charset="0"/>
              </a:rPr>
              <a:t> 6.3.5 and in FAQs 14 and 15 on inclusion of potential Essential Patent Claims by incorporation or by reference. </a:t>
            </a:r>
          </a:p>
          <a:p>
            <a:pPr>
              <a:lnSpc>
                <a:spcPct val="80000"/>
              </a:lnSpc>
              <a:spcBef>
                <a:spcPts val="800"/>
              </a:spcBef>
              <a:defRPr/>
            </a:pPr>
            <a:r>
              <a:rPr lang="en-US" altLang="en-US" sz="1400" dirty="0">
                <a:cs typeface="Calibri" panose="020F0502020204030204" pitchFamily="34" charset="0"/>
              </a:rPr>
              <a:t>Note: </a:t>
            </a:r>
            <a:r>
              <a:rPr lang="en-US" altLang="en-US" sz="1400" b="1" dirty="0">
                <a:cs typeface="Calibri" panose="020F0502020204030204" pitchFamily="34" charset="0"/>
              </a:rPr>
              <a:t>WG</a:t>
            </a:r>
            <a:r>
              <a:rPr lang="en-US" altLang="en-US" sz="1400" dirty="0">
                <a:cs typeface="Calibri" panose="020F0502020204030204" pitchFamily="34" charset="0"/>
              </a:rPr>
              <a:t> includes Working Groups, Task Groups, and other standards-developing committees with a PAR approved by the IEEE SA Standards Board.</a:t>
            </a:r>
          </a:p>
        </p:txBody>
      </p:sp>
      <p:sp>
        <p:nvSpPr>
          <p:cNvPr id="3" name="Slide Number Placeholder 2">
            <a:extLst>
              <a:ext uri="{FF2B5EF4-FFF2-40B4-BE49-F238E27FC236}">
                <a16:creationId xmlns:a16="http://schemas.microsoft.com/office/drawing/2014/main" id="{241C7C27-BBD4-C542-A42B-7F756CDA355F}"/>
              </a:ext>
            </a:extLst>
          </p:cNvPr>
          <p:cNvSpPr>
            <a:spLocks noGrp="1"/>
          </p:cNvSpPr>
          <p:nvPr>
            <p:ph type="sldNum" sz="quarter" idx="10"/>
          </p:nvPr>
        </p:nvSpPr>
        <p:spPr/>
        <p:txBody>
          <a:bodyPr/>
          <a:lstStyle/>
          <a:p>
            <a:fld id="{A3979A82-1A5E-4C7B-AFC0-111CA6C3130A}" type="slidenum">
              <a:rPr lang="en-US" altLang="en-US" smtClean="0"/>
              <a:pPr/>
              <a:t>10</a:t>
            </a:fld>
            <a:endParaRPr lang="en-US" alt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31A5C5-6D2A-DE43-B63C-34F023CF8649}"/>
              </a:ext>
            </a:extLst>
          </p:cNvPr>
          <p:cNvSpPr>
            <a:spLocks noGrp="1"/>
          </p:cNvSpPr>
          <p:nvPr>
            <p:ph type="title"/>
          </p:nvPr>
        </p:nvSpPr>
        <p:spPr>
          <a:xfrm>
            <a:off x="457200" y="478367"/>
            <a:ext cx="8369300" cy="448733"/>
          </a:xfrm>
        </p:spPr>
        <p:txBody>
          <a:bodyPr>
            <a:noAutofit/>
          </a:bodyPr>
          <a:lstStyle/>
          <a:p>
            <a:pPr eaLnBrk="1" hangingPunct="1">
              <a:defRPr/>
            </a:pPr>
            <a:r>
              <a:rPr lang="en-US" altLang="en-US" dirty="0"/>
              <a:t>Participants have a duty to inform the IEEE</a:t>
            </a:r>
            <a:endParaRPr lang="en-US" dirty="0"/>
          </a:p>
        </p:txBody>
      </p:sp>
      <p:sp>
        <p:nvSpPr>
          <p:cNvPr id="41987" name="Content Placeholder 2">
            <a:extLst>
              <a:ext uri="{FF2B5EF4-FFF2-40B4-BE49-F238E27FC236}">
                <a16:creationId xmlns:a16="http://schemas.microsoft.com/office/drawing/2014/main" id="{FDB828D8-9F93-1247-9791-CC38A11E8829}"/>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2E632F1A-9003-3B4C-98C9-E0CFB63E9856}"/>
              </a:ext>
            </a:extLst>
          </p:cNvPr>
          <p:cNvSpPr/>
          <p:nvPr/>
        </p:nvSpPr>
        <p:spPr>
          <a:xfrm>
            <a:off x="336551" y="994834"/>
            <a:ext cx="8489949" cy="4257063"/>
          </a:xfrm>
          <a:prstGeom prst="rect">
            <a:avLst/>
          </a:prstGeom>
        </p:spPr>
        <p:txBody>
          <a:bodyPr>
            <a:spAutoFit/>
          </a:bodyPr>
          <a:lstStyle/>
          <a:p>
            <a:pPr marL="230394" lvl="1" indent="-230394">
              <a:buClr>
                <a:srgbClr val="4AC9E3"/>
              </a:buClr>
              <a:buSzPct val="150000"/>
              <a:buFont typeface="Arial" panose="020B0604020202020204" pitchFamily="34" charset="0"/>
              <a:buChar char="•"/>
              <a:defRPr/>
            </a:pPr>
            <a:r>
              <a:rPr lang="en-US" altLang="en-US" sz="2133" b="1" dirty="0">
                <a:cs typeface="Calibri" panose="020F0502020204030204" pitchFamily="34" charset="0"/>
              </a:rPr>
              <a:t>Participants </a:t>
            </a:r>
            <a:r>
              <a:rPr lang="en-US" altLang="en-US" sz="2133" b="1" u="sng" dirty="0">
                <a:cs typeface="Calibri" panose="020F0502020204030204" pitchFamily="34" charset="0"/>
              </a:rPr>
              <a:t>shall</a:t>
            </a:r>
            <a:r>
              <a:rPr lang="en-US" altLang="en-US" sz="2133" b="1" dirty="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eaLnBrk="1" hangingPunct="1">
              <a:buClr>
                <a:srgbClr val="4AC9E3"/>
              </a:buClr>
              <a:buSzPct val="150000"/>
              <a:buFont typeface="Arial" panose="020B0604020202020204" pitchFamily="34" charset="0"/>
              <a:buChar char="•"/>
              <a:defRPr/>
            </a:pPr>
            <a:endParaRPr lang="en-US" altLang="en-US" sz="2133" b="1" dirty="0">
              <a:cs typeface="Calibri" panose="020F0502020204030204" pitchFamily="34" charset="0"/>
            </a:endParaRPr>
          </a:p>
          <a:p>
            <a:pPr marL="230394" lvl="1" indent="-230394">
              <a:buClr>
                <a:srgbClr val="4AC9E3"/>
              </a:buClr>
              <a:buSzPct val="150000"/>
              <a:buFont typeface="Arial" panose="020B0604020202020204" pitchFamily="34" charset="0"/>
              <a:buChar char="•"/>
              <a:defRPr/>
            </a:pPr>
            <a:r>
              <a:rPr lang="en-US" altLang="en-US" sz="2133" b="1" dirty="0">
                <a:cs typeface="Calibri" panose="020F0502020204030204" pitchFamily="34" charset="0"/>
              </a:rPr>
              <a:t>Participants </a:t>
            </a:r>
            <a:r>
              <a:rPr lang="en-US" altLang="en-US" sz="2133" b="1" u="sng" dirty="0">
                <a:cs typeface="Calibri" panose="020F0502020204030204" pitchFamily="34" charset="0"/>
              </a:rPr>
              <a:t>should </a:t>
            </a:r>
            <a:r>
              <a:rPr lang="en-US" altLang="en-US" sz="2133" b="1" dirty="0">
                <a:cs typeface="Calibri" panose="020F0502020204030204" pitchFamily="34" charset="0"/>
              </a:rPr>
              <a:t>inform the IEEE (or cause the IEEE to be informed) of the identity of any other holders of potential Essential Patent Claims</a:t>
            </a:r>
          </a:p>
          <a:p>
            <a:pPr lvl="1" eaLnBrk="1" hangingPunct="1">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eaLnBrk="1" hangingPunct="1">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0" lvl="1" algn="ctr">
              <a:defRPr/>
            </a:pPr>
            <a:r>
              <a:rPr lang="en-US" altLang="en-US" sz="3200" b="1" dirty="0">
                <a:cs typeface="Calibri" panose="020F0502020204030204" pitchFamily="34" charset="0"/>
              </a:rPr>
              <a:t>Early identification of holders of potential Essential Patent Claims is encouraged</a:t>
            </a:r>
          </a:p>
        </p:txBody>
      </p:sp>
      <p:sp>
        <p:nvSpPr>
          <p:cNvPr id="3" name="Slide Number Placeholder 2">
            <a:extLst>
              <a:ext uri="{FF2B5EF4-FFF2-40B4-BE49-F238E27FC236}">
                <a16:creationId xmlns:a16="http://schemas.microsoft.com/office/drawing/2014/main" id="{F8A6CE01-8F84-D247-8D1D-201999D10A5D}"/>
              </a:ext>
            </a:extLst>
          </p:cNvPr>
          <p:cNvSpPr>
            <a:spLocks noGrp="1"/>
          </p:cNvSpPr>
          <p:nvPr>
            <p:ph type="sldNum" sz="quarter" idx="10"/>
          </p:nvPr>
        </p:nvSpPr>
        <p:spPr/>
        <p:txBody>
          <a:bodyPr/>
          <a:lstStyle/>
          <a:p>
            <a:fld id="{A3979A82-1A5E-4C7B-AFC0-111CA6C3130A}" type="slidenum">
              <a:rPr lang="en-US" altLang="en-US" smtClean="0"/>
              <a:pPr/>
              <a:t>11</a:t>
            </a:fld>
            <a:endParaRPr lang="en-US" alt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1D7B40-7910-7844-8851-B23883757CCD}"/>
              </a:ext>
            </a:extLst>
          </p:cNvPr>
          <p:cNvSpPr>
            <a:spLocks noGrp="1"/>
          </p:cNvSpPr>
          <p:nvPr>
            <p:ph type="title"/>
          </p:nvPr>
        </p:nvSpPr>
        <p:spPr>
          <a:xfrm>
            <a:off x="457200" y="484718"/>
            <a:ext cx="8229600" cy="448733"/>
          </a:xfrm>
        </p:spPr>
        <p:txBody>
          <a:bodyPr>
            <a:noAutofit/>
          </a:bodyPr>
          <a:lstStyle/>
          <a:p>
            <a:pPr eaLnBrk="1" hangingPunct="1">
              <a:defRPr/>
            </a:pPr>
            <a:r>
              <a:rPr lang="en-US" altLang="en-US" dirty="0"/>
              <a:t>Ways to inform IEEE</a:t>
            </a:r>
            <a:endParaRPr lang="en-US" dirty="0"/>
          </a:p>
        </p:txBody>
      </p:sp>
      <p:sp>
        <p:nvSpPr>
          <p:cNvPr id="43011" name="Content Placeholder 2">
            <a:extLst>
              <a:ext uri="{FF2B5EF4-FFF2-40B4-BE49-F238E27FC236}">
                <a16:creationId xmlns:a16="http://schemas.microsoft.com/office/drawing/2014/main" id="{36E3DC31-4768-EA44-80A1-B7FECE41C2C4}"/>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A57A5EA2-5572-DA41-8E37-FAD1195D4863}"/>
              </a:ext>
            </a:extLst>
          </p:cNvPr>
          <p:cNvSpPr/>
          <p:nvPr/>
        </p:nvSpPr>
        <p:spPr>
          <a:xfrm>
            <a:off x="340784" y="994834"/>
            <a:ext cx="8492067" cy="4758226"/>
          </a:xfrm>
          <a:prstGeom prst="rect">
            <a:avLst/>
          </a:prstGeom>
        </p:spPr>
        <p:txBody>
          <a:bodyPr>
            <a:spAutoFit/>
          </a:bodyPr>
          <a:lstStyle/>
          <a:p>
            <a:pPr marL="230394" indent="-230394">
              <a:buClr>
                <a:srgbClr val="4AC9E3"/>
              </a:buClr>
              <a:buSzPct val="150000"/>
              <a:buFont typeface="Arial" panose="020B0604020202020204" pitchFamily="34" charset="0"/>
              <a:buChar char="•"/>
              <a:defRPr/>
            </a:pPr>
            <a:r>
              <a:rPr lang="en-US" altLang="en-US" sz="2133" b="1" dirty="0">
                <a:cs typeface="Calibri" pitchFamily="34" charset="0"/>
              </a:rPr>
              <a:t>Cause an LOA to be submitted to the IEEE SA (patcom@ieee.org); or</a:t>
            </a:r>
          </a:p>
          <a:p>
            <a:pPr marL="230394" indent="-230394">
              <a:buClr>
                <a:srgbClr val="4AC9E3"/>
              </a:buClr>
              <a:buSzPct val="150000"/>
              <a:buFont typeface="Arial" panose="020B0604020202020204" pitchFamily="34" charset="0"/>
              <a:buChar char="•"/>
              <a:defRPr/>
            </a:pPr>
            <a:endParaRPr lang="en-US" altLang="en-US" sz="2133" b="1" dirty="0">
              <a:cs typeface="Calibri" pitchFamily="34" charset="0"/>
            </a:endParaRPr>
          </a:p>
          <a:p>
            <a:pPr marL="230394" indent="-230394">
              <a:buClr>
                <a:srgbClr val="4AC9E3"/>
              </a:buClr>
              <a:buSzPct val="150000"/>
              <a:buFont typeface="Arial" panose="020B0604020202020204" pitchFamily="34" charset="0"/>
              <a:buChar char="•"/>
              <a:defRPr/>
            </a:pPr>
            <a:r>
              <a:rPr lang="en-US" altLang="en-US" sz="2133" b="1" dirty="0">
                <a:cs typeface="Calibri" pitchFamily="34" charset="0"/>
              </a:rPr>
              <a:t>Provide the chair of this group with the identity of the holder(s) of any and all such claims as soon as possible; or</a:t>
            </a:r>
          </a:p>
          <a:p>
            <a:pPr marL="230394" indent="-230394">
              <a:buClr>
                <a:srgbClr val="4AC9E3"/>
              </a:buClr>
              <a:buSzPct val="150000"/>
              <a:buFont typeface="Arial" panose="020B0604020202020204" pitchFamily="34" charset="0"/>
              <a:buChar char="•"/>
              <a:defRPr/>
            </a:pPr>
            <a:endParaRPr lang="en-US" altLang="en-US" sz="2133" b="1" dirty="0">
              <a:cs typeface="Calibri" pitchFamily="34" charset="0"/>
            </a:endParaRPr>
          </a:p>
          <a:p>
            <a:pPr marL="230394" indent="-230394">
              <a:buClr>
                <a:srgbClr val="4AC9E3"/>
              </a:buClr>
              <a:buSzPct val="150000"/>
              <a:buFont typeface="Arial" panose="020B0604020202020204" pitchFamily="34" charset="0"/>
              <a:buChar char="•"/>
              <a:defRPr/>
            </a:pPr>
            <a:r>
              <a:rPr lang="en-US" altLang="en-US" sz="2133" b="1" dirty="0">
                <a:cs typeface="Calibri" pitchFamily="34" charset="0"/>
              </a:rPr>
              <a:t>Speak up now and respond to this Call for Potentially Essential Patents</a:t>
            </a:r>
          </a:p>
          <a:p>
            <a:pPr eaLnBrk="1" hangingPunct="1">
              <a:buClr>
                <a:srgbClr val="C00000"/>
              </a:buClr>
              <a:buSzPct val="150000"/>
              <a:defRPr/>
            </a:pPr>
            <a:endParaRPr lang="en-US" altLang="en-US" sz="2133" b="1" dirty="0">
              <a:cs typeface="Calibri" pitchFamily="34" charset="0"/>
            </a:endParaRPr>
          </a:p>
          <a:p>
            <a:pPr eaLnBrk="1" hangingPunct="1">
              <a:buClr>
                <a:srgbClr val="C00000"/>
              </a:buClr>
              <a:defRPr/>
            </a:pPr>
            <a:r>
              <a:rPr lang="en-US" altLang="en-US" sz="2133" dirty="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133" dirty="0">
                <a:cs typeface="Calibri" pitchFamily="34" charset="0"/>
              </a:rPr>
            </a:br>
            <a:endParaRPr lang="en-US" altLang="en-US" sz="2133" b="1" dirty="0">
              <a:cs typeface="Calibri" pitchFamily="34" charset="0"/>
            </a:endParaRPr>
          </a:p>
          <a:p>
            <a:pPr eaLnBrk="1" hangingPunct="1">
              <a:lnSpc>
                <a:spcPct val="80000"/>
              </a:lnSpc>
              <a:buFont typeface="Monotype Sorts"/>
              <a:buNone/>
              <a:defRPr/>
            </a:pPr>
            <a:br>
              <a:rPr lang="en-US" altLang="en-US" sz="1600" b="1" dirty="0">
                <a:cs typeface="Calibri" panose="020F0502020204030204" pitchFamily="34" charset="0"/>
              </a:rPr>
            </a:br>
            <a:endParaRPr lang="en-US" altLang="en-US" sz="1600" b="1" dirty="0">
              <a:cs typeface="Calibri" panose="020F0502020204030204" pitchFamily="34" charset="0"/>
            </a:endParaRPr>
          </a:p>
        </p:txBody>
      </p:sp>
      <p:sp>
        <p:nvSpPr>
          <p:cNvPr id="3" name="Slide Number Placeholder 2">
            <a:extLst>
              <a:ext uri="{FF2B5EF4-FFF2-40B4-BE49-F238E27FC236}">
                <a16:creationId xmlns:a16="http://schemas.microsoft.com/office/drawing/2014/main" id="{3DE05459-0913-3242-91BF-8F85D71B203B}"/>
              </a:ext>
            </a:extLst>
          </p:cNvPr>
          <p:cNvSpPr>
            <a:spLocks noGrp="1"/>
          </p:cNvSpPr>
          <p:nvPr>
            <p:ph type="sldNum" sz="quarter" idx="10"/>
          </p:nvPr>
        </p:nvSpPr>
        <p:spPr/>
        <p:txBody>
          <a:bodyPr/>
          <a:lstStyle/>
          <a:p>
            <a:fld id="{A3979A82-1A5E-4C7B-AFC0-111CA6C3130A}" type="slidenum">
              <a:rPr lang="en-US" altLang="en-US" smtClean="0"/>
              <a:pPr/>
              <a:t>12</a:t>
            </a:fld>
            <a:endParaRPr lang="en-US" alt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750B6F-4AF0-5249-A4FA-F2B31A2344E4}"/>
              </a:ext>
            </a:extLst>
          </p:cNvPr>
          <p:cNvSpPr>
            <a:spLocks noGrp="1"/>
          </p:cNvSpPr>
          <p:nvPr>
            <p:ph type="title"/>
          </p:nvPr>
        </p:nvSpPr>
        <p:spPr>
          <a:xfrm>
            <a:off x="495300" y="469900"/>
            <a:ext cx="8229600" cy="450851"/>
          </a:xfrm>
        </p:spPr>
        <p:txBody>
          <a:bodyPr>
            <a:noAutofit/>
          </a:bodyPr>
          <a:lstStyle/>
          <a:p>
            <a:pPr eaLnBrk="1" hangingPunct="1">
              <a:defRPr/>
            </a:pPr>
            <a:r>
              <a:rPr lang="en-US" altLang="en-US" sz="2800" dirty="0"/>
              <a:t>Other Guidelines for IEEE Working Group Meetings</a:t>
            </a:r>
            <a:endParaRPr lang="en-US" sz="2800" dirty="0"/>
          </a:p>
        </p:txBody>
      </p:sp>
      <p:sp>
        <p:nvSpPr>
          <p:cNvPr id="44035" name="Content Placeholder 2">
            <a:extLst>
              <a:ext uri="{FF2B5EF4-FFF2-40B4-BE49-F238E27FC236}">
                <a16:creationId xmlns:a16="http://schemas.microsoft.com/office/drawing/2014/main" id="{68425C63-1CB4-BE42-9C97-7DF6C37963CA}"/>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44036" name="Rectangle 4">
            <a:extLst>
              <a:ext uri="{FF2B5EF4-FFF2-40B4-BE49-F238E27FC236}">
                <a16:creationId xmlns:a16="http://schemas.microsoft.com/office/drawing/2014/main" id="{2DDC883A-0F0C-D746-B0B5-A05030C3EC8B}"/>
              </a:ext>
            </a:extLst>
          </p:cNvPr>
          <p:cNvSpPr>
            <a:spLocks noChangeArrowheads="1"/>
          </p:cNvSpPr>
          <p:nvPr/>
        </p:nvSpPr>
        <p:spPr bwMode="auto">
          <a:xfrm>
            <a:off x="340784" y="994833"/>
            <a:ext cx="8492067" cy="4587731"/>
          </a:xfrm>
          <a:prstGeom prst="rect">
            <a:avLst/>
          </a:prstGeom>
          <a:noFill/>
          <a:ln>
            <a:noFill/>
          </a:ln>
        </p:spPr>
        <p:txBody>
          <a:bodyPr>
            <a:spAutoFit/>
          </a:bodyPr>
          <a:lstStyle/>
          <a:p>
            <a:pPr marL="153596" indent="-153596">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marL="460788" lvl="1" indent="-152396">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interpretation, validity, or essentiality of patents/patent claims. </a:t>
            </a:r>
          </a:p>
          <a:p>
            <a:pPr marL="460788" lvl="1" indent="-152396">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specific license rates, terms, or conditions.</a:t>
            </a:r>
          </a:p>
          <a:p>
            <a:pPr marL="767981" lvl="2" indent="-153596">
              <a:lnSpc>
                <a:spcPct val="80000"/>
              </a:lnSpc>
              <a:spcAft>
                <a:spcPts val="800"/>
              </a:spcAft>
              <a:buClr>
                <a:srgbClr val="4AC9E3"/>
              </a:buClr>
              <a:buSzPct val="150000"/>
              <a:buFont typeface="Arial" panose="020B0604020202020204" pitchFamily="34" charset="0"/>
              <a:buChar char="•"/>
              <a:defRPr/>
            </a:pPr>
            <a:r>
              <a:rPr lang="en-US" altLang="en-US"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marL="1075173" lvl="3" indent="-153596">
              <a:lnSpc>
                <a:spcPct val="80000"/>
              </a:lnSpc>
              <a:spcAft>
                <a:spcPts val="800"/>
              </a:spcAft>
              <a:buClr>
                <a:srgbClr val="4AC9E3"/>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marL="460788" lvl="1" indent="-152396">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marL="460788" lvl="1" indent="-152396">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status or substance of ongoing or threatened litigation.</a:t>
            </a:r>
          </a:p>
          <a:p>
            <a:pPr marL="460788" lvl="1" indent="-152396">
              <a:lnSpc>
                <a:spcPct val="80000"/>
              </a:lnSpc>
              <a:spcAft>
                <a:spcPts val="533"/>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eaLnBrk="1" hangingPunct="1">
              <a:lnSpc>
                <a:spcPct val="80000"/>
              </a:lnSpc>
              <a:buFont typeface="Monotype Sorts"/>
              <a:buNone/>
              <a:defRPr/>
            </a:pPr>
            <a:r>
              <a:rPr lang="en-US" altLang="en-US" sz="1600" b="1" dirty="0">
                <a:cs typeface="Calibri" panose="020F0502020204030204" pitchFamily="34" charset="0"/>
              </a:rPr>
              <a:t>---------------------------------------------------------------   </a:t>
            </a:r>
          </a:p>
          <a:p>
            <a:pPr algn="ctr">
              <a:lnSpc>
                <a:spcPct val="80000"/>
              </a:lnSpc>
              <a:spcBef>
                <a:spcPts val="533"/>
              </a:spcBef>
              <a:defRPr/>
            </a:pPr>
            <a:r>
              <a:rPr lang="en-US" altLang="en-US" sz="1600" b="1" dirty="0">
                <a:cs typeface="Calibri" panose="020F0502020204030204" pitchFamily="34" charset="0"/>
              </a:rPr>
              <a:t>For more details, see </a:t>
            </a:r>
            <a:r>
              <a:rPr lang="en-US" altLang="en-US" sz="1600" b="1" i="1" dirty="0">
                <a:cs typeface="Calibri" panose="020F0502020204030204" pitchFamily="34" charset="0"/>
              </a:rPr>
              <a:t>IEEE SA Standards Board Operations Manual</a:t>
            </a:r>
            <a:r>
              <a:rPr lang="en-US" altLang="en-US" sz="1600" b="1" dirty="0">
                <a:cs typeface="Calibri" panose="020F0502020204030204" pitchFamily="34" charset="0"/>
              </a:rPr>
              <a:t>, clause 5.3.10 and </a:t>
            </a:r>
            <a:br>
              <a:rPr lang="en-US" altLang="en-US" sz="1600" b="1" dirty="0">
                <a:cs typeface="Calibri" panose="020F0502020204030204" pitchFamily="34" charset="0"/>
              </a:rPr>
            </a:br>
            <a:r>
              <a:rPr lang="en-US" altLang="en-US" sz="1600" b="1" i="1" dirty="0">
                <a:cs typeface="Calibri" panose="020F0502020204030204" pitchFamily="34" charset="0"/>
              </a:rPr>
              <a:t>Antitrust and Competition Policy: What You Need to Know </a:t>
            </a:r>
            <a:r>
              <a:rPr lang="en-US" altLang="en-US" sz="1600" b="1" dirty="0">
                <a:cs typeface="Calibri" panose="020F0502020204030204" pitchFamily="34" charset="0"/>
              </a:rPr>
              <a:t>at http://standards.ieee.org/develop/policies/antitrust.pdf</a:t>
            </a:r>
            <a:br>
              <a:rPr lang="en-US" altLang="en-US" sz="1600" b="1" dirty="0">
                <a:cs typeface="Calibri" panose="020F0502020204030204" pitchFamily="34" charset="0"/>
              </a:rPr>
            </a:br>
            <a:endParaRPr lang="en-US" altLang="en-US" sz="1600" b="1" dirty="0">
              <a:cs typeface="Calibri" panose="020F0502020204030204" pitchFamily="34" charset="0"/>
            </a:endParaRPr>
          </a:p>
        </p:txBody>
      </p:sp>
      <p:sp>
        <p:nvSpPr>
          <p:cNvPr id="3" name="Slide Number Placeholder 2">
            <a:extLst>
              <a:ext uri="{FF2B5EF4-FFF2-40B4-BE49-F238E27FC236}">
                <a16:creationId xmlns:a16="http://schemas.microsoft.com/office/drawing/2014/main" id="{42BB7973-8A72-5949-B6AC-23877D731C37}"/>
              </a:ext>
            </a:extLst>
          </p:cNvPr>
          <p:cNvSpPr>
            <a:spLocks noGrp="1"/>
          </p:cNvSpPr>
          <p:nvPr>
            <p:ph type="sldNum" sz="quarter" idx="10"/>
          </p:nvPr>
        </p:nvSpPr>
        <p:spPr/>
        <p:txBody>
          <a:bodyPr/>
          <a:lstStyle/>
          <a:p>
            <a:fld id="{A3979A82-1A5E-4C7B-AFC0-111CA6C3130A}" type="slidenum">
              <a:rPr lang="en-US" altLang="en-US" smtClean="0"/>
              <a:pPr/>
              <a:t>13</a:t>
            </a:fld>
            <a:endParaRPr lang="en-US" alt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7621F1-B588-A548-98CD-6E8ACAC99CD0}"/>
              </a:ext>
            </a:extLst>
          </p:cNvPr>
          <p:cNvSpPr>
            <a:spLocks noGrp="1"/>
          </p:cNvSpPr>
          <p:nvPr>
            <p:ph type="title"/>
          </p:nvPr>
        </p:nvSpPr>
        <p:spPr>
          <a:xfrm>
            <a:off x="457200" y="478367"/>
            <a:ext cx="8229600" cy="448733"/>
          </a:xfrm>
        </p:spPr>
        <p:txBody>
          <a:bodyPr>
            <a:noAutofit/>
          </a:bodyPr>
          <a:lstStyle/>
          <a:p>
            <a:pPr eaLnBrk="1" hangingPunct="1">
              <a:defRPr/>
            </a:pPr>
            <a:r>
              <a:rPr lang="en-US" altLang="en-US" dirty="0"/>
              <a:t>Patent-related information</a:t>
            </a:r>
            <a:endParaRPr lang="en-US" dirty="0"/>
          </a:p>
        </p:txBody>
      </p:sp>
      <p:sp>
        <p:nvSpPr>
          <p:cNvPr id="45059" name="Content Placeholder 2">
            <a:extLst>
              <a:ext uri="{FF2B5EF4-FFF2-40B4-BE49-F238E27FC236}">
                <a16:creationId xmlns:a16="http://schemas.microsoft.com/office/drawing/2014/main" id="{08168351-CCEF-0D4E-8145-C11BCC665F14}"/>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C7F5A872-0D6A-A94E-8DAB-CACD0E694393}"/>
              </a:ext>
            </a:extLst>
          </p:cNvPr>
          <p:cNvSpPr/>
          <p:nvPr/>
        </p:nvSpPr>
        <p:spPr>
          <a:xfrm>
            <a:off x="340785" y="994834"/>
            <a:ext cx="8011583" cy="5260671"/>
          </a:xfrm>
          <a:prstGeom prst="rect">
            <a:avLst/>
          </a:prstGeom>
        </p:spPr>
        <p:txBody>
          <a:bodyPr>
            <a:spAutoFit/>
          </a:bodyPr>
          <a:lstStyle/>
          <a:p>
            <a:pPr marL="479988">
              <a:lnSpc>
                <a:spcPct val="90000"/>
              </a:lnSpc>
              <a:spcBef>
                <a:spcPts val="800"/>
              </a:spcBef>
              <a:defRPr/>
            </a:pPr>
            <a:r>
              <a:rPr lang="en-US" altLang="en-US" sz="2133" b="1" dirty="0">
                <a:latin typeface="+mn-lt"/>
                <a:cs typeface="Calibri" panose="020F0502020204030204" pitchFamily="34" charset="0"/>
              </a:rPr>
              <a:t>The patent policy and the procedures used to execute that policy are documented in the:</a:t>
            </a:r>
          </a:p>
          <a:p>
            <a:pPr marL="1315167" lvl="3" indent="-230394">
              <a:lnSpc>
                <a:spcPct val="90000"/>
              </a:lnSpc>
              <a:spcBef>
                <a:spcPts val="800"/>
              </a:spcBef>
              <a:buClr>
                <a:srgbClr val="4AC9E3"/>
              </a:buClr>
              <a:buSzPct val="150000"/>
              <a:buFont typeface="Arial" panose="020B0604020202020204" pitchFamily="34" charset="0"/>
              <a:buChar char="•"/>
              <a:defRPr/>
            </a:pPr>
            <a:r>
              <a:rPr lang="en-US" altLang="en-US" sz="2133" b="1" i="1" dirty="0">
                <a:latin typeface="+mn-lt"/>
                <a:cs typeface="Calibri" panose="020F0502020204030204" pitchFamily="34" charset="0"/>
              </a:rPr>
              <a:t>IEEE SA Standards Board Bylaws</a:t>
            </a:r>
            <a:r>
              <a:rPr lang="en-US" altLang="en-US" sz="2133" b="1" dirty="0">
                <a:latin typeface="+mn-lt"/>
                <a:cs typeface="Calibri" panose="020F0502020204030204" pitchFamily="34" charset="0"/>
              </a:rPr>
              <a:t> </a:t>
            </a:r>
            <a:r>
              <a:rPr lang="en-US" altLang="en-US" sz="1600" b="1" dirty="0">
                <a:latin typeface="+mn-lt"/>
                <a:cs typeface="Calibri" panose="020F0502020204030204" pitchFamily="34" charset="0"/>
              </a:rPr>
              <a:t>(http://standards.ieee.org/develop/policies/bylaws/sect6-7.html#6) </a:t>
            </a:r>
          </a:p>
          <a:p>
            <a:pPr marL="1315167" lvl="3" indent="-230394">
              <a:lnSpc>
                <a:spcPct val="90000"/>
              </a:lnSpc>
              <a:spcBef>
                <a:spcPts val="800"/>
              </a:spcBef>
              <a:buClr>
                <a:srgbClr val="4AC9E3"/>
              </a:buClr>
              <a:buSzPct val="150000"/>
              <a:buFont typeface="Arial" panose="020B0604020202020204" pitchFamily="34" charset="0"/>
              <a:buChar char="•"/>
              <a:defRPr/>
            </a:pPr>
            <a:r>
              <a:rPr lang="en-US" altLang="en-US" sz="2133" b="1" i="1" dirty="0">
                <a:latin typeface="+mn-lt"/>
                <a:cs typeface="Calibri" panose="020F0502020204030204" pitchFamily="34" charset="0"/>
              </a:rPr>
              <a:t>IEEE SA Standards Board Operations Manual</a:t>
            </a:r>
            <a:r>
              <a:rPr lang="en-US" altLang="en-US" sz="2133" b="1" dirty="0">
                <a:latin typeface="+mn-lt"/>
                <a:cs typeface="Calibri" panose="020F0502020204030204" pitchFamily="34" charset="0"/>
              </a:rPr>
              <a:t> </a:t>
            </a:r>
            <a:r>
              <a:rPr lang="en-US" altLang="en-US" sz="1600" b="1" dirty="0">
                <a:latin typeface="+mn-lt"/>
                <a:cs typeface="Calibri" panose="020F0502020204030204" pitchFamily="34" charset="0"/>
              </a:rPr>
              <a:t>(http://standards.ieee.org/develop/policies/opman/sect6.html#6.3)</a:t>
            </a:r>
          </a:p>
          <a:p>
            <a:pPr lvl="1" eaLnBrk="1" hangingPunct="1">
              <a:lnSpc>
                <a:spcPct val="90000"/>
              </a:lnSpc>
              <a:buFont typeface="Monotype Sorts"/>
              <a:buNone/>
              <a:defRPr/>
            </a:pPr>
            <a:endParaRPr lang="en-US" altLang="en-US" sz="2133" dirty="0">
              <a:latin typeface="+mn-lt"/>
            </a:endParaRPr>
          </a:p>
          <a:p>
            <a:pPr marL="479988" lvl="1">
              <a:lnSpc>
                <a:spcPct val="90000"/>
              </a:lnSpc>
              <a:defRPr/>
            </a:pPr>
            <a:r>
              <a:rPr lang="en-US" altLang="en-US" sz="2133" b="1" dirty="0">
                <a:latin typeface="+mn-lt"/>
                <a:cs typeface="Calibri" panose="020F0502020204030204" pitchFamily="34" charset="0"/>
              </a:rPr>
              <a:t>Material about the patent policy is available at </a:t>
            </a:r>
            <a:r>
              <a:rPr lang="en-US" altLang="en-US" sz="2133" b="1" i="1" dirty="0">
                <a:latin typeface="+mn-lt"/>
                <a:cs typeface="Calibri" panose="020F0502020204030204" pitchFamily="34" charset="0"/>
              </a:rPr>
              <a:t>http://standards.ieee.org/about/sasb/patcom/materials.html</a:t>
            </a:r>
          </a:p>
          <a:p>
            <a:pPr lvl="1" eaLnBrk="1" hangingPunct="1">
              <a:lnSpc>
                <a:spcPct val="90000"/>
              </a:lnSpc>
              <a:defRPr/>
            </a:pPr>
            <a:endParaRPr lang="en-US" altLang="en-US" sz="2133" b="1" i="1" dirty="0">
              <a:latin typeface="+mn-lt"/>
              <a:cs typeface="Calibri" panose="020F0502020204030204" pitchFamily="34" charset="0"/>
            </a:endParaRPr>
          </a:p>
          <a:p>
            <a:pPr lvl="1" eaLnBrk="1" hangingPunct="1">
              <a:lnSpc>
                <a:spcPct val="90000"/>
              </a:lnSpc>
              <a:defRPr/>
            </a:pPr>
            <a:endParaRPr lang="en-US" altLang="en-US" sz="2133" b="1" dirty="0">
              <a:latin typeface="+mn-lt"/>
              <a:cs typeface="Calibri" panose="020F0502020204030204" pitchFamily="34" charset="0"/>
            </a:endParaRPr>
          </a:p>
          <a:p>
            <a:pPr marL="479988" algn="ctr">
              <a:lnSpc>
                <a:spcPct val="90000"/>
              </a:lnSpc>
              <a:defRPr/>
            </a:pPr>
            <a:r>
              <a:rPr lang="en-US" altLang="en-US" sz="3200" b="1" dirty="0">
                <a:solidFill>
                  <a:schemeClr val="accent2">
                    <a:lumMod val="75000"/>
                  </a:schemeClr>
                </a:solidFill>
                <a:latin typeface="+mn-lt"/>
                <a:cs typeface="Calibri" panose="020F0502020204030204" pitchFamily="34" charset="0"/>
              </a:rPr>
              <a:t>If you have questions, contact the IEEE SA Standards Board Patent Committee Administrator at patcom@ieee.org</a:t>
            </a:r>
          </a:p>
          <a:p>
            <a:pPr eaLnBrk="1" hangingPunct="1">
              <a:lnSpc>
                <a:spcPct val="80000"/>
              </a:lnSpc>
              <a:buFont typeface="Monotype Sorts"/>
              <a:buNone/>
              <a:defRPr/>
            </a:pPr>
            <a:br>
              <a:rPr lang="en-US" altLang="en-US" sz="2133" b="1" dirty="0">
                <a:latin typeface="+mn-lt"/>
                <a:cs typeface="Calibri" panose="020F0502020204030204" pitchFamily="34" charset="0"/>
              </a:rPr>
            </a:br>
            <a:endParaRPr lang="en-US" altLang="en-US" sz="2133" b="1" dirty="0">
              <a:latin typeface="+mn-lt"/>
              <a:cs typeface="Calibri" panose="020F0502020204030204" pitchFamily="34" charset="0"/>
            </a:endParaRPr>
          </a:p>
        </p:txBody>
      </p:sp>
      <p:sp>
        <p:nvSpPr>
          <p:cNvPr id="3" name="Slide Number Placeholder 2">
            <a:extLst>
              <a:ext uri="{FF2B5EF4-FFF2-40B4-BE49-F238E27FC236}">
                <a16:creationId xmlns:a16="http://schemas.microsoft.com/office/drawing/2014/main" id="{754C5E76-CE17-D44A-802A-E1539C8BBEF9}"/>
              </a:ext>
            </a:extLst>
          </p:cNvPr>
          <p:cNvSpPr>
            <a:spLocks noGrp="1"/>
          </p:cNvSpPr>
          <p:nvPr>
            <p:ph type="sldNum" sz="quarter" idx="10"/>
          </p:nvPr>
        </p:nvSpPr>
        <p:spPr/>
        <p:txBody>
          <a:bodyPr/>
          <a:lstStyle/>
          <a:p>
            <a:fld id="{A3979A82-1A5E-4C7B-AFC0-111CA6C3130A}" type="slidenum">
              <a:rPr lang="en-US" altLang="en-US" smtClean="0"/>
              <a:pPr/>
              <a:t>14</a:t>
            </a:fld>
            <a:endParaRPr lang="en-US" alt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dirty="0"/>
              <a:t>Minutes for approval</a:t>
            </a:r>
          </a:p>
        </p:txBody>
      </p:sp>
      <p:sp>
        <p:nvSpPr>
          <p:cNvPr id="12291" name="Content Placeholder 2"/>
          <p:cNvSpPr>
            <a:spLocks noGrp="1"/>
          </p:cNvSpPr>
          <p:nvPr>
            <p:ph idx="1"/>
          </p:nvPr>
        </p:nvSpPr>
        <p:spPr/>
        <p:txBody>
          <a:bodyPr/>
          <a:lstStyle/>
          <a:p>
            <a:r>
              <a:rPr dirty="0"/>
              <a:t>Motion to approve </a:t>
            </a:r>
            <a:r>
              <a:rPr lang="en-US" dirty="0">
                <a:solidFill>
                  <a:schemeClr val="tx1"/>
                </a:solidFill>
              </a:rPr>
              <a:t>2/2/24 </a:t>
            </a:r>
            <a:r>
              <a:rPr dirty="0"/>
              <a:t>WG minutes contained in </a:t>
            </a:r>
            <a:r>
              <a:rPr lang="en-US" dirty="0">
                <a:solidFill>
                  <a:schemeClr val="tx1"/>
                </a:solidFill>
              </a:rPr>
              <a:t>Doc #:5-25-0014-00-mins</a:t>
            </a:r>
            <a:endParaRPr lang="en-US" dirty="0"/>
          </a:p>
          <a:p>
            <a:pPr marL="0" indent="0" eaLnBrk="1" fontAlgn="auto" hangingPunct="1">
              <a:lnSpc>
                <a:spcPct val="115000"/>
              </a:lnSpc>
              <a:spcBef>
                <a:spcPts val="0"/>
              </a:spcBef>
              <a:spcAft>
                <a:spcPts val="0"/>
              </a:spcAft>
              <a:buNone/>
              <a:defRPr/>
            </a:pPr>
            <a:endParaRPr lang="en-US" dirty="0"/>
          </a:p>
          <a:p>
            <a:pPr>
              <a:lnSpc>
                <a:spcPct val="115000"/>
              </a:lnSpc>
              <a:defRPr/>
            </a:pPr>
            <a:r>
              <a:rPr lang="en-US" dirty="0"/>
              <a:t>Mover: </a:t>
            </a:r>
          </a:p>
          <a:p>
            <a:r>
              <a:rPr dirty="0"/>
              <a:t>Second: </a:t>
            </a:r>
          </a:p>
          <a:p>
            <a:r>
              <a:rPr lang="en-US" dirty="0"/>
              <a:t>Vote: </a:t>
            </a:r>
          </a:p>
          <a:p>
            <a:endParaRPr lang="en-US" dirty="0"/>
          </a:p>
          <a:p>
            <a:endParaRPr dirty="0"/>
          </a:p>
        </p:txBody>
      </p:sp>
      <p:sp>
        <p:nvSpPr>
          <p:cNvPr id="4" name="Date Placeholder 3"/>
          <p:cNvSpPr>
            <a:spLocks noGrp="1"/>
          </p:cNvSpPr>
          <p:nvPr>
            <p:ph type="dt" sz="quarter" idx="10"/>
          </p:nvPr>
        </p:nvSpPr>
        <p:spPr>
          <a:xfrm>
            <a:off x="457200" y="6448425"/>
            <a:ext cx="2133600" cy="365125"/>
          </a:xfrm>
        </p:spPr>
        <p:txBody>
          <a:bodyPr/>
          <a:lstStyle/>
          <a:p>
            <a:pPr>
              <a:defRPr/>
            </a:pPr>
            <a:fld id="{4EB21B0B-15F2-0A42-AF49-0DD5CCEB91BE}" type="datetime1">
              <a:rPr lang="en-US" smtClean="0"/>
              <a:t>7/12/2024</a:t>
            </a:fld>
            <a:endParaRPr lang="en-US" dirty="0"/>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dirty="0"/>
              <a:t>Doc #:5-24-0013-01-agen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7FE86D48-55D4-4832-AD65-0E7A90F87B93}" type="slidenum">
              <a:rPr lang="en-US" smtClean="0"/>
              <a:pPr>
                <a:defRPr/>
              </a:pPr>
              <a:t>15</a:t>
            </a:fld>
            <a:endParaRPr lang="en-US" dirty="0"/>
          </a:p>
        </p:txBody>
      </p:sp>
      <p:sp>
        <p:nvSpPr>
          <p:cNvPr id="12295" name="Rectangle 2"/>
          <p:cNvSpPr>
            <a:spLocks noChangeArrowheads="1"/>
          </p:cNvSpPr>
          <p:nvPr/>
        </p:nvSpPr>
        <p:spPr bwMode="auto">
          <a:xfrm>
            <a:off x="2209800" y="27432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dirty="0"/>
          </a:p>
        </p:txBody>
      </p:sp>
    </p:spTree>
    <p:extLst>
      <p:ext uri="{BB962C8B-B14F-4D97-AF65-F5344CB8AC3E}">
        <p14:creationId xmlns:p14="http://schemas.microsoft.com/office/powerpoint/2010/main" val="112693441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dirty="0"/>
              <a:t>Minutes for approval</a:t>
            </a:r>
          </a:p>
        </p:txBody>
      </p:sp>
      <p:sp>
        <p:nvSpPr>
          <p:cNvPr id="12291" name="Content Placeholder 2"/>
          <p:cNvSpPr>
            <a:spLocks noGrp="1"/>
          </p:cNvSpPr>
          <p:nvPr>
            <p:ph idx="1"/>
          </p:nvPr>
        </p:nvSpPr>
        <p:spPr/>
        <p:txBody>
          <a:bodyPr/>
          <a:lstStyle/>
          <a:p>
            <a:r>
              <a:rPr dirty="0"/>
              <a:t>Motion to approve </a:t>
            </a:r>
            <a:r>
              <a:rPr lang="en-US" dirty="0">
                <a:solidFill>
                  <a:schemeClr val="tx1"/>
                </a:solidFill>
              </a:rPr>
              <a:t>3/1/24 </a:t>
            </a:r>
            <a:r>
              <a:rPr dirty="0"/>
              <a:t>WG minutes contained in </a:t>
            </a:r>
            <a:r>
              <a:rPr lang="en-US" dirty="0">
                <a:solidFill>
                  <a:schemeClr val="tx1"/>
                </a:solidFill>
              </a:rPr>
              <a:t>Doc #:5-25-0015-00-mins</a:t>
            </a:r>
            <a:endParaRPr lang="en-US" dirty="0"/>
          </a:p>
          <a:p>
            <a:pPr marL="0" indent="0" eaLnBrk="1" fontAlgn="auto" hangingPunct="1">
              <a:lnSpc>
                <a:spcPct val="115000"/>
              </a:lnSpc>
              <a:spcBef>
                <a:spcPts val="0"/>
              </a:spcBef>
              <a:spcAft>
                <a:spcPts val="0"/>
              </a:spcAft>
              <a:buNone/>
              <a:defRPr/>
            </a:pPr>
            <a:endParaRPr lang="en-US" dirty="0"/>
          </a:p>
          <a:p>
            <a:pPr>
              <a:lnSpc>
                <a:spcPct val="115000"/>
              </a:lnSpc>
              <a:defRPr/>
            </a:pPr>
            <a:r>
              <a:rPr lang="en-US" dirty="0"/>
              <a:t>Mover: </a:t>
            </a:r>
          </a:p>
          <a:p>
            <a:r>
              <a:rPr dirty="0"/>
              <a:t>Second: </a:t>
            </a:r>
          </a:p>
          <a:p>
            <a:r>
              <a:rPr lang="en-US" dirty="0"/>
              <a:t>Vote: </a:t>
            </a:r>
          </a:p>
          <a:p>
            <a:endParaRPr lang="en-US" dirty="0"/>
          </a:p>
          <a:p>
            <a:endParaRPr dirty="0"/>
          </a:p>
        </p:txBody>
      </p:sp>
      <p:sp>
        <p:nvSpPr>
          <p:cNvPr id="4" name="Date Placeholder 3"/>
          <p:cNvSpPr>
            <a:spLocks noGrp="1"/>
          </p:cNvSpPr>
          <p:nvPr>
            <p:ph type="dt" sz="quarter" idx="10"/>
          </p:nvPr>
        </p:nvSpPr>
        <p:spPr>
          <a:xfrm>
            <a:off x="457200" y="6448425"/>
            <a:ext cx="2133600" cy="365125"/>
          </a:xfrm>
        </p:spPr>
        <p:txBody>
          <a:bodyPr/>
          <a:lstStyle/>
          <a:p>
            <a:pPr>
              <a:defRPr/>
            </a:pPr>
            <a:fld id="{4EB21B0B-15F2-0A42-AF49-0DD5CCEB91BE}" type="datetime1">
              <a:rPr lang="en-US" smtClean="0"/>
              <a:t>7/12/2024</a:t>
            </a:fld>
            <a:endParaRPr lang="en-US" dirty="0"/>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dirty="0"/>
              <a:t>Doc #:5-24-0013-01-agen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7FE86D48-55D4-4832-AD65-0E7A90F87B93}" type="slidenum">
              <a:rPr lang="en-US" smtClean="0"/>
              <a:pPr>
                <a:defRPr/>
              </a:pPr>
              <a:t>16</a:t>
            </a:fld>
            <a:endParaRPr lang="en-US" dirty="0"/>
          </a:p>
        </p:txBody>
      </p:sp>
      <p:sp>
        <p:nvSpPr>
          <p:cNvPr id="12295" name="Rectangle 2"/>
          <p:cNvSpPr>
            <a:spLocks noChangeArrowheads="1"/>
          </p:cNvSpPr>
          <p:nvPr/>
        </p:nvSpPr>
        <p:spPr bwMode="auto">
          <a:xfrm>
            <a:off x="2209800" y="27432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dirty="0"/>
          </a:p>
        </p:txBody>
      </p:sp>
    </p:spTree>
    <p:extLst>
      <p:ext uri="{BB962C8B-B14F-4D97-AF65-F5344CB8AC3E}">
        <p14:creationId xmlns:p14="http://schemas.microsoft.com/office/powerpoint/2010/main" val="419098372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dirty="0"/>
              <a:t>Minutes for approval</a:t>
            </a:r>
          </a:p>
        </p:txBody>
      </p:sp>
      <p:sp>
        <p:nvSpPr>
          <p:cNvPr id="12291" name="Content Placeholder 2"/>
          <p:cNvSpPr>
            <a:spLocks noGrp="1"/>
          </p:cNvSpPr>
          <p:nvPr>
            <p:ph idx="1"/>
          </p:nvPr>
        </p:nvSpPr>
        <p:spPr/>
        <p:txBody>
          <a:bodyPr/>
          <a:lstStyle/>
          <a:p>
            <a:r>
              <a:rPr dirty="0"/>
              <a:t>Motion to approve </a:t>
            </a:r>
            <a:r>
              <a:rPr lang="en-US" dirty="0">
                <a:solidFill>
                  <a:schemeClr val="tx1"/>
                </a:solidFill>
              </a:rPr>
              <a:t>4/5/24 </a:t>
            </a:r>
            <a:r>
              <a:rPr dirty="0"/>
              <a:t>WG minutes contained in </a:t>
            </a:r>
            <a:r>
              <a:rPr lang="en-US" dirty="0">
                <a:solidFill>
                  <a:schemeClr val="tx1"/>
                </a:solidFill>
              </a:rPr>
              <a:t>Doc #:5-25-0016-00-mins</a:t>
            </a:r>
            <a:endParaRPr lang="en-US" dirty="0"/>
          </a:p>
          <a:p>
            <a:pPr marL="0" indent="0" eaLnBrk="1" fontAlgn="auto" hangingPunct="1">
              <a:lnSpc>
                <a:spcPct val="115000"/>
              </a:lnSpc>
              <a:spcBef>
                <a:spcPts val="0"/>
              </a:spcBef>
              <a:spcAft>
                <a:spcPts val="0"/>
              </a:spcAft>
              <a:buNone/>
              <a:defRPr/>
            </a:pPr>
            <a:endParaRPr lang="en-US" dirty="0"/>
          </a:p>
          <a:p>
            <a:pPr>
              <a:lnSpc>
                <a:spcPct val="115000"/>
              </a:lnSpc>
              <a:defRPr/>
            </a:pPr>
            <a:r>
              <a:rPr lang="en-US" dirty="0"/>
              <a:t>Mover: </a:t>
            </a:r>
          </a:p>
          <a:p>
            <a:r>
              <a:rPr dirty="0"/>
              <a:t>Second: </a:t>
            </a:r>
          </a:p>
          <a:p>
            <a:r>
              <a:rPr lang="en-US" dirty="0"/>
              <a:t>Vote: </a:t>
            </a:r>
          </a:p>
          <a:p>
            <a:endParaRPr lang="en-US" dirty="0"/>
          </a:p>
          <a:p>
            <a:endParaRPr dirty="0"/>
          </a:p>
        </p:txBody>
      </p:sp>
      <p:sp>
        <p:nvSpPr>
          <p:cNvPr id="4" name="Date Placeholder 3"/>
          <p:cNvSpPr>
            <a:spLocks noGrp="1"/>
          </p:cNvSpPr>
          <p:nvPr>
            <p:ph type="dt" sz="quarter" idx="10"/>
          </p:nvPr>
        </p:nvSpPr>
        <p:spPr>
          <a:xfrm>
            <a:off x="457200" y="6448425"/>
            <a:ext cx="2133600" cy="365125"/>
          </a:xfrm>
        </p:spPr>
        <p:txBody>
          <a:bodyPr/>
          <a:lstStyle/>
          <a:p>
            <a:pPr>
              <a:defRPr/>
            </a:pPr>
            <a:fld id="{4EB21B0B-15F2-0A42-AF49-0DD5CCEB91BE}" type="datetime1">
              <a:rPr lang="en-US" smtClean="0"/>
              <a:t>7/12/2024</a:t>
            </a:fld>
            <a:endParaRPr lang="en-US" dirty="0"/>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dirty="0"/>
              <a:t>Doc #:5-24-0013-01-agen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7FE86D48-55D4-4832-AD65-0E7A90F87B93}" type="slidenum">
              <a:rPr lang="en-US" smtClean="0"/>
              <a:pPr>
                <a:defRPr/>
              </a:pPr>
              <a:t>17</a:t>
            </a:fld>
            <a:endParaRPr lang="en-US" dirty="0"/>
          </a:p>
        </p:txBody>
      </p:sp>
      <p:sp>
        <p:nvSpPr>
          <p:cNvPr id="12295" name="Rectangle 2"/>
          <p:cNvSpPr>
            <a:spLocks noChangeArrowheads="1"/>
          </p:cNvSpPr>
          <p:nvPr/>
        </p:nvSpPr>
        <p:spPr bwMode="auto">
          <a:xfrm>
            <a:off x="2209800" y="27432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dirty="0"/>
          </a:p>
        </p:txBody>
      </p:sp>
    </p:spTree>
    <p:extLst>
      <p:ext uri="{BB962C8B-B14F-4D97-AF65-F5344CB8AC3E}">
        <p14:creationId xmlns:p14="http://schemas.microsoft.com/office/powerpoint/2010/main" val="212540759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dirty="0"/>
              <a:t>Minutes for approval</a:t>
            </a:r>
          </a:p>
        </p:txBody>
      </p:sp>
      <p:sp>
        <p:nvSpPr>
          <p:cNvPr id="12291" name="Content Placeholder 2"/>
          <p:cNvSpPr>
            <a:spLocks noGrp="1"/>
          </p:cNvSpPr>
          <p:nvPr>
            <p:ph idx="1"/>
          </p:nvPr>
        </p:nvSpPr>
        <p:spPr/>
        <p:txBody>
          <a:bodyPr/>
          <a:lstStyle/>
          <a:p>
            <a:r>
              <a:rPr dirty="0"/>
              <a:t>Motion to approve </a:t>
            </a:r>
            <a:r>
              <a:rPr lang="en-US" dirty="0">
                <a:solidFill>
                  <a:schemeClr val="tx1"/>
                </a:solidFill>
              </a:rPr>
              <a:t>6/7/24 </a:t>
            </a:r>
            <a:r>
              <a:rPr dirty="0"/>
              <a:t>WG minutes contained in </a:t>
            </a:r>
            <a:r>
              <a:rPr lang="en-US" dirty="0">
                <a:solidFill>
                  <a:schemeClr val="tx1"/>
                </a:solidFill>
              </a:rPr>
              <a:t>Doc #:5-25-0017-00-mins</a:t>
            </a:r>
            <a:endParaRPr lang="en-US" dirty="0"/>
          </a:p>
          <a:p>
            <a:pPr marL="0" indent="0" eaLnBrk="1" fontAlgn="auto" hangingPunct="1">
              <a:lnSpc>
                <a:spcPct val="115000"/>
              </a:lnSpc>
              <a:spcBef>
                <a:spcPts val="0"/>
              </a:spcBef>
              <a:spcAft>
                <a:spcPts val="0"/>
              </a:spcAft>
              <a:buNone/>
              <a:defRPr/>
            </a:pPr>
            <a:endParaRPr lang="en-US" dirty="0"/>
          </a:p>
          <a:p>
            <a:pPr>
              <a:lnSpc>
                <a:spcPct val="115000"/>
              </a:lnSpc>
              <a:defRPr/>
            </a:pPr>
            <a:r>
              <a:rPr lang="en-US" dirty="0"/>
              <a:t>Mover: </a:t>
            </a:r>
          </a:p>
          <a:p>
            <a:r>
              <a:rPr dirty="0"/>
              <a:t>Second: </a:t>
            </a:r>
          </a:p>
          <a:p>
            <a:r>
              <a:rPr lang="en-US" dirty="0"/>
              <a:t>Vote: </a:t>
            </a:r>
          </a:p>
          <a:p>
            <a:endParaRPr lang="en-US" dirty="0"/>
          </a:p>
          <a:p>
            <a:endParaRPr dirty="0"/>
          </a:p>
        </p:txBody>
      </p:sp>
      <p:sp>
        <p:nvSpPr>
          <p:cNvPr id="4" name="Date Placeholder 3"/>
          <p:cNvSpPr>
            <a:spLocks noGrp="1"/>
          </p:cNvSpPr>
          <p:nvPr>
            <p:ph type="dt" sz="quarter" idx="10"/>
          </p:nvPr>
        </p:nvSpPr>
        <p:spPr>
          <a:xfrm>
            <a:off x="457200" y="6448425"/>
            <a:ext cx="2133600" cy="365125"/>
          </a:xfrm>
        </p:spPr>
        <p:txBody>
          <a:bodyPr/>
          <a:lstStyle/>
          <a:p>
            <a:pPr>
              <a:defRPr/>
            </a:pPr>
            <a:fld id="{4EB21B0B-15F2-0A42-AF49-0DD5CCEB91BE}" type="datetime1">
              <a:rPr lang="en-US" smtClean="0"/>
              <a:t>7/12/2024</a:t>
            </a:fld>
            <a:endParaRPr lang="en-US" dirty="0"/>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dirty="0"/>
              <a:t>Doc #:5-24-0013-01-agen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7FE86D48-55D4-4832-AD65-0E7A90F87B93}" type="slidenum">
              <a:rPr lang="en-US" smtClean="0"/>
              <a:pPr>
                <a:defRPr/>
              </a:pPr>
              <a:t>18</a:t>
            </a:fld>
            <a:endParaRPr lang="en-US" dirty="0"/>
          </a:p>
        </p:txBody>
      </p:sp>
      <p:sp>
        <p:nvSpPr>
          <p:cNvPr id="12295" name="Rectangle 2"/>
          <p:cNvSpPr>
            <a:spLocks noChangeArrowheads="1"/>
          </p:cNvSpPr>
          <p:nvPr/>
        </p:nvSpPr>
        <p:spPr bwMode="auto">
          <a:xfrm>
            <a:off x="2209800" y="27432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dirty="0"/>
          </a:p>
        </p:txBody>
      </p:sp>
    </p:spTree>
    <p:extLst>
      <p:ext uri="{BB962C8B-B14F-4D97-AF65-F5344CB8AC3E}">
        <p14:creationId xmlns:p14="http://schemas.microsoft.com/office/powerpoint/2010/main" val="273942911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45655" y="134938"/>
            <a:ext cx="8229600" cy="1143000"/>
          </a:xfrm>
        </p:spPr>
        <p:txBody>
          <a:bodyPr/>
          <a:lstStyle/>
          <a:p>
            <a:r>
              <a:rPr dirty="0"/>
              <a:t>Current Status</a:t>
            </a:r>
            <a:r>
              <a:rPr lang="en-US" dirty="0"/>
              <a:t> for 1900.5 Revision</a:t>
            </a:r>
            <a:endParaRPr dirty="0"/>
          </a:p>
        </p:txBody>
      </p:sp>
      <p:sp>
        <p:nvSpPr>
          <p:cNvPr id="14339" name="Content Placeholder 2"/>
          <p:cNvSpPr>
            <a:spLocks noGrp="1"/>
          </p:cNvSpPr>
          <p:nvPr>
            <p:ph idx="1"/>
          </p:nvPr>
        </p:nvSpPr>
        <p:spPr>
          <a:xfrm>
            <a:off x="281709" y="1066800"/>
            <a:ext cx="8416636" cy="5181600"/>
          </a:xfrm>
        </p:spPr>
        <p:txBody>
          <a:bodyPr>
            <a:normAutofit/>
          </a:bodyPr>
          <a:lstStyle/>
          <a:p>
            <a:endParaRPr lang="en-US" sz="2200" dirty="0"/>
          </a:p>
          <a:p>
            <a:r>
              <a:rPr lang="en-US" sz="2200" dirty="0"/>
              <a:t>3/1/24</a:t>
            </a:r>
          </a:p>
          <a:p>
            <a:pPr lvl="1"/>
            <a:r>
              <a:rPr lang="en-US" sz="1800" dirty="0"/>
              <a:t>Still working on the feedback received at last ad hoc meeting and will show it in a future ad hoc.</a:t>
            </a:r>
          </a:p>
          <a:p>
            <a:r>
              <a:rPr lang="en-US" sz="2200" dirty="0"/>
              <a:t>4/5/24</a:t>
            </a:r>
          </a:p>
          <a:p>
            <a:pPr lvl="1"/>
            <a:r>
              <a:rPr lang="en-US" sz="1800" dirty="0"/>
              <a:t>Held one meeting in March – clarified how to proceed with examples of the hierarchical architecture should be applied</a:t>
            </a:r>
          </a:p>
          <a:p>
            <a:r>
              <a:rPr lang="en-US" sz="2200" dirty="0"/>
              <a:t>6/7/24</a:t>
            </a:r>
          </a:p>
          <a:p>
            <a:pPr lvl="1"/>
            <a:r>
              <a:rPr lang="en-US" sz="1800" dirty="0"/>
              <a:t>Had no meetings in May but plan an ad hoc next week.  Material was posted on </a:t>
            </a:r>
            <a:r>
              <a:rPr lang="en-US" sz="1800" dirty="0" err="1"/>
              <a:t>iMeet</a:t>
            </a:r>
            <a:endParaRPr lang="en-US" sz="1800" dirty="0"/>
          </a:p>
          <a:p>
            <a:r>
              <a:rPr lang="en-US" sz="2200" dirty="0"/>
              <a:t>7/12/24</a:t>
            </a:r>
          </a:p>
          <a:p>
            <a:pPr lvl="1"/>
            <a:r>
              <a:rPr lang="en-US" sz="1800" dirty="0"/>
              <a:t>Had a meeting late June and there is material that needs to be collected and provided on </a:t>
            </a:r>
            <a:r>
              <a:rPr lang="en-US" sz="1800" dirty="0" err="1"/>
              <a:t>iMeet</a:t>
            </a:r>
            <a:r>
              <a:rPr lang="en-US" sz="1800" dirty="0"/>
              <a:t>.  </a:t>
            </a:r>
          </a:p>
          <a:p>
            <a:pPr lvl="1"/>
            <a:endParaRPr lang="en-US" sz="1800" dirty="0"/>
          </a:p>
          <a:p>
            <a:pPr lvl="1"/>
            <a:endParaRPr lang="en-US" sz="1800" dirty="0"/>
          </a:p>
          <a:p>
            <a:pPr lvl="1"/>
            <a:endParaRPr lang="en-US" sz="1800" dirty="0"/>
          </a:p>
          <a:p>
            <a:pPr lvl="1"/>
            <a:endParaRPr lang="en-US" sz="1800" dirty="0"/>
          </a:p>
        </p:txBody>
      </p:sp>
      <p:sp>
        <p:nvSpPr>
          <p:cNvPr id="4" name="Date Placeholder 3"/>
          <p:cNvSpPr>
            <a:spLocks noGrp="1"/>
          </p:cNvSpPr>
          <p:nvPr>
            <p:ph type="dt" sz="quarter" idx="10"/>
          </p:nvPr>
        </p:nvSpPr>
        <p:spPr>
          <a:xfrm>
            <a:off x="457200" y="6448425"/>
            <a:ext cx="2133600" cy="365125"/>
          </a:xfrm>
        </p:spPr>
        <p:txBody>
          <a:bodyPr/>
          <a:lstStyle/>
          <a:p>
            <a:pPr>
              <a:defRPr/>
            </a:pPr>
            <a:fld id="{0DF68597-3CD9-6549-B14A-197E613A375C}" type="datetime1">
              <a:rPr lang="en-US" smtClean="0"/>
              <a:t>7/12/2024</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dirty="0"/>
              <a:t>Doc #:5-24-0013-01-agen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CF083BE6-C18A-41AF-9A6B-C5E28B92F680}" type="slidenum">
              <a:rPr lang="en-US" smtClean="0"/>
              <a:pPr>
                <a:defRPr/>
              </a:pPr>
              <a:t>19</a:t>
            </a:fld>
            <a:endParaRPr lang="en-US" dirty="0"/>
          </a:p>
        </p:txBody>
      </p:sp>
    </p:spTree>
    <p:extLst>
      <p:ext uri="{BB962C8B-B14F-4D97-AF65-F5344CB8AC3E}">
        <p14:creationId xmlns:p14="http://schemas.microsoft.com/office/powerpoint/2010/main" val="13438550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448425"/>
            <a:ext cx="2133600" cy="365125"/>
          </a:xfrm>
        </p:spPr>
        <p:txBody>
          <a:bodyPr/>
          <a:lstStyle/>
          <a:p>
            <a:pPr>
              <a:defRPr/>
            </a:pPr>
            <a:fld id="{F92B9163-773B-844A-BA75-0E440DDA909F}" type="datetime1">
              <a:rPr lang="en-US" smtClean="0"/>
              <a:t>7/12/2024</a:t>
            </a:fld>
            <a:endParaRPr lang="en-US"/>
          </a:p>
        </p:txBody>
      </p:sp>
      <p:sp>
        <p:nvSpPr>
          <p:cNvPr id="3" name="Footer Placeholder 2"/>
          <p:cNvSpPr>
            <a:spLocks noGrp="1"/>
          </p:cNvSpPr>
          <p:nvPr>
            <p:ph type="ftr" sz="quarter" idx="11"/>
          </p:nvPr>
        </p:nvSpPr>
        <p:spPr>
          <a:xfrm>
            <a:off x="3124200" y="6448425"/>
            <a:ext cx="2895600" cy="365125"/>
          </a:xfrm>
        </p:spPr>
        <p:txBody>
          <a:bodyPr/>
          <a:lstStyle/>
          <a:p>
            <a:pPr>
              <a:defRPr/>
            </a:pPr>
            <a:r>
              <a:rPr lang="en-US" dirty="0"/>
              <a:t>Doc #:5-24-0010-02-agen</a:t>
            </a:r>
          </a:p>
        </p:txBody>
      </p:sp>
      <p:sp>
        <p:nvSpPr>
          <p:cNvPr id="4" name="Slide Number Placeholder 3"/>
          <p:cNvSpPr>
            <a:spLocks noGrp="1"/>
          </p:cNvSpPr>
          <p:nvPr>
            <p:ph type="sldNum" sz="quarter" idx="12"/>
          </p:nvPr>
        </p:nvSpPr>
        <p:spPr>
          <a:xfrm>
            <a:off x="6553200" y="6448425"/>
            <a:ext cx="2133600" cy="365125"/>
          </a:xfrm>
        </p:spPr>
        <p:txBody>
          <a:bodyPr/>
          <a:lstStyle/>
          <a:p>
            <a:pPr>
              <a:defRPr/>
            </a:pPr>
            <a:fld id="{3406F457-2706-4F6B-976E-F569A492BDEF}" type="slidenum">
              <a:rPr lang="en-US" smtClean="0"/>
              <a:pPr>
                <a:defRPr/>
              </a:pPr>
              <a:t>2</a:t>
            </a:fld>
            <a:endParaRPr lang="en-US"/>
          </a:p>
        </p:txBody>
      </p:sp>
      <p:sp>
        <p:nvSpPr>
          <p:cNvPr id="3074" name="Rectangle 2"/>
          <p:cNvSpPr>
            <a:spLocks noGrp="1" noChangeArrowheads="1"/>
          </p:cNvSpPr>
          <p:nvPr>
            <p:ph type="title" idx="4294967295"/>
          </p:nvPr>
        </p:nvSpPr>
        <p:spPr>
          <a:xfrm>
            <a:off x="0" y="115888"/>
            <a:ext cx="7772400" cy="1143000"/>
          </a:xfrm>
          <a:prstGeom prst="rect">
            <a:avLst/>
          </a:prstGeom>
        </p:spPr>
        <p:txBody>
          <a:bodyPr>
            <a:normAutofit fontScale="90000"/>
          </a:bodyPr>
          <a:lstStyle/>
          <a:p>
            <a:r>
              <a:rPr dirty="0"/>
              <a:t> Electronic Meeting Details</a:t>
            </a:r>
            <a:br>
              <a:rPr dirty="0"/>
            </a:br>
            <a:endParaRPr dirty="0"/>
          </a:p>
        </p:txBody>
      </p:sp>
      <p:sp>
        <p:nvSpPr>
          <p:cNvPr id="5" name="Rectangle 4"/>
          <p:cNvSpPr/>
          <p:nvPr/>
        </p:nvSpPr>
        <p:spPr>
          <a:xfrm>
            <a:off x="304800" y="990600"/>
            <a:ext cx="8458200" cy="2308324"/>
          </a:xfrm>
          <a:prstGeom prst="rect">
            <a:avLst/>
          </a:prstGeom>
        </p:spPr>
        <p:txBody>
          <a:bodyPr wrap="square">
            <a:spAutoFit/>
          </a:bodyPr>
          <a:lstStyle/>
          <a:p>
            <a:pPr marL="0" marR="0">
              <a:spcBef>
                <a:spcPts val="0"/>
              </a:spcBef>
              <a:spcAft>
                <a:spcPts val="0"/>
              </a:spcAft>
            </a:pPr>
            <a:r>
              <a:rPr lang="en-US" sz="1400" dirty="0"/>
              <a:t>IEEE 1900.5 Meetings</a:t>
            </a:r>
          </a:p>
          <a:p>
            <a:endParaRPr lang="en-US" sz="1400" dirty="0"/>
          </a:p>
          <a:p>
            <a:endParaRPr lang="en-US" sz="1400" dirty="0"/>
          </a:p>
          <a:p>
            <a:endParaRPr lang="en-US" sz="1400" dirty="0"/>
          </a:p>
          <a:p>
            <a:r>
              <a:rPr lang="en-US" sz="1400" dirty="0"/>
              <a:t>Join by phone</a:t>
            </a:r>
          </a:p>
          <a:p>
            <a:r>
              <a:rPr lang="en-US" sz="1400" dirty="0"/>
              <a:t>+1-646-992-2010 United States Toll (New York City)</a:t>
            </a:r>
          </a:p>
          <a:p>
            <a:r>
              <a:rPr lang="en-US" sz="1400" dirty="0"/>
              <a:t>+1-213-306-3065 United States Toll (Los Angeles)</a:t>
            </a:r>
          </a:p>
          <a:p>
            <a:r>
              <a:rPr lang="en-US" sz="1400" dirty="0"/>
              <a:t>Access code: </a:t>
            </a:r>
            <a:r>
              <a:rPr lang="en-US" sz="1800" kern="0" dirty="0">
                <a:solidFill>
                  <a:srgbClr val="333333"/>
                </a:solidFill>
                <a:effectLst/>
                <a:latin typeface="Arial" panose="020B0604020202020204" pitchFamily="34" charset="0"/>
                <a:ea typeface="Calibri" panose="020F0502020204030204" pitchFamily="34" charset="0"/>
              </a:rPr>
              <a:t>2343 126 2088 </a:t>
            </a:r>
            <a:endParaRPr lang="en-US" sz="1400" dirty="0"/>
          </a:p>
          <a:p>
            <a:br>
              <a:rPr lang="en-US" sz="1400" dirty="0"/>
            </a:br>
            <a:endParaRPr lang="en-US" sz="1400" dirty="0">
              <a:ea typeface="Times New Roman" panose="02020603050405020304" pitchFamily="18" charset="0"/>
              <a:cs typeface="Times New Roman" panose="02020603050405020304" pitchFamily="18" charset="0"/>
            </a:endParaRPr>
          </a:p>
        </p:txBody>
      </p:sp>
      <p:graphicFrame>
        <p:nvGraphicFramePr>
          <p:cNvPr id="8" name="Table 7">
            <a:extLst>
              <a:ext uri="{FF2B5EF4-FFF2-40B4-BE49-F238E27FC236}">
                <a16:creationId xmlns:a16="http://schemas.microsoft.com/office/drawing/2014/main" id="{41A719F3-CFB7-6BA4-07F0-68D83F2F04BE}"/>
              </a:ext>
            </a:extLst>
          </p:cNvPr>
          <p:cNvGraphicFramePr>
            <a:graphicFrameLocks noGrp="1"/>
          </p:cNvGraphicFramePr>
          <p:nvPr/>
        </p:nvGraphicFramePr>
        <p:xfrm>
          <a:off x="381000" y="1258888"/>
          <a:ext cx="7696200" cy="436754"/>
        </p:xfrm>
        <a:graphic>
          <a:graphicData uri="http://schemas.openxmlformats.org/drawingml/2006/table">
            <a:tbl>
              <a:tblPr firstRow="1" firstCol="1" bandRow="1">
                <a:tableStyleId>{5C22544A-7EE6-4342-B048-85BDC9FD1C3A}</a:tableStyleId>
              </a:tblPr>
              <a:tblGrid>
                <a:gridCol w="7696200">
                  <a:extLst>
                    <a:ext uri="{9D8B030D-6E8A-4147-A177-3AD203B41FA5}">
                      <a16:colId xmlns:a16="http://schemas.microsoft.com/office/drawing/2014/main" val="2789819522"/>
                    </a:ext>
                  </a:extLst>
                </a:gridCol>
              </a:tblGrid>
              <a:tr h="0">
                <a:tc>
                  <a:txBody>
                    <a:bodyPr/>
                    <a:lstStyle/>
                    <a:p>
                      <a:pPr marL="0" marR="0">
                        <a:lnSpc>
                          <a:spcPts val="1800"/>
                        </a:lnSpc>
                        <a:spcBef>
                          <a:spcPts val="0"/>
                        </a:spcBef>
                        <a:spcAft>
                          <a:spcPts val="0"/>
                        </a:spcAft>
                      </a:pPr>
                      <a:r>
                        <a:rPr lang="en-US" sz="1400" b="1" kern="100" dirty="0">
                          <a:solidFill>
                            <a:schemeClr val="tx1"/>
                          </a:solidFill>
                          <a:effectLst/>
                        </a:rPr>
                        <a:t>Join from the meeting link</a:t>
                      </a:r>
                      <a:endParaRPr lang="en-US" sz="2000" b="1"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solidFill>
                      <a:schemeClr val="bg1"/>
                    </a:solidFill>
                  </a:tcPr>
                </a:tc>
                <a:extLst>
                  <a:ext uri="{0D108BD9-81ED-4DB2-BD59-A6C34878D82A}">
                    <a16:rowId xmlns:a16="http://schemas.microsoft.com/office/drawing/2014/main" val="4214511246"/>
                  </a:ext>
                </a:extLst>
              </a:tr>
              <a:tr h="0">
                <a:tc>
                  <a:txBody>
                    <a:bodyPr/>
                    <a:lstStyle/>
                    <a:p>
                      <a:pPr marL="0" marR="0" latinLnBrk="1">
                        <a:lnSpc>
                          <a:spcPts val="1800"/>
                        </a:lnSpc>
                        <a:spcBef>
                          <a:spcPts val="0"/>
                        </a:spcBef>
                        <a:spcAft>
                          <a:spcPts val="0"/>
                        </a:spcAft>
                      </a:pPr>
                      <a:r>
                        <a:rPr lang="en-US" sz="1400" u="none" strike="noStrike" kern="100" dirty="0">
                          <a:effectLst/>
                          <a:hlinkClick r:id="rId3"/>
                        </a:rPr>
                        <a:t>https://ieeesa.webex.com/ieeesa/j.php?MTID=m7d80ef1253be53e496f2bbc9714730f3</a:t>
                      </a:r>
                      <a:endParaRPr lang="en-US" sz="16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solidFill>
                      <a:schemeClr val="bg1"/>
                    </a:solidFill>
                  </a:tcPr>
                </a:tc>
                <a:extLst>
                  <a:ext uri="{0D108BD9-81ED-4DB2-BD59-A6C34878D82A}">
                    <a16:rowId xmlns:a16="http://schemas.microsoft.com/office/drawing/2014/main" val="4128039766"/>
                  </a:ext>
                </a:extLst>
              </a:tr>
            </a:tbl>
          </a:graphicData>
        </a:graphic>
      </p:graphicFrame>
    </p:spTree>
    <p:extLst>
      <p:ext uri="{BB962C8B-B14F-4D97-AF65-F5344CB8AC3E}">
        <p14:creationId xmlns:p14="http://schemas.microsoft.com/office/powerpoint/2010/main" val="26192490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52437" y="-4763"/>
            <a:ext cx="8229600" cy="793534"/>
          </a:xfrm>
        </p:spPr>
        <p:txBody>
          <a:bodyPr/>
          <a:lstStyle/>
          <a:p>
            <a:r>
              <a:rPr dirty="0"/>
              <a:t>Current Status for 1900.5.</a:t>
            </a:r>
            <a:r>
              <a:rPr lang="en-US" dirty="0"/>
              <a:t>1</a:t>
            </a:r>
            <a:endParaRPr dirty="0"/>
          </a:p>
        </p:txBody>
      </p:sp>
      <p:sp>
        <p:nvSpPr>
          <p:cNvPr id="14339" name="Content Placeholder 2"/>
          <p:cNvSpPr>
            <a:spLocks noGrp="1"/>
          </p:cNvSpPr>
          <p:nvPr>
            <p:ph idx="1"/>
          </p:nvPr>
        </p:nvSpPr>
        <p:spPr>
          <a:xfrm>
            <a:off x="533400" y="765829"/>
            <a:ext cx="7835900" cy="5629214"/>
          </a:xfrm>
        </p:spPr>
        <p:txBody>
          <a:bodyPr/>
          <a:lstStyle/>
          <a:p>
            <a:endParaRPr lang="en-US" sz="1600" dirty="0"/>
          </a:p>
          <a:p>
            <a:r>
              <a:rPr lang="en-US" sz="2000" dirty="0"/>
              <a:t>3/1/24</a:t>
            </a:r>
          </a:p>
          <a:p>
            <a:pPr lvl="1"/>
            <a:r>
              <a:rPr lang="en-US" sz="1600" dirty="0"/>
              <a:t>Ad hoc scheduled to follow this meeting</a:t>
            </a:r>
          </a:p>
          <a:p>
            <a:r>
              <a:rPr lang="en-US" sz="2000" dirty="0"/>
              <a:t>4/5/24</a:t>
            </a:r>
          </a:p>
          <a:p>
            <a:pPr lvl="1"/>
            <a:r>
              <a:rPr lang="en-US" sz="1600" dirty="0"/>
              <a:t>Work has progressed on the development of the 1900.5.1 revisions</a:t>
            </a:r>
          </a:p>
          <a:p>
            <a:r>
              <a:rPr lang="en-US" sz="2000" dirty="0"/>
              <a:t>6/7/24</a:t>
            </a:r>
          </a:p>
          <a:p>
            <a:pPr lvl="1"/>
            <a:r>
              <a:rPr lang="en-US" sz="1600" dirty="0"/>
              <a:t>Ad hoc meeting on 31 May 24. Working on the new material – how to express Policy or Protocol in the standard and then how to represent policy in the policy language.  It would be expressed in the context of a spectrum highway.</a:t>
            </a:r>
          </a:p>
          <a:p>
            <a:r>
              <a:rPr lang="en-US" sz="2000" dirty="0"/>
              <a:t>7/12/24</a:t>
            </a:r>
          </a:p>
          <a:p>
            <a:pPr lvl="1"/>
            <a:r>
              <a:rPr lang="en-US" sz="1600" dirty="0"/>
              <a:t>Ad hoc after this WG meeting</a:t>
            </a:r>
          </a:p>
          <a:p>
            <a:pPr lvl="1"/>
            <a:endParaRPr lang="en-US" sz="1600" dirty="0"/>
          </a:p>
          <a:p>
            <a:pPr lvl="1"/>
            <a:endParaRPr lang="en-US" sz="1600" dirty="0"/>
          </a:p>
          <a:p>
            <a:pPr lvl="1"/>
            <a:endParaRPr lang="en-US" sz="1600" dirty="0"/>
          </a:p>
          <a:p>
            <a:pPr lvl="1"/>
            <a:endParaRPr lang="en-US" sz="1600" dirty="0"/>
          </a:p>
          <a:p>
            <a:pPr lvl="1"/>
            <a:endParaRPr lang="en-US" sz="1600" dirty="0"/>
          </a:p>
          <a:p>
            <a:pPr lvl="1"/>
            <a:endParaRPr lang="en-US" sz="1600" dirty="0"/>
          </a:p>
          <a:p>
            <a:pPr lvl="1"/>
            <a:endParaRPr lang="en-US" sz="2000" dirty="0"/>
          </a:p>
        </p:txBody>
      </p:sp>
      <p:sp>
        <p:nvSpPr>
          <p:cNvPr id="4" name="Date Placeholder 3"/>
          <p:cNvSpPr>
            <a:spLocks noGrp="1"/>
          </p:cNvSpPr>
          <p:nvPr>
            <p:ph type="dt" sz="quarter" idx="10"/>
          </p:nvPr>
        </p:nvSpPr>
        <p:spPr>
          <a:xfrm>
            <a:off x="457200" y="6448425"/>
            <a:ext cx="2133600" cy="365125"/>
          </a:xfrm>
        </p:spPr>
        <p:txBody>
          <a:bodyPr/>
          <a:lstStyle/>
          <a:p>
            <a:pPr>
              <a:defRPr/>
            </a:pPr>
            <a:fld id="{9177AF8C-C63B-F24F-9922-35D604F8E9B1}" type="datetime1">
              <a:rPr lang="en-US" smtClean="0"/>
              <a:t>7/12/2024</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dirty="0"/>
              <a:t>Doc #:5-24-0013-01-agen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CF083BE6-C18A-41AF-9A6B-C5E28B92F680}" type="slidenum">
              <a:rPr lang="en-US" smtClean="0"/>
              <a:pPr>
                <a:defRPr/>
              </a:pPr>
              <a:t>20</a:t>
            </a:fld>
            <a:endParaRPr lang="en-US"/>
          </a:p>
        </p:txBody>
      </p:sp>
    </p:spTree>
    <p:extLst>
      <p:ext uri="{BB962C8B-B14F-4D97-AF65-F5344CB8AC3E}">
        <p14:creationId xmlns:p14="http://schemas.microsoft.com/office/powerpoint/2010/main" val="272046188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45655" y="134938"/>
            <a:ext cx="8229600" cy="1143000"/>
          </a:xfrm>
        </p:spPr>
        <p:txBody>
          <a:bodyPr/>
          <a:lstStyle/>
          <a:p>
            <a:r>
              <a:rPr dirty="0"/>
              <a:t>Current Status for 1900.5.2</a:t>
            </a:r>
            <a:r>
              <a:rPr lang="en-US" dirty="0"/>
              <a:t> Revision</a:t>
            </a:r>
            <a:endParaRPr dirty="0"/>
          </a:p>
        </p:txBody>
      </p:sp>
      <p:sp>
        <p:nvSpPr>
          <p:cNvPr id="14339" name="Content Placeholder 2"/>
          <p:cNvSpPr>
            <a:spLocks noGrp="1"/>
          </p:cNvSpPr>
          <p:nvPr>
            <p:ph idx="1"/>
          </p:nvPr>
        </p:nvSpPr>
        <p:spPr>
          <a:xfrm>
            <a:off x="609600" y="990600"/>
            <a:ext cx="5791200" cy="5334000"/>
          </a:xfrm>
        </p:spPr>
        <p:txBody>
          <a:bodyPr/>
          <a:lstStyle/>
          <a:p>
            <a:endParaRPr lang="en-US" sz="1600" dirty="0"/>
          </a:p>
          <a:p>
            <a:r>
              <a:rPr lang="en-US" sz="2000" dirty="0"/>
              <a:t>4/5/24</a:t>
            </a:r>
          </a:p>
          <a:p>
            <a:pPr lvl="1"/>
            <a:r>
              <a:rPr lang="en-US" sz="1600" dirty="0"/>
              <a:t>Ballot pool has been formed ~54 members</a:t>
            </a:r>
          </a:p>
          <a:p>
            <a:pPr lvl="1"/>
            <a:r>
              <a:rPr lang="en-US" sz="1600" dirty="0"/>
              <a:t>Expect the first ballot to start before the next WG meeting</a:t>
            </a:r>
          </a:p>
          <a:p>
            <a:r>
              <a:rPr lang="en-US" sz="2000" dirty="0"/>
              <a:t>6/7/24</a:t>
            </a:r>
          </a:p>
          <a:p>
            <a:pPr lvl="1"/>
            <a:r>
              <a:rPr lang="en-US" sz="1600" dirty="0"/>
              <a:t>Ballot is open and will close on 19 Jun 24</a:t>
            </a:r>
          </a:p>
          <a:p>
            <a:r>
              <a:rPr lang="en-US" sz="2000" dirty="0"/>
              <a:t>7/12/24</a:t>
            </a:r>
          </a:p>
          <a:p>
            <a:pPr lvl="1"/>
            <a:r>
              <a:rPr lang="en-US" sz="1600" dirty="0"/>
              <a:t>Ballot was extended until the required return rate was achieved</a:t>
            </a:r>
          </a:p>
          <a:p>
            <a:pPr lvl="1"/>
            <a:r>
              <a:rPr lang="en-US" sz="1600" dirty="0"/>
              <a:t>Standard approved at 94% but there are 25 comments</a:t>
            </a:r>
          </a:p>
          <a:p>
            <a:pPr lvl="1"/>
            <a:r>
              <a:rPr lang="en-US" sz="1600" dirty="0"/>
              <a:t>Must identify the comment resolution group (CRG)</a:t>
            </a:r>
          </a:p>
          <a:p>
            <a:pPr lvl="1"/>
            <a:r>
              <a:rPr lang="en-US" sz="1600" dirty="0"/>
              <a:t>CRG</a:t>
            </a:r>
          </a:p>
          <a:p>
            <a:pPr lvl="2"/>
            <a:r>
              <a:rPr lang="en-US" sz="1200" dirty="0"/>
              <a:t>John Stine</a:t>
            </a:r>
          </a:p>
          <a:p>
            <a:pPr lvl="2"/>
            <a:r>
              <a:rPr lang="en-US" sz="1200" dirty="0"/>
              <a:t>Eric Lindahl</a:t>
            </a:r>
          </a:p>
          <a:p>
            <a:pPr lvl="2"/>
            <a:r>
              <a:rPr lang="en-US" sz="1200" dirty="0"/>
              <a:t>Carlos Caicedo-Bastidas</a:t>
            </a:r>
          </a:p>
          <a:p>
            <a:pPr lvl="2"/>
            <a:r>
              <a:rPr lang="en-US" sz="1200" dirty="0"/>
              <a:t>Reinhard Schrage</a:t>
            </a:r>
          </a:p>
          <a:p>
            <a:pPr lvl="2"/>
            <a:r>
              <a:rPr lang="en-US" sz="1200" dirty="0"/>
              <a:t>Kael Stilp</a:t>
            </a:r>
          </a:p>
          <a:p>
            <a:pPr lvl="2"/>
            <a:r>
              <a:rPr lang="en-US" sz="1200" dirty="0"/>
              <a:t>Becca Rousseau</a:t>
            </a:r>
          </a:p>
          <a:p>
            <a:pPr lvl="1"/>
            <a:r>
              <a:rPr lang="en-US" sz="1600" dirty="0"/>
              <a:t>Next CRG meeting 1300 19 July</a:t>
            </a:r>
          </a:p>
          <a:p>
            <a:pPr lvl="2"/>
            <a:endParaRPr lang="en-US" sz="1200" dirty="0"/>
          </a:p>
          <a:p>
            <a:pPr lvl="1"/>
            <a:endParaRPr lang="en-US" sz="1600" dirty="0"/>
          </a:p>
        </p:txBody>
      </p:sp>
      <p:sp>
        <p:nvSpPr>
          <p:cNvPr id="4" name="Date Placeholder 3"/>
          <p:cNvSpPr>
            <a:spLocks noGrp="1"/>
          </p:cNvSpPr>
          <p:nvPr>
            <p:ph type="dt" sz="quarter" idx="10"/>
          </p:nvPr>
        </p:nvSpPr>
        <p:spPr>
          <a:xfrm>
            <a:off x="457200" y="6448425"/>
            <a:ext cx="2133600" cy="365125"/>
          </a:xfrm>
        </p:spPr>
        <p:txBody>
          <a:bodyPr/>
          <a:lstStyle/>
          <a:p>
            <a:pPr>
              <a:defRPr/>
            </a:pPr>
            <a:fld id="{9D89828F-6334-5646-92E1-2A6AEDACD0A2}" type="datetime1">
              <a:rPr lang="en-US" smtClean="0"/>
              <a:t>7/12/2024</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dirty="0"/>
              <a:t>Doc #:5-24-0013-01-agen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CF083BE6-C18A-41AF-9A6B-C5E28B92F680}" type="slidenum">
              <a:rPr lang="en-US" smtClean="0"/>
              <a:pPr>
                <a:defRPr/>
              </a:pPr>
              <a:t>21</a:t>
            </a:fld>
            <a:endParaRPr lang="en-US"/>
          </a:p>
        </p:txBody>
      </p:sp>
      <p:pic>
        <p:nvPicPr>
          <p:cNvPr id="3" name="Picture 2">
            <a:extLst>
              <a:ext uri="{FF2B5EF4-FFF2-40B4-BE49-F238E27FC236}">
                <a16:creationId xmlns:a16="http://schemas.microsoft.com/office/drawing/2014/main" id="{0712F591-56C2-CD7A-3976-73B6CA36A8C7}"/>
              </a:ext>
            </a:extLst>
          </p:cNvPr>
          <p:cNvPicPr>
            <a:picLocks noChangeAspect="1"/>
          </p:cNvPicPr>
          <p:nvPr/>
        </p:nvPicPr>
        <p:blipFill>
          <a:blip r:embed="rId2"/>
          <a:stretch>
            <a:fillRect/>
          </a:stretch>
        </p:blipFill>
        <p:spPr>
          <a:xfrm>
            <a:off x="6005945" y="2514600"/>
            <a:ext cx="3138055" cy="3692790"/>
          </a:xfrm>
          <a:prstGeom prst="rect">
            <a:avLst/>
          </a:prstGeom>
        </p:spPr>
      </p:pic>
    </p:spTree>
    <p:extLst>
      <p:ext uri="{BB962C8B-B14F-4D97-AF65-F5344CB8AC3E}">
        <p14:creationId xmlns:p14="http://schemas.microsoft.com/office/powerpoint/2010/main" val="395247957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3E7DA4-84CA-4A5F-2B01-5ACD5298B44C}"/>
              </a:ext>
            </a:extLst>
          </p:cNvPr>
          <p:cNvSpPr>
            <a:spLocks noGrp="1"/>
          </p:cNvSpPr>
          <p:nvPr>
            <p:ph type="title"/>
          </p:nvPr>
        </p:nvSpPr>
        <p:spPr>
          <a:xfrm>
            <a:off x="457200" y="274638"/>
            <a:ext cx="8229600" cy="638176"/>
          </a:xfrm>
        </p:spPr>
        <p:txBody>
          <a:bodyPr>
            <a:normAutofit fontScale="90000"/>
          </a:bodyPr>
          <a:lstStyle/>
          <a:p>
            <a:r>
              <a:rPr lang="en-US" dirty="0"/>
              <a:t>Opensource Repository</a:t>
            </a:r>
          </a:p>
        </p:txBody>
      </p:sp>
      <p:sp>
        <p:nvSpPr>
          <p:cNvPr id="3" name="Content Placeholder 2">
            <a:extLst>
              <a:ext uri="{FF2B5EF4-FFF2-40B4-BE49-F238E27FC236}">
                <a16:creationId xmlns:a16="http://schemas.microsoft.com/office/drawing/2014/main" id="{9C806C28-9F61-25DA-D45A-DDD3FD6D9A52}"/>
              </a:ext>
            </a:extLst>
          </p:cNvPr>
          <p:cNvSpPr>
            <a:spLocks noGrp="1"/>
          </p:cNvSpPr>
          <p:nvPr>
            <p:ph idx="1"/>
          </p:nvPr>
        </p:nvSpPr>
        <p:spPr>
          <a:xfrm>
            <a:off x="457200" y="1097629"/>
            <a:ext cx="8229600" cy="5150771"/>
          </a:xfrm>
        </p:spPr>
        <p:txBody>
          <a:bodyPr>
            <a:normAutofit/>
          </a:bodyPr>
          <a:lstStyle/>
          <a:p>
            <a:r>
              <a:rPr lang="en-US" sz="2400" dirty="0"/>
              <a:t>Lead – Eric Lindahl</a:t>
            </a:r>
          </a:p>
          <a:p>
            <a:r>
              <a:rPr lang="en-US" sz="2400" dirty="0"/>
              <a:t>Maintainer – Carlos Caicedo, Becca Rousseau</a:t>
            </a:r>
          </a:p>
          <a:p>
            <a:r>
              <a:rPr lang="en-US" sz="2600" dirty="0">
                <a:effectLst/>
                <a:latin typeface="Calibri" panose="020F0502020204030204" pitchFamily="34" charset="0"/>
                <a:ea typeface="Calibri" panose="020F0502020204030204" pitchFamily="34" charset="0"/>
              </a:rPr>
              <a:t>Root URL "</a:t>
            </a:r>
            <a:r>
              <a:rPr lang="en-US" sz="2600" u="sng" dirty="0">
                <a:solidFill>
                  <a:srgbClr val="0000FF"/>
                </a:solidFill>
                <a:effectLst/>
                <a:latin typeface="Calibri" panose="020F0502020204030204" pitchFamily="34" charset="0"/>
                <a:ea typeface="Calibri" panose="020F0502020204030204" pitchFamily="34" charset="0"/>
                <a:hlinkClick r:id="rId2"/>
              </a:rPr>
              <a:t>purl.ieee.org/</a:t>
            </a:r>
            <a:r>
              <a:rPr lang="en-US" sz="2600" u="sng" dirty="0" err="1">
                <a:solidFill>
                  <a:srgbClr val="0000FF"/>
                </a:solidFill>
                <a:effectLst/>
                <a:latin typeface="Calibri" panose="020F0502020204030204" pitchFamily="34" charset="0"/>
                <a:ea typeface="Calibri" panose="020F0502020204030204" pitchFamily="34" charset="0"/>
                <a:hlinkClick r:id="rId2"/>
              </a:rPr>
              <a:t>sa</a:t>
            </a:r>
            <a:r>
              <a:rPr lang="en-US" sz="2600" dirty="0">
                <a:effectLst/>
                <a:latin typeface="Calibri" panose="020F0502020204030204" pitchFamily="34" charset="0"/>
                <a:ea typeface="Calibri" panose="020F0502020204030204" pitchFamily="34" charset="0"/>
              </a:rPr>
              <a:t>" for the standards groups is fixed and must be the root and using </a:t>
            </a:r>
            <a:r>
              <a:rPr lang="en-US" sz="2600" kern="0" dirty="0">
                <a:effectLst/>
                <a:latin typeface="Calibri" panose="020F0502020204030204" pitchFamily="34" charset="0"/>
                <a:ea typeface="Calibri" panose="020F0502020204030204" pitchFamily="34" charset="0"/>
              </a:rPr>
              <a:t>"/</a:t>
            </a:r>
            <a:r>
              <a:rPr lang="en-US" sz="2600" kern="0" dirty="0" err="1">
                <a:effectLst/>
                <a:latin typeface="Calibri" panose="020F0502020204030204" pitchFamily="34" charset="0"/>
                <a:ea typeface="Calibri" panose="020F0502020204030204" pitchFamily="34" charset="0"/>
              </a:rPr>
              <a:t>dyspan</a:t>
            </a:r>
            <a:r>
              <a:rPr lang="en-US" sz="2600" kern="0" dirty="0">
                <a:effectLst/>
                <a:latin typeface="Calibri" panose="020F0502020204030204" pitchFamily="34" charset="0"/>
                <a:ea typeface="Calibri" panose="020F0502020204030204" pitchFamily="34" charset="0"/>
              </a:rPr>
              <a:t>" for our </a:t>
            </a:r>
            <a:r>
              <a:rPr lang="en-US" sz="2600" kern="0" dirty="0" err="1">
                <a:effectLst/>
                <a:latin typeface="Calibri" panose="020F0502020204030204" pitchFamily="34" charset="0"/>
                <a:ea typeface="Calibri" panose="020F0502020204030204" pitchFamily="34" charset="0"/>
              </a:rPr>
              <a:t>DySPAN</a:t>
            </a:r>
            <a:r>
              <a:rPr lang="en-US" sz="2600" kern="0" dirty="0">
                <a:effectLst/>
                <a:latin typeface="Calibri" panose="020F0502020204030204" pitchFamily="34" charset="0"/>
                <a:ea typeface="Calibri" panose="020F0502020204030204" pitchFamily="34" charset="0"/>
              </a:rPr>
              <a:t> work, and "/</a:t>
            </a:r>
            <a:r>
              <a:rPr lang="en-US" sz="2600" kern="0" dirty="0" err="1">
                <a:effectLst/>
                <a:latin typeface="Calibri" panose="020F0502020204030204" pitchFamily="34" charset="0"/>
                <a:ea typeface="Calibri" panose="020F0502020204030204" pitchFamily="34" charset="0"/>
              </a:rPr>
              <a:t>scm</a:t>
            </a:r>
            <a:r>
              <a:rPr lang="en-US" sz="2600" kern="0" dirty="0">
                <a:effectLst/>
                <a:latin typeface="Calibri" panose="020F0502020204030204" pitchFamily="34" charset="0"/>
                <a:ea typeface="Calibri" panose="020F0502020204030204" pitchFamily="34" charset="0"/>
              </a:rPr>
              <a:t>" for our SCM work</a:t>
            </a:r>
          </a:p>
          <a:p>
            <a:pPr lvl="1"/>
            <a:r>
              <a:rPr lang="en-US" sz="2200" dirty="0">
                <a:effectLst/>
                <a:latin typeface="Calibri" panose="020F0502020204030204" pitchFamily="34" charset="0"/>
                <a:ea typeface="Calibri" panose="020F0502020204030204" pitchFamily="34" charset="0"/>
              </a:rPr>
              <a:t>Our SCM full PURL is "</a:t>
            </a:r>
            <a:r>
              <a:rPr lang="en-US" sz="2200" u="sng" dirty="0">
                <a:solidFill>
                  <a:srgbClr val="0000FF"/>
                </a:solidFill>
                <a:effectLst/>
                <a:latin typeface="Calibri" panose="020F0502020204030204" pitchFamily="34" charset="0"/>
                <a:ea typeface="Calibri" panose="020F0502020204030204" pitchFamily="34" charset="0"/>
                <a:hlinkClick r:id="rId3"/>
              </a:rPr>
              <a:t>purl.ieee.org/</a:t>
            </a:r>
            <a:r>
              <a:rPr lang="en-US" sz="2200" u="sng" dirty="0" err="1">
                <a:solidFill>
                  <a:srgbClr val="0000FF"/>
                </a:solidFill>
                <a:effectLst/>
                <a:latin typeface="Calibri" panose="020F0502020204030204" pitchFamily="34" charset="0"/>
                <a:ea typeface="Calibri" panose="020F0502020204030204" pitchFamily="34" charset="0"/>
                <a:hlinkClick r:id="rId3"/>
              </a:rPr>
              <a:t>sa</a:t>
            </a:r>
            <a:r>
              <a:rPr lang="en-US" sz="2200" u="sng" dirty="0">
                <a:solidFill>
                  <a:srgbClr val="0000FF"/>
                </a:solidFill>
                <a:effectLst/>
                <a:latin typeface="Calibri" panose="020F0502020204030204" pitchFamily="34" charset="0"/>
                <a:ea typeface="Calibri" panose="020F0502020204030204" pitchFamily="34" charset="0"/>
                <a:hlinkClick r:id="rId3"/>
              </a:rPr>
              <a:t>/</a:t>
            </a:r>
            <a:r>
              <a:rPr lang="en-US" sz="2200" u="sng" dirty="0" err="1">
                <a:solidFill>
                  <a:srgbClr val="0000FF"/>
                </a:solidFill>
                <a:effectLst/>
                <a:latin typeface="Calibri" panose="020F0502020204030204" pitchFamily="34" charset="0"/>
                <a:ea typeface="Calibri" panose="020F0502020204030204" pitchFamily="34" charset="0"/>
                <a:hlinkClick r:id="rId3"/>
              </a:rPr>
              <a:t>dyspan</a:t>
            </a:r>
            <a:r>
              <a:rPr lang="en-US" sz="2200" u="sng" dirty="0">
                <a:solidFill>
                  <a:srgbClr val="0000FF"/>
                </a:solidFill>
                <a:effectLst/>
                <a:latin typeface="Calibri" panose="020F0502020204030204" pitchFamily="34" charset="0"/>
                <a:ea typeface="Calibri" panose="020F0502020204030204" pitchFamily="34" charset="0"/>
                <a:hlinkClick r:id="rId3"/>
              </a:rPr>
              <a:t>/</a:t>
            </a:r>
            <a:r>
              <a:rPr lang="en-US" sz="2200" u="sng" dirty="0" err="1">
                <a:solidFill>
                  <a:srgbClr val="0000FF"/>
                </a:solidFill>
                <a:effectLst/>
                <a:latin typeface="Calibri" panose="020F0502020204030204" pitchFamily="34" charset="0"/>
                <a:ea typeface="Calibri" panose="020F0502020204030204" pitchFamily="34" charset="0"/>
                <a:hlinkClick r:id="rId3"/>
              </a:rPr>
              <a:t>scm</a:t>
            </a:r>
            <a:r>
              <a:rPr lang="en-US" sz="2200" dirty="0">
                <a:effectLst/>
                <a:latin typeface="Calibri" panose="020F0502020204030204" pitchFamily="34" charset="0"/>
                <a:ea typeface="Calibri" panose="020F0502020204030204" pitchFamily="34" charset="0"/>
              </a:rPr>
              <a:t>“</a:t>
            </a:r>
          </a:p>
          <a:p>
            <a:r>
              <a:rPr lang="en-US" sz="2600" dirty="0">
                <a:latin typeface="Calibri" panose="020F0502020204030204" pitchFamily="34" charset="0"/>
                <a:ea typeface="Calibri" panose="020F0502020204030204" pitchFamily="34" charset="0"/>
              </a:rPr>
              <a:t>3/1/24</a:t>
            </a:r>
          </a:p>
          <a:p>
            <a:pPr lvl="1"/>
            <a:r>
              <a:rPr lang="en-US" sz="2200" dirty="0">
                <a:latin typeface="Calibri" panose="020F0502020204030204" pitchFamily="34" charset="0"/>
                <a:ea typeface="Calibri" panose="020F0502020204030204" pitchFamily="34" charset="0"/>
              </a:rPr>
              <a:t>Will attempt a meeting with IEEE and invite Becca.  Will post after balloting </a:t>
            </a:r>
          </a:p>
          <a:p>
            <a:r>
              <a:rPr lang="en-US" sz="2600" dirty="0">
                <a:latin typeface="Calibri" panose="020F0502020204030204" pitchFamily="34" charset="0"/>
                <a:ea typeface="Calibri" panose="020F0502020204030204" pitchFamily="34" charset="0"/>
              </a:rPr>
              <a:t>7/12/24</a:t>
            </a:r>
          </a:p>
          <a:p>
            <a:pPr lvl="1"/>
            <a:r>
              <a:rPr lang="en-US" sz="2200" dirty="0">
                <a:latin typeface="Calibri" panose="020F0502020204030204" pitchFamily="34" charset="0"/>
                <a:ea typeface="Calibri" panose="020F0502020204030204" pitchFamily="34" charset="0"/>
              </a:rPr>
              <a:t>Same</a:t>
            </a:r>
          </a:p>
          <a:p>
            <a:pPr lvl="1"/>
            <a:endParaRPr lang="en-US" sz="2200" dirty="0">
              <a:effectLst/>
              <a:latin typeface="Calibri" panose="020F0502020204030204" pitchFamily="34" charset="0"/>
              <a:ea typeface="Calibri" panose="020F0502020204030204" pitchFamily="34" charset="0"/>
            </a:endParaRPr>
          </a:p>
          <a:p>
            <a:pPr lvl="1"/>
            <a:endParaRPr lang="en-US" sz="2200" dirty="0">
              <a:effectLst/>
              <a:latin typeface="Calibri" panose="020F0502020204030204" pitchFamily="34" charset="0"/>
              <a:ea typeface="Calibri" panose="020F0502020204030204" pitchFamily="34" charset="0"/>
            </a:endParaRPr>
          </a:p>
          <a:p>
            <a:pPr lvl="2"/>
            <a:endParaRPr lang="en-US" sz="1600" dirty="0"/>
          </a:p>
          <a:p>
            <a:pPr lvl="1"/>
            <a:endParaRPr lang="en-US" sz="2000" dirty="0"/>
          </a:p>
          <a:p>
            <a:pPr lvl="1"/>
            <a:endParaRPr lang="en-US" sz="2000" dirty="0"/>
          </a:p>
          <a:p>
            <a:pPr lvl="1"/>
            <a:endParaRPr lang="en-US" sz="2000" dirty="0"/>
          </a:p>
          <a:p>
            <a:pPr lvl="1"/>
            <a:endParaRPr lang="en-US" sz="2000" dirty="0"/>
          </a:p>
        </p:txBody>
      </p:sp>
      <p:sp>
        <p:nvSpPr>
          <p:cNvPr id="4" name="Date Placeholder 3">
            <a:extLst>
              <a:ext uri="{FF2B5EF4-FFF2-40B4-BE49-F238E27FC236}">
                <a16:creationId xmlns:a16="http://schemas.microsoft.com/office/drawing/2014/main" id="{51AE827E-72A1-AA38-EF1D-FBDB593383AF}"/>
              </a:ext>
            </a:extLst>
          </p:cNvPr>
          <p:cNvSpPr>
            <a:spLocks noGrp="1"/>
          </p:cNvSpPr>
          <p:nvPr>
            <p:ph type="dt" sz="half" idx="10"/>
          </p:nvPr>
        </p:nvSpPr>
        <p:spPr/>
        <p:txBody>
          <a:bodyPr/>
          <a:lstStyle/>
          <a:p>
            <a:pPr>
              <a:defRPr/>
            </a:pPr>
            <a:fld id="{16B57355-4AF4-A441-8AA9-B06FF469BB9E}" type="datetime1">
              <a:rPr lang="en-US" smtClean="0"/>
              <a:t>7/12/2024</a:t>
            </a:fld>
            <a:endParaRPr lang="en-US"/>
          </a:p>
        </p:txBody>
      </p:sp>
      <p:sp>
        <p:nvSpPr>
          <p:cNvPr id="5" name="Footer Placeholder 4">
            <a:extLst>
              <a:ext uri="{FF2B5EF4-FFF2-40B4-BE49-F238E27FC236}">
                <a16:creationId xmlns:a16="http://schemas.microsoft.com/office/drawing/2014/main" id="{82C10DFD-274A-A2E4-CB95-7B41D35AB344}"/>
              </a:ext>
            </a:extLst>
          </p:cNvPr>
          <p:cNvSpPr>
            <a:spLocks noGrp="1"/>
          </p:cNvSpPr>
          <p:nvPr>
            <p:ph type="ftr" sz="quarter" idx="11"/>
          </p:nvPr>
        </p:nvSpPr>
        <p:spPr/>
        <p:txBody>
          <a:bodyPr/>
          <a:lstStyle/>
          <a:p>
            <a:r>
              <a:rPr lang="en-US" dirty="0"/>
              <a:t>Doc #:5-24-0013-01-agen</a:t>
            </a:r>
          </a:p>
        </p:txBody>
      </p:sp>
      <p:sp>
        <p:nvSpPr>
          <p:cNvPr id="6" name="Slide Number Placeholder 5">
            <a:extLst>
              <a:ext uri="{FF2B5EF4-FFF2-40B4-BE49-F238E27FC236}">
                <a16:creationId xmlns:a16="http://schemas.microsoft.com/office/drawing/2014/main" id="{9D0380AB-2F47-F5E3-F3BC-1E6C7DDC0873}"/>
              </a:ext>
            </a:extLst>
          </p:cNvPr>
          <p:cNvSpPr>
            <a:spLocks noGrp="1"/>
          </p:cNvSpPr>
          <p:nvPr>
            <p:ph type="sldNum" sz="quarter" idx="12"/>
          </p:nvPr>
        </p:nvSpPr>
        <p:spPr/>
        <p:txBody>
          <a:bodyPr/>
          <a:lstStyle/>
          <a:p>
            <a:pPr>
              <a:defRPr/>
            </a:pPr>
            <a:fld id="{E6A9CA49-25C3-408A-A7C2-6BBA5AFB62A7}" type="slidenum">
              <a:rPr lang="en-US" smtClean="0"/>
              <a:pPr>
                <a:defRPr/>
              </a:pPr>
              <a:t>22</a:t>
            </a:fld>
            <a:endParaRPr lang="en-US"/>
          </a:p>
        </p:txBody>
      </p:sp>
    </p:spTree>
    <p:extLst>
      <p:ext uri="{BB962C8B-B14F-4D97-AF65-F5344CB8AC3E}">
        <p14:creationId xmlns:p14="http://schemas.microsoft.com/office/powerpoint/2010/main" val="55248990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457200" y="154107"/>
            <a:ext cx="8229600" cy="715962"/>
          </a:xfrm>
        </p:spPr>
        <p:txBody>
          <a:bodyPr/>
          <a:lstStyle/>
          <a:p>
            <a:r>
              <a:rPr dirty="0"/>
              <a:t>Other </a:t>
            </a:r>
            <a:r>
              <a:rPr dirty="0" err="1"/>
              <a:t>DySPAN</a:t>
            </a:r>
            <a:r>
              <a:rPr dirty="0"/>
              <a:t>-SC Activities - 1</a:t>
            </a:r>
          </a:p>
        </p:txBody>
      </p:sp>
      <p:sp>
        <p:nvSpPr>
          <p:cNvPr id="15363" name="Content Placeholder 2"/>
          <p:cNvSpPr>
            <a:spLocks noGrp="1"/>
          </p:cNvSpPr>
          <p:nvPr>
            <p:ph idx="1"/>
          </p:nvPr>
        </p:nvSpPr>
        <p:spPr>
          <a:xfrm>
            <a:off x="342900" y="921703"/>
            <a:ext cx="8648700" cy="5392617"/>
          </a:xfrm>
        </p:spPr>
        <p:txBody>
          <a:bodyPr>
            <a:normAutofit fontScale="85000" lnSpcReduction="20000"/>
          </a:bodyPr>
          <a:lstStyle/>
          <a:p>
            <a:r>
              <a:rPr lang="en-US" sz="2000" dirty="0"/>
              <a:t>Met on 18 June</a:t>
            </a:r>
          </a:p>
          <a:p>
            <a:r>
              <a:rPr lang="en-US" sz="2000" dirty="0"/>
              <a:t>Treasurer – $46,355 in the account</a:t>
            </a:r>
          </a:p>
          <a:p>
            <a:r>
              <a:rPr lang="en-US" sz="2000" dirty="0"/>
              <a:t>Selected updates</a:t>
            </a:r>
          </a:p>
          <a:p>
            <a:pPr lvl="1"/>
            <a:r>
              <a:rPr lang="en-US" sz="1600" dirty="0"/>
              <a:t>1900.1 –  Francesco stepped down as the WG chair. Reinhard is interacting with the member to instigate activity in the body</a:t>
            </a:r>
          </a:p>
          <a:p>
            <a:pPr lvl="1"/>
            <a:r>
              <a:rPr lang="en-US" sz="1600" dirty="0"/>
              <a:t>1900.2 – WG chair has resigned – Eric finds the standard useful and might take on leadership as the chair. Sees a need to connect this work to the SCMs of IEEE 1900.5.2</a:t>
            </a:r>
          </a:p>
          <a:p>
            <a:pPr lvl="1"/>
            <a:r>
              <a:rPr lang="en-US" sz="1600" dirty="0"/>
              <a:t>1900.6 – Still need to kick off the work.  Have a tentative PAR.  Primary goal of their revision is to refresh the use cases and then linking the data model to those use cases.  The current baseline standard is no longer active. More of a housekeeping effort</a:t>
            </a:r>
          </a:p>
          <a:p>
            <a:pPr lvl="1"/>
            <a:r>
              <a:rPr lang="en-US" sz="1600" dirty="0"/>
              <a:t>1900.8 </a:t>
            </a:r>
            <a:r>
              <a:rPr lang="en-US" sz="1500" dirty="0"/>
              <a:t>– Continue to discuss the semantic data model.  They are avoiding the development of a file format or an API.  They are developing another approach to have a file that provides a way to access the standardized concepts.  1900.8 uses and annotation file and it annotates the data set. The work is turning into a software engineering task.  We have a test case.  We are using Croissant – the open source library that Google provides and is being used on ML websites.  Open data. Com is one of them.  Hugging face is another.  We want to use this framework for ML data .  There are some things they have to accommodate but now showstoppers.  We could do this for the next three months to figure it out and then to write it up. </a:t>
            </a:r>
          </a:p>
          <a:p>
            <a:r>
              <a:rPr lang="en-US" sz="2000" dirty="0"/>
              <a:t>Updating the 1900 web site – not much work has been done</a:t>
            </a:r>
          </a:p>
          <a:p>
            <a:pPr lvl="1"/>
            <a:r>
              <a:rPr lang="en-US" sz="1600" dirty="0"/>
              <a:t>Each workgroup has been tasked with updating their specific content</a:t>
            </a:r>
          </a:p>
          <a:p>
            <a:pPr lvl="1"/>
            <a:r>
              <a:rPr lang="en-US" sz="1600" dirty="0"/>
              <a:t>The Secretary’s (Alex </a:t>
            </a:r>
            <a:r>
              <a:rPr lang="en-US" sz="1600" dirty="0" err="1"/>
              <a:t>Lackpour’s</a:t>
            </a:r>
            <a:r>
              <a:rPr lang="en-US" sz="1600" dirty="0"/>
              <a:t>) role is to update our web site.  Recommended reviewing and editing our website as a word document and he would then make changes based on the word document to the web page</a:t>
            </a:r>
          </a:p>
          <a:p>
            <a:r>
              <a:rPr lang="en-US" sz="2100" dirty="0"/>
              <a:t>Funds are available to support publishing and promotion</a:t>
            </a:r>
          </a:p>
          <a:p>
            <a:r>
              <a:rPr lang="en-US" sz="2100" dirty="0"/>
              <a:t>Potential new projects – Oliver encouraged our engagement with the IMT 2030 New Standards Initiative for 6G - </a:t>
            </a:r>
            <a:r>
              <a:rPr lang="en-US" sz="1400" dirty="0">
                <a:hlinkClick r:id="rId2"/>
              </a:rPr>
              <a:t>IMT towards 2030 and beyond (itu.int)</a:t>
            </a:r>
            <a:endParaRPr lang="en-US" sz="2100" dirty="0"/>
          </a:p>
          <a:p>
            <a:r>
              <a:rPr lang="en-US" sz="2100" dirty="0" err="1"/>
              <a:t>DySPAN</a:t>
            </a:r>
            <a:r>
              <a:rPr lang="en-US" sz="2100" dirty="0"/>
              <a:t> 2025 will be in London – Consider a face-to-face there</a:t>
            </a:r>
          </a:p>
          <a:p>
            <a:pPr marL="0" indent="0">
              <a:buNone/>
            </a:pPr>
            <a:endParaRPr lang="en-US" sz="1400" dirty="0"/>
          </a:p>
        </p:txBody>
      </p:sp>
      <p:sp>
        <p:nvSpPr>
          <p:cNvPr id="4" name="Date Placeholder 3"/>
          <p:cNvSpPr>
            <a:spLocks noGrp="1"/>
          </p:cNvSpPr>
          <p:nvPr>
            <p:ph type="dt" sz="quarter" idx="10"/>
          </p:nvPr>
        </p:nvSpPr>
        <p:spPr/>
        <p:txBody>
          <a:bodyPr/>
          <a:lstStyle/>
          <a:p>
            <a:pPr>
              <a:defRPr/>
            </a:pPr>
            <a:fld id="{5F260B7F-E713-624F-97BF-A290A018D659}" type="datetime1">
              <a:rPr lang="en-US" smtClean="0"/>
              <a:t>7/12/2024</a:t>
            </a:fld>
            <a:endParaRPr lang="en-US"/>
          </a:p>
        </p:txBody>
      </p:sp>
      <p:sp>
        <p:nvSpPr>
          <p:cNvPr id="5" name="Footer Placeholder 4"/>
          <p:cNvSpPr>
            <a:spLocks noGrp="1"/>
          </p:cNvSpPr>
          <p:nvPr>
            <p:ph type="ftr" sz="quarter" idx="11"/>
          </p:nvPr>
        </p:nvSpPr>
        <p:spPr/>
        <p:txBody>
          <a:bodyPr/>
          <a:lstStyle/>
          <a:p>
            <a:pPr>
              <a:defRPr/>
            </a:pPr>
            <a:r>
              <a:rPr lang="en-US" dirty="0"/>
              <a:t>Doc #:5-24-0013-01-agen</a:t>
            </a:r>
          </a:p>
        </p:txBody>
      </p:sp>
      <p:sp>
        <p:nvSpPr>
          <p:cNvPr id="6" name="Slide Number Placeholder 5"/>
          <p:cNvSpPr>
            <a:spLocks noGrp="1"/>
          </p:cNvSpPr>
          <p:nvPr>
            <p:ph type="sldNum" sz="quarter" idx="12"/>
          </p:nvPr>
        </p:nvSpPr>
        <p:spPr/>
        <p:txBody>
          <a:bodyPr/>
          <a:lstStyle/>
          <a:p>
            <a:pPr>
              <a:defRPr/>
            </a:pPr>
            <a:fld id="{3F8E209E-B556-43A6-906C-D45DFA64A2DE}" type="slidenum">
              <a:rPr lang="en-US" smtClean="0"/>
              <a:pPr>
                <a:defRPr/>
              </a:pPr>
              <a:t>23</a:t>
            </a:fld>
            <a:endParaRPr lang="en-US"/>
          </a:p>
        </p:txBody>
      </p:sp>
    </p:spTree>
    <p:extLst>
      <p:ext uri="{BB962C8B-B14F-4D97-AF65-F5344CB8AC3E}">
        <p14:creationId xmlns:p14="http://schemas.microsoft.com/office/powerpoint/2010/main" val="60379757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ADBF0E-FC79-06E8-3F74-3426E6C40396}"/>
              </a:ext>
            </a:extLst>
          </p:cNvPr>
          <p:cNvSpPr>
            <a:spLocks noGrp="1"/>
          </p:cNvSpPr>
          <p:nvPr>
            <p:ph type="title"/>
          </p:nvPr>
        </p:nvSpPr>
        <p:spPr>
          <a:xfrm>
            <a:off x="457200" y="274638"/>
            <a:ext cx="8229600" cy="563562"/>
          </a:xfrm>
        </p:spPr>
        <p:txBody>
          <a:bodyPr>
            <a:normAutofit fontScale="90000"/>
          </a:bodyPr>
          <a:lstStyle/>
          <a:p>
            <a:r>
              <a:rPr lang="en-US" dirty="0"/>
              <a:t>IEEE 1900 Working Groups</a:t>
            </a:r>
          </a:p>
        </p:txBody>
      </p:sp>
      <p:sp>
        <p:nvSpPr>
          <p:cNvPr id="4" name="Date Placeholder 3">
            <a:extLst>
              <a:ext uri="{FF2B5EF4-FFF2-40B4-BE49-F238E27FC236}">
                <a16:creationId xmlns:a16="http://schemas.microsoft.com/office/drawing/2014/main" id="{45398C4A-8183-5DD1-15AC-C9EF3C46F7E0}"/>
              </a:ext>
            </a:extLst>
          </p:cNvPr>
          <p:cNvSpPr>
            <a:spLocks noGrp="1"/>
          </p:cNvSpPr>
          <p:nvPr>
            <p:ph type="dt" sz="half" idx="10"/>
          </p:nvPr>
        </p:nvSpPr>
        <p:spPr/>
        <p:txBody>
          <a:bodyPr/>
          <a:lstStyle/>
          <a:p>
            <a:pPr>
              <a:defRPr/>
            </a:pPr>
            <a:fld id="{16B57355-4AF4-A441-8AA9-B06FF469BB9E}" type="datetime1">
              <a:rPr lang="en-US" smtClean="0"/>
              <a:t>7/12/2024</a:t>
            </a:fld>
            <a:endParaRPr lang="en-US"/>
          </a:p>
        </p:txBody>
      </p:sp>
      <p:sp>
        <p:nvSpPr>
          <p:cNvPr id="5" name="Footer Placeholder 4">
            <a:extLst>
              <a:ext uri="{FF2B5EF4-FFF2-40B4-BE49-F238E27FC236}">
                <a16:creationId xmlns:a16="http://schemas.microsoft.com/office/drawing/2014/main" id="{1E50C9DA-76DD-8DE8-8D91-F5607148732F}"/>
              </a:ext>
            </a:extLst>
          </p:cNvPr>
          <p:cNvSpPr>
            <a:spLocks noGrp="1"/>
          </p:cNvSpPr>
          <p:nvPr>
            <p:ph type="ftr" sz="quarter" idx="11"/>
          </p:nvPr>
        </p:nvSpPr>
        <p:spPr/>
        <p:txBody>
          <a:bodyPr/>
          <a:lstStyle/>
          <a:p>
            <a:r>
              <a:rPr lang="en-US" dirty="0"/>
              <a:t>Doc #:5-24-0013-01-agen</a:t>
            </a:r>
          </a:p>
        </p:txBody>
      </p:sp>
      <p:sp>
        <p:nvSpPr>
          <p:cNvPr id="6" name="Slide Number Placeholder 5">
            <a:extLst>
              <a:ext uri="{FF2B5EF4-FFF2-40B4-BE49-F238E27FC236}">
                <a16:creationId xmlns:a16="http://schemas.microsoft.com/office/drawing/2014/main" id="{FAD0273A-C846-3EAF-928E-0493F5ACBE18}"/>
              </a:ext>
            </a:extLst>
          </p:cNvPr>
          <p:cNvSpPr>
            <a:spLocks noGrp="1"/>
          </p:cNvSpPr>
          <p:nvPr>
            <p:ph type="sldNum" sz="quarter" idx="12"/>
          </p:nvPr>
        </p:nvSpPr>
        <p:spPr/>
        <p:txBody>
          <a:bodyPr/>
          <a:lstStyle/>
          <a:p>
            <a:pPr>
              <a:defRPr/>
            </a:pPr>
            <a:fld id="{E6A9CA49-25C3-408A-A7C2-6BBA5AFB62A7}" type="slidenum">
              <a:rPr lang="en-US" smtClean="0"/>
              <a:pPr>
                <a:defRPr/>
              </a:pPr>
              <a:t>24</a:t>
            </a:fld>
            <a:endParaRPr lang="en-US"/>
          </a:p>
        </p:txBody>
      </p:sp>
      <p:pic>
        <p:nvPicPr>
          <p:cNvPr id="8" name="Content Placeholder 7" descr="Diagram&#10;&#10;Description automatically generated">
            <a:extLst>
              <a:ext uri="{FF2B5EF4-FFF2-40B4-BE49-F238E27FC236}">
                <a16:creationId xmlns:a16="http://schemas.microsoft.com/office/drawing/2014/main" id="{0C8CED8C-5FDA-0049-C3F2-C5B5E0923122}"/>
              </a:ext>
            </a:extLst>
          </p:cNvPr>
          <p:cNvPicPr>
            <a:picLocks noGrp="1" noChangeAspect="1"/>
          </p:cNvPicPr>
          <p:nvPr>
            <p:ph idx="1"/>
          </p:nvPr>
        </p:nvPicPr>
        <p:blipFill>
          <a:blip r:embed="rId2"/>
          <a:stretch>
            <a:fillRect/>
          </a:stretch>
        </p:blipFill>
        <p:spPr>
          <a:xfrm>
            <a:off x="619303" y="914400"/>
            <a:ext cx="7990433" cy="5199324"/>
          </a:xfrm>
          <a:prstGeom prst="rect">
            <a:avLst/>
          </a:prstGeom>
        </p:spPr>
      </p:pic>
    </p:spTree>
    <p:extLst>
      <p:ext uri="{BB962C8B-B14F-4D97-AF65-F5344CB8AC3E}">
        <p14:creationId xmlns:p14="http://schemas.microsoft.com/office/powerpoint/2010/main" val="106452387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7AEF1A-7493-2AD4-AE6C-3B30D63D2634}"/>
              </a:ext>
            </a:extLst>
          </p:cNvPr>
          <p:cNvSpPr>
            <a:spLocks noGrp="1"/>
          </p:cNvSpPr>
          <p:nvPr>
            <p:ph type="title"/>
          </p:nvPr>
        </p:nvSpPr>
        <p:spPr/>
        <p:txBody>
          <a:bodyPr/>
          <a:lstStyle/>
          <a:p>
            <a:r>
              <a:rPr lang="en-US" dirty="0"/>
              <a:t>Website</a:t>
            </a:r>
          </a:p>
        </p:txBody>
      </p:sp>
      <p:sp>
        <p:nvSpPr>
          <p:cNvPr id="3" name="Content Placeholder 2">
            <a:extLst>
              <a:ext uri="{FF2B5EF4-FFF2-40B4-BE49-F238E27FC236}">
                <a16:creationId xmlns:a16="http://schemas.microsoft.com/office/drawing/2014/main" id="{5DBA96A7-EFF4-CD11-B576-3D6761F47B9B}"/>
              </a:ext>
            </a:extLst>
          </p:cNvPr>
          <p:cNvSpPr>
            <a:spLocks noGrp="1"/>
          </p:cNvSpPr>
          <p:nvPr>
            <p:ph idx="1"/>
          </p:nvPr>
        </p:nvSpPr>
        <p:spPr/>
        <p:txBody>
          <a:bodyPr/>
          <a:lstStyle/>
          <a:p>
            <a:r>
              <a:rPr lang="en-US" dirty="0">
                <a:hlinkClick r:id="rId2"/>
              </a:rPr>
              <a:t>IEEE 1900.5 | </a:t>
            </a:r>
            <a:r>
              <a:rPr lang="en-US" dirty="0" err="1">
                <a:hlinkClick r:id="rId2"/>
              </a:rPr>
              <a:t>DySPAN</a:t>
            </a:r>
            <a:r>
              <a:rPr lang="en-US" dirty="0">
                <a:hlinkClick r:id="rId2"/>
              </a:rPr>
              <a:t> Standards Committee</a:t>
            </a:r>
            <a:endParaRPr lang="en-US" dirty="0"/>
          </a:p>
          <a:p>
            <a:r>
              <a:rPr lang="en-US" dirty="0">
                <a:hlinkClick r:id="rId3"/>
              </a:rPr>
              <a:t>Word version on </a:t>
            </a:r>
            <a:r>
              <a:rPr lang="en-US" dirty="0" err="1">
                <a:hlinkClick r:id="rId3"/>
              </a:rPr>
              <a:t>iMeet</a:t>
            </a:r>
            <a:r>
              <a:rPr lang="en-US" dirty="0">
                <a:hlinkClick r:id="rId3"/>
              </a:rPr>
              <a:t> </a:t>
            </a:r>
            <a:r>
              <a:rPr lang="en-US" dirty="0"/>
              <a:t>– volunteers to update</a:t>
            </a:r>
          </a:p>
          <a:p>
            <a:pPr lvl="1"/>
            <a:r>
              <a:rPr lang="en-US" dirty="0"/>
              <a:t>Images: Authors </a:t>
            </a:r>
          </a:p>
          <a:p>
            <a:pPr lvl="1"/>
            <a:r>
              <a:rPr lang="en-US" dirty="0"/>
              <a:t>Scope: John </a:t>
            </a:r>
          </a:p>
          <a:p>
            <a:pPr lvl="1"/>
            <a:r>
              <a:rPr lang="en-US" dirty="0"/>
              <a:t>1900.5R: Eric</a:t>
            </a:r>
          </a:p>
          <a:p>
            <a:pPr lvl="1"/>
            <a:r>
              <a:rPr lang="en-US" dirty="0"/>
              <a:t>1900.5.1 &amp; 1900.5.1R: Reinhard</a:t>
            </a:r>
          </a:p>
          <a:p>
            <a:pPr lvl="1"/>
            <a:r>
              <a:rPr lang="en-US" dirty="0"/>
              <a:t>1900.5.2 &amp; 1900.5.2R: John Stine</a:t>
            </a:r>
          </a:p>
          <a:p>
            <a:endParaRPr lang="en-US" dirty="0"/>
          </a:p>
        </p:txBody>
      </p:sp>
      <p:sp>
        <p:nvSpPr>
          <p:cNvPr id="4" name="Date Placeholder 3">
            <a:extLst>
              <a:ext uri="{FF2B5EF4-FFF2-40B4-BE49-F238E27FC236}">
                <a16:creationId xmlns:a16="http://schemas.microsoft.com/office/drawing/2014/main" id="{97AFC9DC-6B52-C884-9527-2AB3594305BA}"/>
              </a:ext>
            </a:extLst>
          </p:cNvPr>
          <p:cNvSpPr>
            <a:spLocks noGrp="1"/>
          </p:cNvSpPr>
          <p:nvPr>
            <p:ph type="dt" sz="half" idx="10"/>
          </p:nvPr>
        </p:nvSpPr>
        <p:spPr/>
        <p:txBody>
          <a:bodyPr/>
          <a:lstStyle/>
          <a:p>
            <a:pPr>
              <a:defRPr/>
            </a:pPr>
            <a:fld id="{16B57355-4AF4-A441-8AA9-B06FF469BB9E}" type="datetime1">
              <a:rPr lang="en-US" smtClean="0"/>
              <a:t>7/12/2024</a:t>
            </a:fld>
            <a:endParaRPr lang="en-US"/>
          </a:p>
        </p:txBody>
      </p:sp>
      <p:sp>
        <p:nvSpPr>
          <p:cNvPr id="5" name="Footer Placeholder 4">
            <a:extLst>
              <a:ext uri="{FF2B5EF4-FFF2-40B4-BE49-F238E27FC236}">
                <a16:creationId xmlns:a16="http://schemas.microsoft.com/office/drawing/2014/main" id="{144DCA94-091F-F049-FA88-D435C265FB2B}"/>
              </a:ext>
            </a:extLst>
          </p:cNvPr>
          <p:cNvSpPr>
            <a:spLocks noGrp="1"/>
          </p:cNvSpPr>
          <p:nvPr>
            <p:ph type="ftr" sz="quarter" idx="11"/>
          </p:nvPr>
        </p:nvSpPr>
        <p:spPr/>
        <p:txBody>
          <a:bodyPr/>
          <a:lstStyle/>
          <a:p>
            <a:r>
              <a:rPr lang="en-US" dirty="0"/>
              <a:t>Doc #:5-24-0013-01-agen</a:t>
            </a:r>
          </a:p>
        </p:txBody>
      </p:sp>
      <p:sp>
        <p:nvSpPr>
          <p:cNvPr id="6" name="Slide Number Placeholder 5">
            <a:extLst>
              <a:ext uri="{FF2B5EF4-FFF2-40B4-BE49-F238E27FC236}">
                <a16:creationId xmlns:a16="http://schemas.microsoft.com/office/drawing/2014/main" id="{856FAE28-2448-ACBA-6E6B-56005E68FB98}"/>
              </a:ext>
            </a:extLst>
          </p:cNvPr>
          <p:cNvSpPr>
            <a:spLocks noGrp="1"/>
          </p:cNvSpPr>
          <p:nvPr>
            <p:ph type="sldNum" sz="quarter" idx="12"/>
          </p:nvPr>
        </p:nvSpPr>
        <p:spPr/>
        <p:txBody>
          <a:bodyPr/>
          <a:lstStyle/>
          <a:p>
            <a:pPr>
              <a:defRPr/>
            </a:pPr>
            <a:fld id="{E6A9CA49-25C3-408A-A7C2-6BBA5AFB62A7}" type="slidenum">
              <a:rPr lang="en-US" smtClean="0"/>
              <a:pPr>
                <a:defRPr/>
              </a:pPr>
              <a:t>25</a:t>
            </a:fld>
            <a:endParaRPr lang="en-US"/>
          </a:p>
        </p:txBody>
      </p:sp>
    </p:spTree>
    <p:extLst>
      <p:ext uri="{BB962C8B-B14F-4D97-AF65-F5344CB8AC3E}">
        <p14:creationId xmlns:p14="http://schemas.microsoft.com/office/powerpoint/2010/main" val="180330742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0366"/>
          </a:xfrm>
        </p:spPr>
        <p:txBody>
          <a:bodyPr>
            <a:normAutofit fontScale="90000"/>
          </a:bodyPr>
          <a:lstStyle/>
          <a:p>
            <a:r>
              <a:rPr lang="en-US" dirty="0"/>
              <a:t>1900.5 Marketing Inputs</a:t>
            </a:r>
          </a:p>
        </p:txBody>
      </p:sp>
      <p:sp>
        <p:nvSpPr>
          <p:cNvPr id="3" name="Content Placeholder 2"/>
          <p:cNvSpPr>
            <a:spLocks noGrp="1"/>
          </p:cNvSpPr>
          <p:nvPr>
            <p:ph idx="1"/>
          </p:nvPr>
        </p:nvSpPr>
        <p:spPr>
          <a:xfrm>
            <a:off x="609600" y="835004"/>
            <a:ext cx="8229600" cy="5489596"/>
          </a:xfrm>
        </p:spPr>
        <p:txBody>
          <a:bodyPr/>
          <a:lstStyle/>
          <a:p>
            <a:endParaRPr lang="en-US" sz="1400" dirty="0"/>
          </a:p>
          <a:p>
            <a:r>
              <a:rPr lang="en-US" sz="1800" dirty="0"/>
              <a:t>3/1/24</a:t>
            </a:r>
          </a:p>
          <a:p>
            <a:pPr lvl="1"/>
            <a:r>
              <a:rPr lang="en-US" sz="1400" dirty="0"/>
              <a:t>IEEE 1900.5.2 Tutorial at DySPAN24</a:t>
            </a:r>
          </a:p>
          <a:p>
            <a:r>
              <a:rPr lang="en-US" sz="1800" dirty="0"/>
              <a:t>4/5/24</a:t>
            </a:r>
          </a:p>
          <a:p>
            <a:pPr lvl="1"/>
            <a:r>
              <a:rPr lang="en-US" sz="1400" dirty="0"/>
              <a:t>IEEE 1900.5.2 Tutorial at </a:t>
            </a:r>
            <a:r>
              <a:rPr lang="en-US" sz="1400" dirty="0" err="1"/>
              <a:t>DySPAN</a:t>
            </a:r>
            <a:r>
              <a:rPr lang="en-US" sz="1400" dirty="0"/>
              <a:t> 24 at 3:30 – 5:00 PM 13 May 24</a:t>
            </a:r>
          </a:p>
          <a:p>
            <a:pPr lvl="1"/>
            <a:r>
              <a:rPr lang="en-US" sz="1400" dirty="0" err="1"/>
              <a:t>DySPAN</a:t>
            </a:r>
            <a:r>
              <a:rPr lang="en-US" sz="1400" dirty="0"/>
              <a:t> poster covers aspects of SCMs and spectrum sharing contracts – spectrum access agreements</a:t>
            </a:r>
          </a:p>
          <a:p>
            <a:pPr lvl="1"/>
            <a:r>
              <a:rPr lang="en-US" sz="1400" dirty="0"/>
              <a:t>NRDZ meetings can be found at </a:t>
            </a:r>
            <a:r>
              <a:rPr lang="en-US" sz="1400" dirty="0">
                <a:hlinkClick r:id="rId2"/>
              </a:rPr>
              <a:t>https://spectrumweek.org/agenda/</a:t>
            </a:r>
            <a:endParaRPr lang="en-US" sz="1400" dirty="0"/>
          </a:p>
          <a:p>
            <a:r>
              <a:rPr lang="en-US" sz="1800" dirty="0"/>
              <a:t>6/7/24</a:t>
            </a:r>
          </a:p>
          <a:p>
            <a:pPr lvl="1"/>
            <a:r>
              <a:rPr lang="en-US" sz="1400" dirty="0"/>
              <a:t>Successful tutorial at </a:t>
            </a:r>
            <a:r>
              <a:rPr lang="en-US" sz="1400" dirty="0" err="1"/>
              <a:t>DySPAN</a:t>
            </a:r>
            <a:r>
              <a:rPr lang="en-US" sz="1400" dirty="0"/>
              <a:t> 24 – A lot of awareness exist on IEEE 1900.5.2</a:t>
            </a:r>
          </a:p>
          <a:p>
            <a:pPr lvl="1"/>
            <a:r>
              <a:rPr lang="en-US" sz="1400" dirty="0"/>
              <a:t>Received very positive feedback about Eric’s work using LLM with SCMs</a:t>
            </a:r>
          </a:p>
          <a:p>
            <a:r>
              <a:rPr lang="en-US" sz="1800" dirty="0"/>
              <a:t>7/12/24</a:t>
            </a:r>
          </a:p>
          <a:p>
            <a:pPr lvl="1"/>
            <a:r>
              <a:rPr lang="en-US" sz="1400" dirty="0"/>
              <a:t>Eric wrote an abstract for AOC that includes SCM as part of the discussion (application of SCMs for humanitarian assistance.)</a:t>
            </a:r>
          </a:p>
          <a:p>
            <a:pPr lvl="1"/>
            <a:r>
              <a:rPr lang="en-US" sz="1400" dirty="0"/>
              <a:t>Tutorial submission for MILCOM</a:t>
            </a:r>
          </a:p>
          <a:p>
            <a:pPr lvl="1"/>
            <a:r>
              <a:rPr lang="en-US" sz="1400" dirty="0"/>
              <a:t>Association of Old Crows (AOC) Webinar on 22 Aug showing the use of SCMs for managing EMBM</a:t>
            </a:r>
          </a:p>
          <a:p>
            <a:pPr lvl="1"/>
            <a:r>
              <a:rPr lang="en-US" sz="1400" dirty="0"/>
              <a:t>Carlos has a paper for TPRC – Spectrum economics and sharing with SCMs – a case study in the 6 GHz band</a:t>
            </a:r>
          </a:p>
          <a:p>
            <a:pPr lvl="1"/>
            <a:endParaRPr lang="en-US" sz="1400" dirty="0"/>
          </a:p>
          <a:p>
            <a:pPr lvl="1"/>
            <a:endParaRPr lang="en-US" sz="1400" dirty="0"/>
          </a:p>
          <a:p>
            <a:pPr lvl="1"/>
            <a:endParaRPr lang="en-US" sz="1400" dirty="0"/>
          </a:p>
          <a:p>
            <a:pPr lvl="1"/>
            <a:endParaRPr lang="en-US" sz="1400" dirty="0"/>
          </a:p>
          <a:p>
            <a:pPr lvl="1"/>
            <a:endParaRPr lang="en-US" sz="1050" dirty="0"/>
          </a:p>
          <a:p>
            <a:pPr lvl="1"/>
            <a:endParaRPr lang="en-US" sz="1400" dirty="0"/>
          </a:p>
          <a:p>
            <a:pPr lvl="1"/>
            <a:endParaRPr lang="en-US" sz="1400" dirty="0"/>
          </a:p>
          <a:p>
            <a:endParaRPr lang="en-US" sz="1800" dirty="0"/>
          </a:p>
          <a:p>
            <a:pPr lvl="1"/>
            <a:endParaRPr lang="en-US" sz="1400" dirty="0"/>
          </a:p>
          <a:p>
            <a:endParaRPr lang="en-US" sz="1800" dirty="0"/>
          </a:p>
          <a:p>
            <a:pPr lvl="2"/>
            <a:endParaRPr lang="en-US" sz="1400" dirty="0"/>
          </a:p>
        </p:txBody>
      </p:sp>
      <p:sp>
        <p:nvSpPr>
          <p:cNvPr id="4" name="Date Placeholder 3"/>
          <p:cNvSpPr>
            <a:spLocks noGrp="1"/>
          </p:cNvSpPr>
          <p:nvPr>
            <p:ph type="dt" sz="half" idx="10"/>
          </p:nvPr>
        </p:nvSpPr>
        <p:spPr>
          <a:xfrm>
            <a:off x="457200" y="6448425"/>
            <a:ext cx="2133600" cy="365125"/>
          </a:xfrm>
        </p:spPr>
        <p:txBody>
          <a:bodyPr/>
          <a:lstStyle/>
          <a:p>
            <a:pPr>
              <a:defRPr/>
            </a:pPr>
            <a:fld id="{517AA6F3-E5BA-EB4A-B00A-E0610F28523F}" type="datetime1">
              <a:rPr lang="en-US" smtClean="0"/>
              <a:t>7/12/2024</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dirty="0"/>
              <a:t>Doc #:5-24-0013-01-agen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986769F2-C589-4C46-B9E8-371DE6369B6E}" type="slidenum">
              <a:rPr lang="en-US" smtClean="0"/>
              <a:pPr>
                <a:defRPr/>
              </a:pPr>
              <a:t>26</a:t>
            </a:fld>
            <a:endParaRPr lang="en-US"/>
          </a:p>
        </p:txBody>
      </p:sp>
    </p:spTree>
    <p:extLst>
      <p:ext uri="{BB962C8B-B14F-4D97-AF65-F5344CB8AC3E}">
        <p14:creationId xmlns:p14="http://schemas.microsoft.com/office/powerpoint/2010/main" val="36483288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484094" y="-22412"/>
            <a:ext cx="6602506" cy="1143000"/>
          </a:xfrm>
        </p:spPr>
        <p:txBody>
          <a:bodyPr>
            <a:normAutofit fontScale="90000"/>
          </a:bodyPr>
          <a:lstStyle/>
          <a:p>
            <a:r>
              <a:rPr lang="en-US" dirty="0"/>
              <a:t>1900.5 </a:t>
            </a:r>
            <a:r>
              <a:rPr dirty="0"/>
              <a:t>Meeting Planning</a:t>
            </a:r>
            <a:r>
              <a:rPr lang="en-US" dirty="0"/>
              <a:t> and Review</a:t>
            </a:r>
            <a:endParaRPr dirty="0"/>
          </a:p>
        </p:txBody>
      </p:sp>
      <p:sp>
        <p:nvSpPr>
          <p:cNvPr id="17411" name="Content Placeholder 2"/>
          <p:cNvSpPr>
            <a:spLocks noGrp="1"/>
          </p:cNvSpPr>
          <p:nvPr>
            <p:ph idx="1"/>
          </p:nvPr>
        </p:nvSpPr>
        <p:spPr>
          <a:xfrm>
            <a:off x="305762" y="1115369"/>
            <a:ext cx="7771438" cy="5181600"/>
          </a:xfrm>
        </p:spPr>
        <p:txBody>
          <a:bodyPr/>
          <a:lstStyle/>
          <a:p>
            <a:r>
              <a:rPr lang="en-US" sz="1600" strike="sngStrike" dirty="0"/>
              <a:t>P1900.5 WG Mtg 6/7/24 1430 ET</a:t>
            </a:r>
          </a:p>
          <a:p>
            <a:r>
              <a:rPr lang="en-US" sz="1600" strike="sngStrike" dirty="0"/>
              <a:t>P1900.5 Revision Ad-hoc 6/28/24 1330 ET</a:t>
            </a:r>
          </a:p>
          <a:p>
            <a:r>
              <a:rPr lang="en-US" sz="1600" dirty="0"/>
              <a:t>P1900.5 WG Mtg 7/12/24 0800 ET</a:t>
            </a:r>
          </a:p>
          <a:p>
            <a:r>
              <a:rPr lang="en-US" sz="1600" dirty="0"/>
              <a:t>P1900.5.1 Revision Ad-hoc 7/12/24 0800 ET</a:t>
            </a:r>
          </a:p>
          <a:p>
            <a:r>
              <a:rPr lang="en-US" sz="1600" dirty="0"/>
              <a:t>P1900.5.2 Revision CRG 7/19/24 1300 ET</a:t>
            </a:r>
          </a:p>
          <a:p>
            <a:r>
              <a:rPr lang="en-US" sz="1600" dirty="0"/>
              <a:t>P1900.5 Revision Ad-hoc 7/26/24 1330 ET</a:t>
            </a:r>
          </a:p>
          <a:p>
            <a:r>
              <a:rPr lang="en-US" sz="1600" dirty="0"/>
              <a:t>P1900.5.2 Revision CRG 8/2/24 1300 ET</a:t>
            </a:r>
          </a:p>
          <a:p>
            <a:r>
              <a:rPr lang="en-US" sz="1600" dirty="0"/>
              <a:t>P1900.5 WG Mtg 8/2/24 1430 ET</a:t>
            </a:r>
          </a:p>
          <a:p>
            <a:r>
              <a:rPr lang="en-US" sz="1600" dirty="0"/>
              <a:t>P1900.5.1 Revision Ad-hoc 8/2/24 1430 ET</a:t>
            </a:r>
          </a:p>
          <a:p>
            <a:endParaRPr lang="en-US" sz="1600" dirty="0"/>
          </a:p>
          <a:p>
            <a:endParaRPr lang="en-US" sz="1600" dirty="0"/>
          </a:p>
          <a:p>
            <a:endParaRPr lang="en-US" sz="1600" dirty="0"/>
          </a:p>
          <a:p>
            <a:endParaRPr lang="en-US" sz="1600" dirty="0"/>
          </a:p>
          <a:p>
            <a:endParaRPr lang="en-US" sz="1600" dirty="0"/>
          </a:p>
          <a:p>
            <a:endParaRPr lang="en-US" sz="1600" dirty="0"/>
          </a:p>
          <a:p>
            <a:endParaRPr lang="en-US" sz="1600" dirty="0"/>
          </a:p>
          <a:p>
            <a:endParaRPr lang="en-US" sz="1600" dirty="0"/>
          </a:p>
          <a:p>
            <a:endParaRPr lang="en-US" sz="1600" dirty="0"/>
          </a:p>
          <a:p>
            <a:endParaRPr lang="en-US" sz="1600" dirty="0"/>
          </a:p>
          <a:p>
            <a:endParaRPr lang="en-US" sz="1600" dirty="0"/>
          </a:p>
          <a:p>
            <a:endParaRPr lang="en-US" sz="1600" dirty="0"/>
          </a:p>
          <a:p>
            <a:pPr lvl="1"/>
            <a:endParaRPr lang="en-US" sz="1200" dirty="0"/>
          </a:p>
          <a:p>
            <a:endParaRPr lang="en-US" sz="1600" dirty="0"/>
          </a:p>
          <a:p>
            <a:pPr marL="0" indent="0">
              <a:buNone/>
            </a:pPr>
            <a:endParaRPr lang="en-US" sz="1600" dirty="0"/>
          </a:p>
          <a:p>
            <a:pPr lvl="1"/>
            <a:endParaRPr lang="en-US" sz="1050" dirty="0"/>
          </a:p>
          <a:p>
            <a:pPr lvl="1"/>
            <a:endParaRPr lang="en-US" sz="1050" dirty="0"/>
          </a:p>
          <a:p>
            <a:endParaRPr lang="en-US" sz="1100" dirty="0"/>
          </a:p>
          <a:p>
            <a:pPr marL="0" indent="0">
              <a:buNone/>
            </a:pPr>
            <a:endParaRPr lang="en-US" sz="2400" dirty="0"/>
          </a:p>
          <a:p>
            <a:endParaRPr lang="en-US" sz="1600" dirty="0"/>
          </a:p>
          <a:p>
            <a:pPr lvl="1"/>
            <a:endParaRPr lang="en-US" sz="1200" dirty="0"/>
          </a:p>
          <a:p>
            <a:pPr marL="0" indent="0">
              <a:buNone/>
            </a:pPr>
            <a:endParaRPr lang="en-US" sz="1400" dirty="0"/>
          </a:p>
        </p:txBody>
      </p:sp>
      <p:sp>
        <p:nvSpPr>
          <p:cNvPr id="4" name="Date Placeholder 3"/>
          <p:cNvSpPr>
            <a:spLocks noGrp="1"/>
          </p:cNvSpPr>
          <p:nvPr>
            <p:ph type="dt" sz="quarter" idx="10"/>
          </p:nvPr>
        </p:nvSpPr>
        <p:spPr>
          <a:xfrm>
            <a:off x="457200" y="6448425"/>
            <a:ext cx="2133600" cy="365125"/>
          </a:xfrm>
        </p:spPr>
        <p:txBody>
          <a:bodyPr/>
          <a:lstStyle/>
          <a:p>
            <a:pPr>
              <a:defRPr/>
            </a:pPr>
            <a:fld id="{40EF8DF4-D794-2343-B4F1-C884AE043E46}" type="datetime1">
              <a:rPr lang="en-US" smtClean="0"/>
              <a:t>7/12/2024</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dirty="0"/>
              <a:t>Doc #:5-24-0013-01-agen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03B80821-6BB5-481B-A945-F4DBEA439394}" type="slidenum">
              <a:rPr lang="en-US" smtClean="0"/>
              <a:pPr>
                <a:defRPr/>
              </a:pPr>
              <a:t>27</a:t>
            </a:fld>
            <a:endParaRPr lang="en-US"/>
          </a:p>
        </p:txBody>
      </p:sp>
    </p:spTree>
    <p:extLst>
      <p:ext uri="{BB962C8B-B14F-4D97-AF65-F5344CB8AC3E}">
        <p14:creationId xmlns:p14="http://schemas.microsoft.com/office/powerpoint/2010/main" val="109645374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p:txBody>
          <a:bodyPr/>
          <a:lstStyle/>
          <a:p>
            <a:r>
              <a:rPr lang="en-US" dirty="0"/>
              <a:t>1900.5 AOB</a:t>
            </a:r>
            <a:endParaRPr dirty="0"/>
          </a:p>
        </p:txBody>
      </p:sp>
      <p:sp>
        <p:nvSpPr>
          <p:cNvPr id="17411" name="Content Placeholder 2"/>
          <p:cNvSpPr>
            <a:spLocks noGrp="1"/>
          </p:cNvSpPr>
          <p:nvPr>
            <p:ph idx="1"/>
          </p:nvPr>
        </p:nvSpPr>
        <p:spPr/>
        <p:txBody>
          <a:bodyPr/>
          <a:lstStyle/>
          <a:p>
            <a:endParaRPr lang="en-US" sz="2200" dirty="0"/>
          </a:p>
          <a:p>
            <a:endParaRPr lang="en-US" sz="2200" dirty="0"/>
          </a:p>
        </p:txBody>
      </p:sp>
      <p:sp>
        <p:nvSpPr>
          <p:cNvPr id="6" name="Slide Number Placeholder 5"/>
          <p:cNvSpPr>
            <a:spLocks noGrp="1"/>
          </p:cNvSpPr>
          <p:nvPr>
            <p:ph type="sldNum" sz="quarter" idx="10"/>
          </p:nvPr>
        </p:nvSpPr>
        <p:spPr/>
        <p:txBody>
          <a:bodyPr/>
          <a:lstStyle/>
          <a:p>
            <a:pPr>
              <a:defRPr/>
            </a:pPr>
            <a:fld id="{03B80821-6BB5-481B-A945-F4DBEA439394}" type="slidenum">
              <a:rPr lang="en-US" smtClean="0"/>
              <a:pPr>
                <a:defRPr/>
              </a:pPr>
              <a:t>28</a:t>
            </a:fld>
            <a:endParaRPr lang="en-US"/>
          </a:p>
        </p:txBody>
      </p:sp>
      <p:sp>
        <p:nvSpPr>
          <p:cNvPr id="4" name="Date Placeholder 3"/>
          <p:cNvSpPr>
            <a:spLocks noGrp="1"/>
          </p:cNvSpPr>
          <p:nvPr>
            <p:ph type="dt" sz="half" idx="4294967295"/>
          </p:nvPr>
        </p:nvSpPr>
        <p:spPr>
          <a:xfrm>
            <a:off x="0" y="6448425"/>
            <a:ext cx="2133600" cy="365125"/>
          </a:xfrm>
        </p:spPr>
        <p:txBody>
          <a:bodyPr/>
          <a:lstStyle/>
          <a:p>
            <a:pPr>
              <a:defRPr/>
            </a:pPr>
            <a:fld id="{84EA9CEA-6237-B340-BB3D-FF01A16EE534}" type="datetime1">
              <a:rPr lang="en-US" smtClean="0"/>
              <a:t>7/12/2024</a:t>
            </a:fld>
            <a:endParaRPr lang="en-US"/>
          </a:p>
        </p:txBody>
      </p:sp>
      <p:sp>
        <p:nvSpPr>
          <p:cNvPr id="5" name="Footer Placeholder 4"/>
          <p:cNvSpPr>
            <a:spLocks noGrp="1"/>
          </p:cNvSpPr>
          <p:nvPr>
            <p:ph type="ftr" sz="quarter" idx="4294967295"/>
          </p:nvPr>
        </p:nvSpPr>
        <p:spPr>
          <a:xfrm>
            <a:off x="0" y="6430963"/>
            <a:ext cx="3086100" cy="290512"/>
          </a:xfrm>
        </p:spPr>
        <p:txBody>
          <a:bodyPr/>
          <a:lstStyle/>
          <a:p>
            <a:pPr>
              <a:defRPr/>
            </a:pPr>
            <a:r>
              <a:rPr lang="en-US" dirty="0"/>
              <a:t>Doc #:5-24-0013-01-agen</a:t>
            </a:r>
          </a:p>
        </p:txBody>
      </p:sp>
    </p:spTree>
    <p:extLst>
      <p:ext uri="{BB962C8B-B14F-4D97-AF65-F5344CB8AC3E}">
        <p14:creationId xmlns:p14="http://schemas.microsoft.com/office/powerpoint/2010/main" val="41578517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126562" y="0"/>
            <a:ext cx="4267202" cy="838200"/>
          </a:xfrm>
        </p:spPr>
        <p:txBody>
          <a:bodyPr/>
          <a:lstStyle/>
          <a:p>
            <a:r>
              <a:rPr altLang="en-US" dirty="0"/>
              <a:t>Current Membership</a:t>
            </a:r>
          </a:p>
        </p:txBody>
      </p:sp>
      <p:sp>
        <p:nvSpPr>
          <p:cNvPr id="3" name="Date Placeholder 2"/>
          <p:cNvSpPr>
            <a:spLocks noGrp="1"/>
          </p:cNvSpPr>
          <p:nvPr>
            <p:ph type="dt" sz="quarter" idx="10"/>
          </p:nvPr>
        </p:nvSpPr>
        <p:spPr>
          <a:xfrm>
            <a:off x="457200" y="6448425"/>
            <a:ext cx="2133600" cy="365125"/>
          </a:xfrm>
        </p:spPr>
        <p:txBody>
          <a:bodyPr/>
          <a:lstStyle/>
          <a:p>
            <a:pPr>
              <a:defRPr/>
            </a:pPr>
            <a:fld id="{CF8CF147-8E8E-454C-BC8C-67D1D623FBE3}" type="datetime1">
              <a:rPr lang="en-US" smtClean="0"/>
              <a:t>7/12/2024</a:t>
            </a:fld>
            <a:endParaRPr lang="en-US"/>
          </a:p>
        </p:txBody>
      </p:sp>
      <p:sp>
        <p:nvSpPr>
          <p:cNvPr id="4" name="Footer Placeholder 3"/>
          <p:cNvSpPr>
            <a:spLocks noGrp="1"/>
          </p:cNvSpPr>
          <p:nvPr>
            <p:ph type="ftr" sz="quarter" idx="11"/>
          </p:nvPr>
        </p:nvSpPr>
        <p:spPr>
          <a:xfrm>
            <a:off x="3124200" y="6448425"/>
            <a:ext cx="2895600" cy="365125"/>
          </a:xfrm>
        </p:spPr>
        <p:txBody>
          <a:bodyPr/>
          <a:lstStyle/>
          <a:p>
            <a:pPr>
              <a:defRPr/>
            </a:pPr>
            <a:r>
              <a:rPr lang="en-US" dirty="0"/>
              <a:t>Doc #:5-24-0013-01-agen</a:t>
            </a:r>
          </a:p>
        </p:txBody>
      </p:sp>
      <p:sp>
        <p:nvSpPr>
          <p:cNvPr id="6149" name="Slide Number Placeholder 4"/>
          <p:cNvSpPr>
            <a:spLocks noGrp="1"/>
          </p:cNvSpPr>
          <p:nvPr>
            <p:ph type="sldNum" sz="quarter" idx="12"/>
          </p:nvPr>
        </p:nvSpPr>
        <p:spPr bwMode="auto">
          <a:xfrm>
            <a:off x="6553200" y="6448425"/>
            <a:ext cx="21336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rgbClr val="000099"/>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rgbClr val="000099"/>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rgbClr val="000099"/>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rgbClr val="000099"/>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rgbClr val="000099"/>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9pPr>
          </a:lstStyle>
          <a:p>
            <a:pPr>
              <a:spcBef>
                <a:spcPct val="0"/>
              </a:spcBef>
              <a:buFontTx/>
              <a:buNone/>
            </a:pPr>
            <a:fld id="{6FDE4FB3-20CC-4730-B6FF-7FA174C5410C}" type="slidenum">
              <a:rPr lang="en-US" altLang="en-US" sz="1200" smtClean="0"/>
              <a:pPr>
                <a:spcBef>
                  <a:spcPct val="0"/>
                </a:spcBef>
                <a:buFontTx/>
                <a:buNone/>
              </a:pPr>
              <a:t>3</a:t>
            </a:fld>
            <a:endParaRPr lang="en-US" altLang="en-US" sz="1200"/>
          </a:p>
        </p:txBody>
      </p:sp>
      <p:sp>
        <p:nvSpPr>
          <p:cNvPr id="8" name="TextBox 5"/>
          <p:cNvSpPr txBox="1">
            <a:spLocks noChangeArrowheads="1"/>
          </p:cNvSpPr>
          <p:nvPr/>
        </p:nvSpPr>
        <p:spPr bwMode="auto">
          <a:xfrm>
            <a:off x="33737" y="5803612"/>
            <a:ext cx="4367927"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eaLnBrk="1" hangingPunct="1"/>
            <a:r>
              <a:rPr lang="en-US" sz="1600" dirty="0"/>
              <a:t>              Quorum &gt; ½ membership (</a:t>
            </a:r>
            <a:r>
              <a:rPr lang="en-US" sz="1600" b="1" dirty="0">
                <a:solidFill>
                  <a:srgbClr val="FF0000"/>
                </a:solidFill>
              </a:rPr>
              <a:t>6 members</a:t>
            </a:r>
            <a:r>
              <a:rPr lang="en-US" sz="1600" dirty="0"/>
              <a:t>)</a:t>
            </a:r>
          </a:p>
          <a:p>
            <a:pPr eaLnBrk="1" hangingPunct="1"/>
            <a:r>
              <a:rPr lang="en-US" sz="1600" dirty="0"/>
              <a:t>              2 meetings to get in, 2 meetings to get out</a:t>
            </a:r>
          </a:p>
        </p:txBody>
      </p:sp>
      <p:sp>
        <p:nvSpPr>
          <p:cNvPr id="6" name="Rectangle 5">
            <a:extLst>
              <a:ext uri="{FF2B5EF4-FFF2-40B4-BE49-F238E27FC236}">
                <a16:creationId xmlns:a16="http://schemas.microsoft.com/office/drawing/2014/main" id="{8C6C1438-4184-F740-A4CF-078ABAB76622}"/>
              </a:ext>
            </a:extLst>
          </p:cNvPr>
          <p:cNvSpPr/>
          <p:nvPr/>
        </p:nvSpPr>
        <p:spPr>
          <a:xfrm>
            <a:off x="126562" y="1212867"/>
            <a:ext cx="2235638" cy="646331"/>
          </a:xfrm>
          <a:prstGeom prst="rect">
            <a:avLst/>
          </a:prstGeom>
        </p:spPr>
        <p:txBody>
          <a:bodyPr wrap="square">
            <a:spAutoFit/>
          </a:bodyPr>
          <a:lstStyle/>
          <a:p>
            <a:r>
              <a:rPr lang="en-US" b="1" i="1" dirty="0">
                <a:solidFill>
                  <a:srgbClr val="FF0000"/>
                </a:solidFill>
              </a:rPr>
              <a:t>Quorum? - No   </a:t>
            </a:r>
          </a:p>
          <a:p>
            <a:endParaRPr lang="en-US" b="1" i="1" dirty="0">
              <a:solidFill>
                <a:srgbClr val="FF0000"/>
              </a:solidFill>
            </a:endParaRPr>
          </a:p>
        </p:txBody>
      </p:sp>
      <p:graphicFrame>
        <p:nvGraphicFramePr>
          <p:cNvPr id="5" name="Table 4">
            <a:extLst>
              <a:ext uri="{FF2B5EF4-FFF2-40B4-BE49-F238E27FC236}">
                <a16:creationId xmlns:a16="http://schemas.microsoft.com/office/drawing/2014/main" id="{18B02E66-191F-A020-3B03-604F48D6A0B1}"/>
              </a:ext>
            </a:extLst>
          </p:cNvPr>
          <p:cNvGraphicFramePr>
            <a:graphicFrameLocks noGrp="1"/>
          </p:cNvGraphicFramePr>
          <p:nvPr>
            <p:extLst>
              <p:ext uri="{D42A27DB-BD31-4B8C-83A1-F6EECF244321}">
                <p14:modId xmlns:p14="http://schemas.microsoft.com/office/powerpoint/2010/main" val="4144361701"/>
              </p:ext>
            </p:extLst>
          </p:nvPr>
        </p:nvGraphicFramePr>
        <p:xfrm>
          <a:off x="2819400" y="762000"/>
          <a:ext cx="5550157" cy="5150243"/>
        </p:xfrm>
        <a:graphic>
          <a:graphicData uri="http://schemas.openxmlformats.org/drawingml/2006/table">
            <a:tbl>
              <a:tblPr>
                <a:tableStyleId>{5C22544A-7EE6-4342-B048-85BDC9FD1C3A}</a:tableStyleId>
              </a:tblPr>
              <a:tblGrid>
                <a:gridCol w="635347">
                  <a:extLst>
                    <a:ext uri="{9D8B030D-6E8A-4147-A177-3AD203B41FA5}">
                      <a16:colId xmlns:a16="http://schemas.microsoft.com/office/drawing/2014/main" val="2944991750"/>
                    </a:ext>
                  </a:extLst>
                </a:gridCol>
                <a:gridCol w="664558">
                  <a:extLst>
                    <a:ext uri="{9D8B030D-6E8A-4147-A177-3AD203B41FA5}">
                      <a16:colId xmlns:a16="http://schemas.microsoft.com/office/drawing/2014/main" val="2619339526"/>
                    </a:ext>
                  </a:extLst>
                </a:gridCol>
                <a:gridCol w="1102729">
                  <a:extLst>
                    <a:ext uri="{9D8B030D-6E8A-4147-A177-3AD203B41FA5}">
                      <a16:colId xmlns:a16="http://schemas.microsoft.com/office/drawing/2014/main" val="555896189"/>
                    </a:ext>
                  </a:extLst>
                </a:gridCol>
                <a:gridCol w="963974">
                  <a:extLst>
                    <a:ext uri="{9D8B030D-6E8A-4147-A177-3AD203B41FA5}">
                      <a16:colId xmlns:a16="http://schemas.microsoft.com/office/drawing/2014/main" val="359940211"/>
                    </a:ext>
                  </a:extLst>
                </a:gridCol>
                <a:gridCol w="2183549">
                  <a:extLst>
                    <a:ext uri="{9D8B030D-6E8A-4147-A177-3AD203B41FA5}">
                      <a16:colId xmlns:a16="http://schemas.microsoft.com/office/drawing/2014/main" val="3268146364"/>
                    </a:ext>
                  </a:extLst>
                </a:gridCol>
              </a:tblGrid>
              <a:tr h="624271">
                <a:tc>
                  <a:txBody>
                    <a:bodyPr/>
                    <a:lstStyle/>
                    <a:p>
                      <a:pPr algn="ctr" fontAlgn="b"/>
                      <a:r>
                        <a:rPr lang="en-US" sz="800" b="0" i="0" u="none" strike="noStrike" dirty="0">
                          <a:solidFill>
                            <a:srgbClr val="000000"/>
                          </a:solidFill>
                          <a:effectLst/>
                          <a:latin typeface="Calibri" panose="020F0502020204030204" pitchFamily="34" charset="0"/>
                        </a:rPr>
                        <a:t>7/12/24</a:t>
                      </a:r>
                    </a:p>
                  </a:txBody>
                  <a:tcPr marL="7316" marR="7316" marT="7316" marB="0" anchor="b"/>
                </a:tc>
                <a:tc>
                  <a:txBody>
                    <a:bodyPr/>
                    <a:lstStyle/>
                    <a:p>
                      <a:pPr algn="l" fontAlgn="b"/>
                      <a:r>
                        <a:rPr lang="en-US" sz="800" u="none" strike="noStrike">
                          <a:effectLst/>
                        </a:rPr>
                        <a:t>WG Status</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First Name</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Last Name</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Affiliation</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294730918"/>
                  </a:ext>
                </a:extLst>
              </a:tr>
              <a:tr h="156068">
                <a:tc>
                  <a:txBody>
                    <a:bodyPr/>
                    <a:lstStyle/>
                    <a:p>
                      <a:pPr algn="ctr" fontAlgn="b"/>
                      <a:r>
                        <a:rPr lang="en-US" sz="800" b="0" i="0" u="none" strike="noStrike" dirty="0">
                          <a:solidFill>
                            <a:srgbClr val="000000"/>
                          </a:solidFill>
                          <a:effectLst/>
                          <a:latin typeface="Calibri" panose="020F0502020204030204" pitchFamily="34" charset="0"/>
                        </a:rPr>
                        <a:t>X</a:t>
                      </a: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Julia</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Andrusenko</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Rampart Communications</a:t>
                      </a:r>
                      <a:endParaRPr lang="en-US" sz="800" b="0" i="0" u="none" strike="noStrike" dirty="0">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3998575194"/>
                  </a:ext>
                </a:extLst>
              </a:tr>
              <a:tr h="156068">
                <a:tc>
                  <a:txBody>
                    <a:bodyPr/>
                    <a:lstStyle/>
                    <a:p>
                      <a:pPr algn="ctr" fontAlgn="b"/>
                      <a:r>
                        <a:rPr lang="en-US" sz="800" b="0" i="0" u="none" strike="noStrike" dirty="0">
                          <a:solidFill>
                            <a:srgbClr val="000000"/>
                          </a:solidFill>
                          <a:effectLst/>
                          <a:latin typeface="Calibri" panose="020F0502020204030204" pitchFamily="34" charset="0"/>
                        </a:rPr>
                        <a:t>X</a:t>
                      </a: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Carlos</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Caicedo</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Syracuse University (Vice Chair)</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303380143"/>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Participant</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David</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Chester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L3Harris</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3099948361"/>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Brent</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err="1">
                          <a:effectLst/>
                        </a:rPr>
                        <a:t>Josefiak</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L3Harris</a:t>
                      </a:r>
                      <a:endParaRPr lang="en-US" sz="800" b="0" i="0" u="none" strike="noStrike" dirty="0">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523165535"/>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Participant</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Mitch </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Kokar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VIStology &amp; Northeastern University</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3563926608"/>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Alex</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Lackpour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Drexel University</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4058247309"/>
                  </a:ext>
                </a:extLst>
              </a:tr>
              <a:tr h="156068">
                <a:tc>
                  <a:txBody>
                    <a:bodyPr/>
                    <a:lstStyle/>
                    <a:p>
                      <a:pPr algn="ctr" fontAlgn="b"/>
                      <a:r>
                        <a:rPr lang="en-US" sz="800" b="0" i="0" u="none" strike="noStrike" dirty="0">
                          <a:solidFill>
                            <a:srgbClr val="000000"/>
                          </a:solidFill>
                          <a:effectLst/>
                          <a:latin typeface="Calibri" panose="020F0502020204030204" pitchFamily="34" charset="0"/>
                        </a:rPr>
                        <a:t>X</a:t>
                      </a: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Eric</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Lindahl</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AMT66</a:t>
                      </a:r>
                    </a:p>
                  </a:txBody>
                  <a:tcPr marL="7316" marR="7316" marT="7316" marB="0" anchor="b"/>
                </a:tc>
                <a:extLst>
                  <a:ext uri="{0D108BD9-81ED-4DB2-BD59-A6C34878D82A}">
                    <a16:rowId xmlns:a16="http://schemas.microsoft.com/office/drawing/2014/main" val="2364933798"/>
                  </a:ext>
                </a:extLst>
              </a:tr>
              <a:tr h="156068">
                <a:tc>
                  <a:txBody>
                    <a:bodyPr/>
                    <a:lstStyle/>
                    <a:p>
                      <a:pPr algn="ctr" fontAlgn="b"/>
                      <a:r>
                        <a:rPr lang="en-US" sz="800" b="0" i="0" u="none" strike="noStrike" dirty="0">
                          <a:solidFill>
                            <a:srgbClr val="000000"/>
                          </a:solidFill>
                          <a:effectLst/>
                          <a:latin typeface="Calibri" panose="020F0502020204030204" pitchFamily="34" charset="0"/>
                        </a:rPr>
                        <a:t>X</a:t>
                      </a: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Reinhard</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Schrage</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SchrageConsult</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152546458"/>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Kael</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Stilp</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MITRE</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542954224"/>
                  </a:ext>
                </a:extLst>
              </a:tr>
              <a:tr h="156068">
                <a:tc>
                  <a:txBody>
                    <a:bodyPr/>
                    <a:lstStyle/>
                    <a:p>
                      <a:pPr algn="ctr" fontAlgn="b"/>
                      <a:r>
                        <a:rPr lang="en-US" sz="800" b="0" i="0" u="none" strike="noStrike" dirty="0">
                          <a:solidFill>
                            <a:srgbClr val="000000"/>
                          </a:solidFill>
                          <a:effectLst/>
                          <a:latin typeface="Calibri" panose="020F0502020204030204" pitchFamily="34" charset="0"/>
                        </a:rPr>
                        <a:t>X</a:t>
                      </a: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John </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Stine</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MITRE (Chair)</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380904703"/>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Participant</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Timothy</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Woods</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ANDRO Computational Solutions, LLC</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583877012"/>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Participant</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Daniel</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Zahirniak</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Joint Electromagnetic Warfare Center (JEWC)</a:t>
                      </a:r>
                      <a:endParaRPr lang="en-US" sz="800" b="0" i="0" u="none" strike="noStrike" dirty="0">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3396509466"/>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Participant</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Ed</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Coyle</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Georgia Institute of Technology</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865091601"/>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Participant</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Karen </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Haigh</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031170754"/>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Shastri</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Jayram</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University of Johannesburg</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2922581791"/>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Participant</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Sean</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Furman</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ANDRO Computational Solutions, LLC</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279280078"/>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Participant</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Joel</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Johnson</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L3Harris</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587203267"/>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Participant</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Chad</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Lau</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L3Harris</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886582556"/>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Participant</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Jakub</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Moskal</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Vistology</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3971696736"/>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Participant</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Becca</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Rousseau</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MITRE</a:t>
                      </a:r>
                      <a:endParaRPr lang="en-US" sz="800" b="0" i="0" u="none" strike="noStrike" dirty="0">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741276261"/>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Member</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Tony</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Rennier</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Foundry Inc.</a:t>
                      </a:r>
                      <a:endParaRPr lang="en-US" sz="800" b="0" i="0" u="none" strike="noStrike" dirty="0">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510128176"/>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Participant</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Mark</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Silvius</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SSC</a:t>
                      </a:r>
                    </a:p>
                  </a:txBody>
                  <a:tcPr marL="7316" marR="7316" marT="7316" marB="0" anchor="b"/>
                </a:tc>
                <a:extLst>
                  <a:ext uri="{0D108BD9-81ED-4DB2-BD59-A6C34878D82A}">
                    <a16:rowId xmlns:a16="http://schemas.microsoft.com/office/drawing/2014/main" val="2565856064"/>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Participant</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Jesse</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Caulfield</a:t>
                      </a:r>
                    </a:p>
                  </a:txBody>
                  <a:tcPr marL="7316" marR="7316" marT="7316" marB="0" anchor="b"/>
                </a:tc>
                <a:tc>
                  <a:txBody>
                    <a:bodyPr/>
                    <a:lstStyle/>
                    <a:p>
                      <a:pPr algn="l" fontAlgn="b"/>
                      <a:r>
                        <a:rPr lang="en-US" sz="800" b="0" i="0" u="none" strike="noStrike" dirty="0" err="1">
                          <a:solidFill>
                            <a:srgbClr val="000000"/>
                          </a:solidFill>
                          <a:effectLst/>
                          <a:latin typeface="Calibri" panose="020F0502020204030204" pitchFamily="34" charset="0"/>
                        </a:rPr>
                        <a:t>Keybridge</a:t>
                      </a:r>
                      <a:r>
                        <a:rPr lang="en-US" sz="800" b="0" i="0" u="none" strike="noStrike" dirty="0">
                          <a:solidFill>
                            <a:srgbClr val="000000"/>
                          </a:solidFill>
                          <a:effectLst/>
                          <a:latin typeface="Calibri" panose="020F0502020204030204" pitchFamily="34" charset="0"/>
                        </a:rPr>
                        <a:t> Wireless</a:t>
                      </a:r>
                    </a:p>
                  </a:txBody>
                  <a:tcPr marL="7316" marR="7316" marT="7316" marB="0" anchor="b"/>
                </a:tc>
                <a:extLst>
                  <a:ext uri="{0D108BD9-81ED-4DB2-BD59-A6C34878D82A}">
                    <a16:rowId xmlns:a16="http://schemas.microsoft.com/office/drawing/2014/main" val="1361083189"/>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Observer</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Dalisa</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Gonzalez</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IEEE</a:t>
                      </a:r>
                    </a:p>
                  </a:txBody>
                  <a:tcPr marL="7316" marR="7316" marT="7316" marB="0" anchor="b"/>
                </a:tc>
                <a:extLst>
                  <a:ext uri="{0D108BD9-81ED-4DB2-BD59-A6C34878D82A}">
                    <a16:rowId xmlns:a16="http://schemas.microsoft.com/office/drawing/2014/main" val="154567245"/>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Participant</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Yanji</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Chen</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Google</a:t>
                      </a:r>
                    </a:p>
                  </a:txBody>
                  <a:tcPr marL="7316" marR="7316" marT="7316" marB="0" anchor="b"/>
                </a:tc>
                <a:extLst>
                  <a:ext uri="{0D108BD9-81ED-4DB2-BD59-A6C34878D82A}">
                    <a16:rowId xmlns:a16="http://schemas.microsoft.com/office/drawing/2014/main" val="69559649"/>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Member</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Mohin</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Ahmed</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HRL</a:t>
                      </a:r>
                    </a:p>
                  </a:txBody>
                  <a:tcPr marL="7316" marR="7316" marT="7316" marB="0" anchor="b"/>
                </a:tc>
                <a:extLst>
                  <a:ext uri="{0D108BD9-81ED-4DB2-BD59-A6C34878D82A}">
                    <a16:rowId xmlns:a16="http://schemas.microsoft.com/office/drawing/2014/main" val="1395917627"/>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Participant</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Rajesh </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Krishan</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Self</a:t>
                      </a:r>
                    </a:p>
                  </a:txBody>
                  <a:tcPr marL="7316" marR="7316" marT="7316" marB="0" anchor="b"/>
                </a:tc>
                <a:extLst>
                  <a:ext uri="{0D108BD9-81ED-4DB2-BD59-A6C34878D82A}">
                    <a16:rowId xmlns:a16="http://schemas.microsoft.com/office/drawing/2014/main" val="3581860226"/>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Participant</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Benjamin</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Rolf</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Blind Creek Associates (BCA)</a:t>
                      </a:r>
                    </a:p>
                  </a:txBody>
                  <a:tcPr marL="7316" marR="7316" marT="7316" marB="0" anchor="b"/>
                </a:tc>
                <a:extLst>
                  <a:ext uri="{0D108BD9-81ED-4DB2-BD59-A6C34878D82A}">
                    <a16:rowId xmlns:a16="http://schemas.microsoft.com/office/drawing/2014/main" val="3481097786"/>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Participant</a:t>
                      </a:r>
                    </a:p>
                  </a:txBody>
                  <a:tcPr marL="7316" marR="7316" marT="7316" marB="0" anchor="b"/>
                </a:tc>
                <a:tc>
                  <a:txBody>
                    <a:bodyPr/>
                    <a:lstStyle/>
                    <a:p>
                      <a:pPr algn="l" fontAlgn="b"/>
                      <a:r>
                        <a:rPr lang="en-US" sz="800" b="0" i="0" u="none" strike="noStrike" dirty="0" err="1">
                          <a:solidFill>
                            <a:srgbClr val="000000"/>
                          </a:solidFill>
                          <a:effectLst/>
                          <a:latin typeface="Calibri" panose="020F0502020204030204" pitchFamily="34" charset="0"/>
                        </a:rPr>
                        <a:t>Jxiaxang</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Tang</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University of Minnesota </a:t>
                      </a:r>
                    </a:p>
                  </a:txBody>
                  <a:tcPr marL="7316" marR="7316" marT="7316" marB="0" anchor="b"/>
                </a:tc>
                <a:extLst>
                  <a:ext uri="{0D108BD9-81ED-4DB2-BD59-A6C34878D82A}">
                    <a16:rowId xmlns:a16="http://schemas.microsoft.com/office/drawing/2014/main" val="1809216534"/>
                  </a:ext>
                </a:extLst>
              </a:tr>
            </a:tbl>
          </a:graphicData>
        </a:graphic>
      </p:graphicFrame>
    </p:spTree>
    <p:extLst>
      <p:ext uri="{BB962C8B-B14F-4D97-AF65-F5344CB8AC3E}">
        <p14:creationId xmlns:p14="http://schemas.microsoft.com/office/powerpoint/2010/main" val="30421674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idx="4294967295"/>
          </p:nvPr>
        </p:nvSpPr>
        <p:spPr>
          <a:xfrm>
            <a:off x="609600" y="54688"/>
            <a:ext cx="7772400" cy="609600"/>
          </a:xfrm>
          <a:prstGeom prst="rect">
            <a:avLst/>
          </a:prstGeom>
        </p:spPr>
        <p:txBody>
          <a:bodyPr>
            <a:normAutofit fontScale="90000"/>
          </a:bodyPr>
          <a:lstStyle/>
          <a:p>
            <a:r>
              <a:rPr dirty="0"/>
              <a:t> Draft Agenda</a:t>
            </a:r>
          </a:p>
        </p:txBody>
      </p:sp>
      <p:sp>
        <p:nvSpPr>
          <p:cNvPr id="6147" name="Text Box 5040"/>
          <p:cNvSpPr txBox="1">
            <a:spLocks noChangeArrowheads="1"/>
          </p:cNvSpPr>
          <p:nvPr/>
        </p:nvSpPr>
        <p:spPr bwMode="auto">
          <a:xfrm>
            <a:off x="457200" y="601702"/>
            <a:ext cx="8534400" cy="42780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576263" indent="-457200" eaLnBrk="0" hangingPunct="0">
              <a:defRPr>
                <a:solidFill>
                  <a:schemeClr val="tx1"/>
                </a:solidFill>
                <a:latin typeface="Calibri" pitchFamily="34" charset="0"/>
                <a:cs typeface="Arial" pitchFamily="34" charset="0"/>
              </a:defRPr>
            </a:lvl1pPr>
            <a:lvl2pPr marL="914400" indent="-45720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marL="119063" indent="0"/>
            <a:r>
              <a:rPr lang="en-US" sz="1600" b="1" dirty="0">
                <a:latin typeface="Times New Roman" pitchFamily="18" charset="0"/>
              </a:rPr>
              <a:t>7/12/24  08:00 – 10:00 all times ET</a:t>
            </a:r>
            <a:endParaRPr lang="en-US" sz="1600" dirty="0">
              <a:latin typeface="Times New Roman" pitchFamily="18" charset="0"/>
            </a:endParaRPr>
          </a:p>
          <a:p>
            <a:pPr>
              <a:buFont typeface="+mj-lt"/>
              <a:buAutoNum type="arabicPeriod"/>
            </a:pPr>
            <a:r>
              <a:rPr lang="en-US" sz="1600" dirty="0"/>
              <a:t>Administrivia</a:t>
            </a:r>
          </a:p>
          <a:p>
            <a:pPr lvl="1">
              <a:buFont typeface="+mj-lt"/>
              <a:buAutoNum type="alphaLcParenR"/>
            </a:pPr>
            <a:r>
              <a:rPr lang="en-US" sz="1600" dirty="0"/>
              <a:t>Roll Call / Quorum Check</a:t>
            </a:r>
          </a:p>
          <a:p>
            <a:pPr lvl="1">
              <a:buFont typeface="+mj-lt"/>
              <a:buAutoNum type="alphaLcParenR"/>
            </a:pPr>
            <a:r>
              <a:rPr lang="en-US" sz="1600" dirty="0"/>
              <a:t>Approve Agenda</a:t>
            </a:r>
          </a:p>
          <a:p>
            <a:pPr lvl="1">
              <a:buFont typeface="+mj-lt"/>
              <a:buAutoNum type="alphaLcParenR"/>
            </a:pPr>
            <a:r>
              <a:rPr lang="en-US" sz="1600" dirty="0"/>
              <a:t>Copyright Slides</a:t>
            </a:r>
          </a:p>
          <a:p>
            <a:pPr lvl="1">
              <a:buFont typeface="+mj-lt"/>
              <a:buAutoNum type="alphaLcParenR"/>
            </a:pPr>
            <a:r>
              <a:rPr lang="en-US" sz="1600" dirty="0"/>
              <a:t>Patent Slides</a:t>
            </a:r>
          </a:p>
          <a:p>
            <a:pPr lvl="1">
              <a:buFont typeface="+mj-lt"/>
              <a:buAutoNum type="alphaLcParenR"/>
            </a:pPr>
            <a:r>
              <a:rPr lang="en-US" sz="1600" dirty="0"/>
              <a:t>Approval of recent minutes</a:t>
            </a:r>
          </a:p>
          <a:p>
            <a:pPr>
              <a:buFont typeface="+mj-lt"/>
              <a:buAutoNum type="arabicPeriod"/>
            </a:pPr>
            <a:r>
              <a:rPr lang="en-US" sz="1600" dirty="0"/>
              <a:t>Status on 1900.5 Revision</a:t>
            </a:r>
          </a:p>
          <a:p>
            <a:pPr>
              <a:buFont typeface="+mj-lt"/>
              <a:buAutoNum type="arabicPeriod"/>
            </a:pPr>
            <a:r>
              <a:rPr lang="en-US" sz="1600" dirty="0"/>
              <a:t>Status on 1900.5.1 Revision</a:t>
            </a:r>
          </a:p>
          <a:p>
            <a:pPr>
              <a:buFont typeface="+mj-lt"/>
              <a:buAutoNum type="arabicPeriod"/>
            </a:pPr>
            <a:r>
              <a:rPr lang="en-US" sz="1600" dirty="0"/>
              <a:t>Status on 1900.5.2 Revision</a:t>
            </a:r>
          </a:p>
          <a:p>
            <a:pPr>
              <a:buFont typeface="+mj-lt"/>
              <a:buAutoNum type="arabicPeriod"/>
            </a:pPr>
            <a:r>
              <a:rPr lang="en-US" sz="1600" dirty="0"/>
              <a:t>Opensource Repository Status</a:t>
            </a:r>
          </a:p>
          <a:p>
            <a:pPr>
              <a:buFont typeface="+mj-lt"/>
              <a:buAutoNum type="arabicPeriod"/>
            </a:pPr>
            <a:r>
              <a:rPr lang="en-US" sz="1600" dirty="0"/>
              <a:t>Review of other 1900 activities (1900.1, Leadership meeting etc.)</a:t>
            </a:r>
          </a:p>
          <a:p>
            <a:pPr>
              <a:buFont typeface="+mj-lt"/>
              <a:buAutoNum type="arabicPeriod"/>
            </a:pPr>
            <a:r>
              <a:rPr lang="en-US" sz="1600" dirty="0"/>
              <a:t>Website discussion</a:t>
            </a:r>
          </a:p>
          <a:p>
            <a:pPr>
              <a:buFont typeface="+mj-lt"/>
              <a:buAutoNum type="arabicPeriod"/>
            </a:pPr>
            <a:r>
              <a:rPr lang="en-US" sz="1600" dirty="0"/>
              <a:t>1900.5 Marketing Opportunities</a:t>
            </a:r>
          </a:p>
          <a:p>
            <a:pPr>
              <a:buFont typeface="+mj-lt"/>
              <a:buAutoNum type="arabicPeriod"/>
            </a:pPr>
            <a:r>
              <a:rPr lang="en-US" sz="1600" dirty="0"/>
              <a:t>1900.5 Meeting Planning and Review</a:t>
            </a:r>
          </a:p>
          <a:p>
            <a:pPr>
              <a:buFont typeface="+mj-lt"/>
              <a:buAutoNum type="arabicPeriod"/>
            </a:pPr>
            <a:r>
              <a:rPr lang="en-US" sz="1600" dirty="0" err="1"/>
              <a:t>AoB</a:t>
            </a:r>
            <a:endParaRPr lang="en-US" sz="1600" dirty="0"/>
          </a:p>
          <a:p>
            <a:pPr marL="119063" indent="0"/>
            <a:endParaRPr lang="en-US" sz="1600" b="1" dirty="0">
              <a:latin typeface="Times New Roman" pitchFamily="18" charset="0"/>
            </a:endParaRPr>
          </a:p>
        </p:txBody>
      </p:sp>
      <p:sp>
        <p:nvSpPr>
          <p:cNvPr id="6148" name="TextBox 1"/>
          <p:cNvSpPr txBox="1">
            <a:spLocks noChangeArrowheads="1"/>
          </p:cNvSpPr>
          <p:nvPr/>
        </p:nvSpPr>
        <p:spPr bwMode="auto">
          <a:xfrm>
            <a:off x="4191000" y="742189"/>
            <a:ext cx="449580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2400" b="1" i="1" dirty="0">
                <a:solidFill>
                  <a:srgbClr val="FF0000"/>
                </a:solidFill>
                <a:latin typeface="Times New Roman" pitchFamily="18" charset="0"/>
              </a:rPr>
              <a:t>Any modifications?</a:t>
            </a:r>
          </a:p>
        </p:txBody>
      </p:sp>
      <p:sp>
        <p:nvSpPr>
          <p:cNvPr id="2" name="Date Placeholder 1"/>
          <p:cNvSpPr>
            <a:spLocks noGrp="1"/>
          </p:cNvSpPr>
          <p:nvPr>
            <p:ph type="dt" sz="quarter" idx="10"/>
          </p:nvPr>
        </p:nvSpPr>
        <p:spPr>
          <a:xfrm>
            <a:off x="457200" y="6448425"/>
            <a:ext cx="2133600" cy="365125"/>
          </a:xfrm>
        </p:spPr>
        <p:txBody>
          <a:bodyPr/>
          <a:lstStyle/>
          <a:p>
            <a:pPr>
              <a:defRPr/>
            </a:pPr>
            <a:fld id="{CB808DC3-B91B-FF4A-B38D-601EB7C2D6EE}" type="datetime1">
              <a:rPr lang="en-US" smtClean="0"/>
              <a:t>7/12/2024</a:t>
            </a:fld>
            <a:endParaRPr lang="en-US"/>
          </a:p>
        </p:txBody>
      </p:sp>
      <p:sp>
        <p:nvSpPr>
          <p:cNvPr id="3" name="Footer Placeholder 2"/>
          <p:cNvSpPr>
            <a:spLocks noGrp="1"/>
          </p:cNvSpPr>
          <p:nvPr>
            <p:ph type="ftr" sz="quarter" idx="11"/>
          </p:nvPr>
        </p:nvSpPr>
        <p:spPr>
          <a:xfrm>
            <a:off x="3124200" y="6448425"/>
            <a:ext cx="2895600" cy="365125"/>
          </a:xfrm>
        </p:spPr>
        <p:txBody>
          <a:bodyPr/>
          <a:lstStyle/>
          <a:p>
            <a:pPr>
              <a:defRPr/>
            </a:pPr>
            <a:r>
              <a:rPr lang="en-US" dirty="0"/>
              <a:t>Doc #:5-24-0013-01-agen</a:t>
            </a:r>
          </a:p>
        </p:txBody>
      </p:sp>
      <p:sp>
        <p:nvSpPr>
          <p:cNvPr id="4" name="Slide Number Placeholder 3"/>
          <p:cNvSpPr>
            <a:spLocks noGrp="1"/>
          </p:cNvSpPr>
          <p:nvPr>
            <p:ph type="sldNum" sz="quarter" idx="12"/>
          </p:nvPr>
        </p:nvSpPr>
        <p:spPr>
          <a:xfrm>
            <a:off x="6553200" y="6448425"/>
            <a:ext cx="2133600" cy="365125"/>
          </a:xfrm>
        </p:spPr>
        <p:txBody>
          <a:bodyPr/>
          <a:lstStyle/>
          <a:p>
            <a:pPr>
              <a:defRPr/>
            </a:pPr>
            <a:fld id="{416AB2EC-0DBC-44B9-9ED4-DEF8811F0E73}" type="slidenum">
              <a:rPr lang="en-US" smtClean="0"/>
              <a:pPr>
                <a:defRPr/>
              </a:pPr>
              <a:t>4</a:t>
            </a:fld>
            <a:endParaRPr lang="en-US"/>
          </a:p>
        </p:txBody>
      </p:sp>
      <p:sp>
        <p:nvSpPr>
          <p:cNvPr id="5" name="TextBox 4">
            <a:extLst>
              <a:ext uri="{FF2B5EF4-FFF2-40B4-BE49-F238E27FC236}">
                <a16:creationId xmlns:a16="http://schemas.microsoft.com/office/drawing/2014/main" id="{942055E7-4B83-2C98-B52C-6AFA28AEB73B}"/>
              </a:ext>
            </a:extLst>
          </p:cNvPr>
          <p:cNvSpPr txBox="1"/>
          <p:nvPr/>
        </p:nvSpPr>
        <p:spPr>
          <a:xfrm>
            <a:off x="10094259" y="197224"/>
            <a:ext cx="184731" cy="369332"/>
          </a:xfrm>
          <a:prstGeom prst="rect">
            <a:avLst/>
          </a:prstGeom>
          <a:noFill/>
        </p:spPr>
        <p:txBody>
          <a:bodyPr wrap="none" rtlCol="0">
            <a:spAutoFit/>
          </a:bodyPr>
          <a:lstStyle/>
          <a:p>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dirty="0"/>
              <a:t>Approval of Agenda</a:t>
            </a:r>
          </a:p>
        </p:txBody>
      </p:sp>
      <p:sp>
        <p:nvSpPr>
          <p:cNvPr id="7171" name="Content Placeholder 2"/>
          <p:cNvSpPr>
            <a:spLocks noGrp="1"/>
          </p:cNvSpPr>
          <p:nvPr>
            <p:ph idx="1"/>
          </p:nvPr>
        </p:nvSpPr>
        <p:spPr>
          <a:xfrm>
            <a:off x="457200" y="1447800"/>
            <a:ext cx="7467600" cy="4525963"/>
          </a:xfrm>
        </p:spPr>
        <p:txBody>
          <a:bodyPr/>
          <a:lstStyle/>
          <a:p>
            <a:r>
              <a:rPr dirty="0"/>
              <a:t>Motion to approve Agenda contained </a:t>
            </a:r>
            <a:r>
              <a:rPr lang="en-US" dirty="0"/>
              <a:t>in Doc #: </a:t>
            </a:r>
            <a:r>
              <a:rPr lang="en-US" dirty="0">
                <a:solidFill>
                  <a:schemeClr val="tx1"/>
                </a:solidFill>
              </a:rPr>
              <a:t>5-24-0013-01-agen</a:t>
            </a:r>
          </a:p>
          <a:p>
            <a:endParaRPr dirty="0"/>
          </a:p>
          <a:p>
            <a:r>
              <a:rPr dirty="0"/>
              <a:t>Mover: Eric</a:t>
            </a:r>
          </a:p>
          <a:p>
            <a:r>
              <a:rPr dirty="0"/>
              <a:t>Second: Carlos</a:t>
            </a:r>
          </a:p>
          <a:p>
            <a:r>
              <a:rPr lang="en-US" dirty="0"/>
              <a:t>Vote:</a:t>
            </a:r>
            <a:endParaRPr dirty="0"/>
          </a:p>
        </p:txBody>
      </p:sp>
      <p:sp>
        <p:nvSpPr>
          <p:cNvPr id="4" name="Date Placeholder 3"/>
          <p:cNvSpPr>
            <a:spLocks noGrp="1"/>
          </p:cNvSpPr>
          <p:nvPr>
            <p:ph type="dt" sz="quarter" idx="10"/>
          </p:nvPr>
        </p:nvSpPr>
        <p:spPr>
          <a:xfrm>
            <a:off x="457200" y="6448425"/>
            <a:ext cx="2133600" cy="365125"/>
          </a:xfrm>
        </p:spPr>
        <p:txBody>
          <a:bodyPr/>
          <a:lstStyle/>
          <a:p>
            <a:pPr>
              <a:defRPr/>
            </a:pPr>
            <a:fld id="{D9C8D650-4F64-C642-9EC0-BD4F6B31B826}" type="datetime1">
              <a:rPr lang="en-US" smtClean="0"/>
              <a:t>7/12/2024</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dirty="0"/>
              <a:t>Doc #:5-24-0013-01-agen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37121803-2D18-4F48-9883-FC84CD494002}" type="slidenum">
              <a:rPr lang="en-US" smtClean="0"/>
              <a:pPr>
                <a:defRPr/>
              </a:pPr>
              <a:t>5</a:t>
            </a:fld>
            <a:endParaRPr lang="en-US"/>
          </a:p>
        </p:txBody>
      </p:sp>
      <p:sp>
        <p:nvSpPr>
          <p:cNvPr id="7175" name="Rectangle 2"/>
          <p:cNvSpPr>
            <a:spLocks noChangeArrowheads="1"/>
          </p:cNvSpPr>
          <p:nvPr/>
        </p:nvSpPr>
        <p:spPr bwMode="auto">
          <a:xfrm>
            <a:off x="2203450" y="27733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a:p>
        </p:txBody>
      </p:sp>
    </p:spTree>
    <p:extLst>
      <p:ext uri="{BB962C8B-B14F-4D97-AF65-F5344CB8AC3E}">
        <p14:creationId xmlns:p14="http://schemas.microsoft.com/office/powerpoint/2010/main" val="32949394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4"/>
          <p:cNvSpPr>
            <a:spLocks noGrp="1"/>
          </p:cNvSpPr>
          <p:nvPr>
            <p:ph type="title"/>
          </p:nvPr>
        </p:nvSpPr>
        <p:spPr/>
        <p:txBody>
          <a:bodyPr/>
          <a:lstStyle/>
          <a:p>
            <a:r>
              <a:t>Rules</a:t>
            </a:r>
          </a:p>
        </p:txBody>
      </p:sp>
      <p:sp>
        <p:nvSpPr>
          <p:cNvPr id="4099" name="Content Placeholder 5"/>
          <p:cNvSpPr>
            <a:spLocks noGrp="1"/>
          </p:cNvSpPr>
          <p:nvPr>
            <p:ph idx="1"/>
          </p:nvPr>
        </p:nvSpPr>
        <p:spPr>
          <a:xfrm>
            <a:off x="381000" y="1415180"/>
            <a:ext cx="8229600" cy="4525963"/>
          </a:xfrm>
        </p:spPr>
        <p:txBody>
          <a:bodyPr/>
          <a:lstStyle/>
          <a:p>
            <a:r>
              <a:rPr sz="2800" dirty="0"/>
              <a:t>IEEE </a:t>
            </a:r>
            <a:r>
              <a:rPr sz="2800" dirty="0" err="1"/>
              <a:t>DySPAN</a:t>
            </a:r>
            <a:r>
              <a:rPr sz="2800" dirty="0"/>
              <a:t>-SC rules</a:t>
            </a:r>
          </a:p>
          <a:p>
            <a:pPr lvl="1"/>
            <a:r>
              <a:rPr lang="en-US" sz="2400" dirty="0">
                <a:hlinkClick r:id="rId2"/>
              </a:rPr>
              <a:t>https://ieee.app.box.com/v/PandP-DySPAN-SC</a:t>
            </a:r>
            <a:endParaRPr lang="en-US" sz="2800" dirty="0"/>
          </a:p>
          <a:p>
            <a:endParaRPr lang="en-US" sz="2800" dirty="0"/>
          </a:p>
          <a:p>
            <a:r>
              <a:rPr sz="2800" dirty="0"/>
              <a:t>IEEE 1900.5 WG rules</a:t>
            </a:r>
          </a:p>
          <a:p>
            <a:pPr lvl="1"/>
            <a:r>
              <a:rPr lang="en-US" sz="2400" dirty="0">
                <a:hlinkClick r:id="rId3"/>
              </a:rPr>
              <a:t>https://ieee-sa.imeetcentral.com/p/eAAAAAAAR5QwAAAAACXzaF0</a:t>
            </a:r>
            <a:endParaRPr lang="en-US" sz="2400" dirty="0"/>
          </a:p>
          <a:p>
            <a:pPr lvl="1"/>
            <a:endParaRPr lang="en-US" sz="2800" dirty="0"/>
          </a:p>
          <a:p>
            <a:r>
              <a:rPr sz="2800" dirty="0"/>
              <a:t>Roberts Rules (latest edition) as needed…</a:t>
            </a:r>
            <a:endParaRPr lang="en-US" sz="2800" dirty="0"/>
          </a:p>
          <a:p>
            <a:pPr marL="457200" lvl="1" indent="0">
              <a:buNone/>
            </a:pPr>
            <a:endParaRPr sz="2400" dirty="0"/>
          </a:p>
        </p:txBody>
      </p:sp>
      <p:sp>
        <p:nvSpPr>
          <p:cNvPr id="2" name="Date Placeholder 1"/>
          <p:cNvSpPr>
            <a:spLocks noGrp="1"/>
          </p:cNvSpPr>
          <p:nvPr>
            <p:ph type="dt" sz="quarter" idx="10"/>
          </p:nvPr>
        </p:nvSpPr>
        <p:spPr>
          <a:xfrm>
            <a:off x="457200" y="6448425"/>
            <a:ext cx="2133600" cy="365125"/>
          </a:xfrm>
        </p:spPr>
        <p:txBody>
          <a:bodyPr/>
          <a:lstStyle/>
          <a:p>
            <a:pPr>
              <a:defRPr/>
            </a:pPr>
            <a:fld id="{06137BCD-43F7-4F4D-83AE-5C698A9883FD}" type="datetime1">
              <a:rPr lang="en-US" smtClean="0"/>
              <a:t>7/12/2024</a:t>
            </a:fld>
            <a:endParaRPr lang="en-US"/>
          </a:p>
        </p:txBody>
      </p:sp>
      <p:sp>
        <p:nvSpPr>
          <p:cNvPr id="3" name="Footer Placeholder 2"/>
          <p:cNvSpPr>
            <a:spLocks noGrp="1"/>
          </p:cNvSpPr>
          <p:nvPr>
            <p:ph type="ftr" sz="quarter" idx="11"/>
          </p:nvPr>
        </p:nvSpPr>
        <p:spPr>
          <a:xfrm>
            <a:off x="3124200" y="6448425"/>
            <a:ext cx="2895600" cy="365125"/>
          </a:xfrm>
        </p:spPr>
        <p:txBody>
          <a:bodyPr/>
          <a:lstStyle/>
          <a:p>
            <a:pPr>
              <a:defRPr/>
            </a:pPr>
            <a:r>
              <a:rPr lang="en-US" dirty="0"/>
              <a:t>Doc #:5-24-0013-01-agen</a:t>
            </a:r>
          </a:p>
        </p:txBody>
      </p:sp>
      <p:sp>
        <p:nvSpPr>
          <p:cNvPr id="4" name="Slide Number Placeholder 3"/>
          <p:cNvSpPr>
            <a:spLocks noGrp="1"/>
          </p:cNvSpPr>
          <p:nvPr>
            <p:ph type="sldNum" sz="quarter" idx="12"/>
          </p:nvPr>
        </p:nvSpPr>
        <p:spPr>
          <a:xfrm>
            <a:off x="6553200" y="6448425"/>
            <a:ext cx="2133600" cy="365125"/>
          </a:xfrm>
        </p:spPr>
        <p:txBody>
          <a:bodyPr/>
          <a:lstStyle/>
          <a:p>
            <a:pPr>
              <a:defRPr/>
            </a:pPr>
            <a:fld id="{41D24283-4ADC-447A-A334-A90E0754BD4F}" type="slidenum">
              <a:rPr lang="en-US" smtClean="0"/>
              <a:pPr>
                <a:defRPr/>
              </a:pPr>
              <a:t>6</a:t>
            </a:fld>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457200" y="120108"/>
            <a:ext cx="8229600" cy="819459"/>
          </a:xfrm>
        </p:spPr>
        <p:txBody>
          <a:bodyPr>
            <a:normAutofit fontScale="90000"/>
          </a:bodyPr>
          <a:lstStyle/>
          <a:p>
            <a:r>
              <a:rPr lang="en-US" altLang="en-US" dirty="0"/>
              <a:t>Instructions for Chairs of </a:t>
            </a:r>
            <a:br>
              <a:rPr lang="en-US" altLang="en-US" dirty="0"/>
            </a:br>
            <a:r>
              <a:rPr lang="en-US" altLang="en-US" dirty="0"/>
              <a:t>standards development activities</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a:bodyPr>
          <a:lstStyle/>
          <a:p>
            <a:pPr>
              <a:spcBef>
                <a:spcPts val="0"/>
              </a:spcBef>
              <a:spcAft>
                <a:spcPts val="0"/>
              </a:spcAft>
              <a:buClr>
                <a:srgbClr val="CC3300"/>
              </a:buClr>
              <a:buSzPct val="50000"/>
            </a:pPr>
            <a:r>
              <a:rPr lang="en-US" altLang="en-US" sz="2133" dirty="0">
                <a:latin typeface="Montserrat" panose="00000500000000000000" pitchFamily="2" charset="0"/>
                <a:cs typeface="Calibri" pitchFamily="34" charset="0"/>
              </a:rPr>
              <a:t>At the beginning of each standards development meeting the chair or a designee is to:</a:t>
            </a:r>
            <a:endParaRPr lang="en-US" altLang="en-US" sz="2933" dirty="0">
              <a:latin typeface="Calibri" pitchFamily="34" charset="0"/>
              <a:cs typeface="Calibri" pitchFamily="34" charset="0"/>
            </a:endParaRPr>
          </a:p>
          <a:p>
            <a:pPr lvl="1">
              <a:buSzPct val="150000"/>
            </a:pPr>
            <a:r>
              <a:rPr lang="en-US" altLang="en-US" sz="2267" dirty="0"/>
              <a:t>Show the following slides (or provide them beforehand)</a:t>
            </a:r>
          </a:p>
          <a:p>
            <a:pPr lvl="1">
              <a:buSzPct val="150000"/>
            </a:pPr>
            <a:r>
              <a:rPr lang="en-US" altLang="en-US" sz="2267" dirty="0"/>
              <a:t>Advise the standards development group participants that: </a:t>
            </a:r>
          </a:p>
          <a:p>
            <a:pPr lvl="2">
              <a:buSzPct val="150000"/>
            </a:pPr>
            <a:r>
              <a:rPr lang="en-US" altLang="en-US" sz="1867" dirty="0">
                <a:solidFill>
                  <a:schemeClr val="accent2">
                    <a:lumMod val="75000"/>
                  </a:schemeClr>
                </a:solidFill>
              </a:rPr>
              <a:t>IEEE SA’s copyright policy is described in Clause 7 of the IEEE SA Standards Board Bylaws and Clause 6.1 of the IEEE SA Standards Board Operations Manual;</a:t>
            </a:r>
          </a:p>
          <a:p>
            <a:pPr lvl="2">
              <a:buSzPct val="150000"/>
            </a:pPr>
            <a:r>
              <a:rPr lang="en-US" altLang="en-US" sz="1867" dirty="0">
                <a:solidFill>
                  <a:schemeClr val="accent2">
                    <a:lumMod val="75000"/>
                  </a:schemeClr>
                </a:solidFill>
              </a:rPr>
              <a:t>Any material submitted during standards development, whether verbal, recorded, or in written form, is a Contribution and shall comply with the IEEE SA Copyright Policy; </a:t>
            </a:r>
          </a:p>
          <a:p>
            <a:pPr lvl="2">
              <a:buSzPct val="150000"/>
            </a:pPr>
            <a:r>
              <a:rPr lang="en-US" altLang="en-US" sz="1867" dirty="0">
                <a:solidFill>
                  <a:schemeClr val="accent2">
                    <a:lumMod val="75000"/>
                  </a:schemeClr>
                </a:solidFill>
              </a:rPr>
              <a:t>Instruct the Secretary to record in the minutes of the relevant meeting: </a:t>
            </a:r>
          </a:p>
          <a:p>
            <a:pPr lvl="2">
              <a:buSzPct val="150000"/>
            </a:pPr>
            <a:r>
              <a:rPr lang="en-US" altLang="en-US" sz="1867" dirty="0">
                <a:solidFill>
                  <a:schemeClr val="accent2">
                    <a:lumMod val="75000"/>
                  </a:schemeClr>
                </a:solidFill>
              </a:rPr>
              <a:t>That the foregoing information was provided and that the copyright slides were shown (or provided beforehand). </a:t>
            </a:r>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sz="quarter" idx="10"/>
          </p:nvPr>
        </p:nvSpPr>
        <p:spPr/>
        <p:txBody>
          <a:bodyPr/>
          <a:lstStyle/>
          <a:p>
            <a:fld id="{A3979A82-1A5E-4C7B-AFC0-111CA6C3130A}" type="slidenum">
              <a:rPr lang="en-US" altLang="en-US" smtClean="0"/>
              <a:pPr/>
              <a:t>7</a:t>
            </a:fld>
            <a:endParaRPr lang="en-US" altLang="en-US"/>
          </a:p>
        </p:txBody>
      </p:sp>
      <p:sp>
        <p:nvSpPr>
          <p:cNvPr id="6" name="Date Placeholder 4">
            <a:extLst>
              <a:ext uri="{FF2B5EF4-FFF2-40B4-BE49-F238E27FC236}">
                <a16:creationId xmlns:a16="http://schemas.microsoft.com/office/drawing/2014/main" id="{0229176C-4695-9F43-9EE6-5E495E911E20}"/>
              </a:ext>
            </a:extLst>
          </p:cNvPr>
          <p:cNvSpPr txBox="1">
            <a:spLocks/>
          </p:cNvSpPr>
          <p:nvPr/>
        </p:nvSpPr>
        <p:spPr>
          <a:xfrm>
            <a:off x="457200" y="6448425"/>
            <a:ext cx="2133600" cy="365125"/>
          </a:xfrm>
          <a:prstGeom prst="rect">
            <a:avLst/>
          </a:prstGeom>
        </p:spPr>
        <p:txBody>
          <a:bodyPr vert="horz" lIns="91440" tIns="45720" rIns="91440" bIns="45720" rtlCol="0" anchor="ctr"/>
          <a:lstStyle>
            <a:defPPr>
              <a:defRPr lang="en-US"/>
            </a:defPPr>
            <a:lvl1pPr algn="r" rtl="0" fontAlgn="auto">
              <a:spcBef>
                <a:spcPts val="0"/>
              </a:spcBef>
              <a:spcAft>
                <a:spcPts val="0"/>
              </a:spcAft>
              <a:defRPr sz="1200" kern="1200">
                <a:solidFill>
                  <a:srgbClr val="000099"/>
                </a:solidFill>
                <a:latin typeface="+mn-lt"/>
                <a:ea typeface="+mn-ea"/>
                <a:cs typeface="+mn-cs"/>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algn="l">
              <a:defRPr/>
            </a:pPr>
            <a:fld id="{31C5D7D1-78BA-B44B-A862-C4AC3DF311BD}" type="datetime1">
              <a:rPr lang="en-US" smtClean="0"/>
              <a:pPr algn="l">
                <a:defRPr/>
              </a:pPr>
              <a:t>7/12/2024</a:t>
            </a:fld>
            <a:endParaRPr lang="en-US" dirty="0"/>
          </a:p>
        </p:txBody>
      </p:sp>
      <p:sp>
        <p:nvSpPr>
          <p:cNvPr id="7" name="Footer Placeholder 5">
            <a:extLst>
              <a:ext uri="{FF2B5EF4-FFF2-40B4-BE49-F238E27FC236}">
                <a16:creationId xmlns:a16="http://schemas.microsoft.com/office/drawing/2014/main" id="{E825EB79-2C36-7A4A-9217-77F3041DF386}"/>
              </a:ext>
            </a:extLst>
          </p:cNvPr>
          <p:cNvSpPr txBox="1">
            <a:spLocks/>
          </p:cNvSpPr>
          <p:nvPr/>
        </p:nvSpPr>
        <p:spPr>
          <a:xfrm>
            <a:off x="3124200" y="6448425"/>
            <a:ext cx="2895600" cy="365125"/>
          </a:xfrm>
          <a:prstGeom prst="rect">
            <a:avLst/>
          </a:prstGeom>
        </p:spPr>
        <p:txBody>
          <a:bodyPr vert="horz" lIns="91440" tIns="45720" rIns="91440" bIns="45720" rtlCol="0" anchor="ctr"/>
          <a:lstStyle>
            <a:defPPr>
              <a:defRPr lang="en-US"/>
            </a:defPPr>
            <a:lvl1pPr fontAlgn="auto">
              <a:spcBef>
                <a:spcPts val="0"/>
              </a:spcBef>
              <a:spcAft>
                <a:spcPts val="0"/>
              </a:spcAft>
              <a:defRPr sz="1200">
                <a:solidFill>
                  <a:srgbClr val="000099"/>
                </a:solidFill>
                <a:latin typeface="+mn-lt"/>
                <a:cs typeface="+mn-cs"/>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algn="ctr"/>
            <a:r>
              <a:rPr lang="en-US" dirty="0"/>
              <a:t>Doc #:5-21-0002-01-agen</a:t>
            </a:r>
          </a:p>
        </p:txBody>
      </p:sp>
    </p:spTree>
    <p:extLst>
      <p:ext uri="{BB962C8B-B14F-4D97-AF65-F5344CB8AC3E}">
        <p14:creationId xmlns:p14="http://schemas.microsoft.com/office/powerpoint/2010/main" val="17014953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457200" y="455668"/>
            <a:ext cx="8229600" cy="819459"/>
          </a:xfrm>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a:bodyPr>
          <a:lstStyle/>
          <a:p>
            <a:r>
              <a:rPr lang="en-US" altLang="en-US" sz="2133" dirty="0">
                <a:solidFill>
                  <a:schemeClr val="accent2">
                    <a:lumMod val="75000"/>
                  </a:schemeClr>
                </a:solidFill>
              </a:rPr>
              <a:t>By participating in this activity, you agree to comply with the IEEE Code of Ethics, all applicable laws, and all IEEE policies and procedures including, but not limited to, the IEEE SA Copyright Policy</a:t>
            </a:r>
            <a:r>
              <a:rPr lang="en-US" altLang="en-US" sz="2133" dirty="0"/>
              <a:t>. </a:t>
            </a:r>
          </a:p>
          <a:p>
            <a:pPr>
              <a:spcBef>
                <a:spcPts val="0"/>
              </a:spcBef>
              <a:spcAft>
                <a:spcPts val="0"/>
              </a:spcAft>
              <a:buClr>
                <a:srgbClr val="CC3300"/>
              </a:buClr>
              <a:buSzPct val="50000"/>
            </a:pPr>
            <a:endParaRPr lang="en-US" altLang="en-US" sz="2933" dirty="0">
              <a:latin typeface="Calibri" pitchFamily="34" charset="0"/>
              <a:cs typeface="Calibri" pitchFamily="34" charset="0"/>
            </a:endParaRPr>
          </a:p>
          <a:p>
            <a:pPr lvl="2">
              <a:buSzPct val="150000"/>
            </a:pPr>
            <a:r>
              <a:rPr lang="en-US" altLang="en-US" sz="1867" dirty="0"/>
              <a:t>Previously Published material (copyright assertion indicated) shall not be presented/submitted to the Working Group nor incorporated into a Working Group draft unless permission is granted. </a:t>
            </a:r>
          </a:p>
          <a:p>
            <a:pPr lvl="2">
              <a:buSzPct val="150000"/>
            </a:pPr>
            <a:r>
              <a:rPr lang="en-US" altLang="en-US" sz="1867" dirty="0"/>
              <a:t>Prior to presentation or submission, you shall notify the Working Group Chair of previously Published material and should assist the Chair in obtaining copyright permission acceptable to IEEE SA.</a:t>
            </a:r>
          </a:p>
          <a:p>
            <a:pPr lvl="2">
              <a:buSzPct val="150000"/>
            </a:pPr>
            <a:r>
              <a:rPr lang="en-US" altLang="en-US" sz="1867" dirty="0"/>
              <a:t>For material that is not previously Published, IEEE is automatically granted a license to use any material that is presented or submitted.</a:t>
            </a:r>
          </a:p>
          <a:p>
            <a:pPr lvl="2">
              <a:buSzPct val="150000"/>
            </a:pPr>
            <a:endParaRPr lang="en-US" altLang="en-US" sz="1867"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sz="quarter" idx="10"/>
          </p:nvPr>
        </p:nvSpPr>
        <p:spPr/>
        <p:txBody>
          <a:bodyPr/>
          <a:lstStyle/>
          <a:p>
            <a:fld id="{A3979A82-1A5E-4C7B-AFC0-111CA6C3130A}" type="slidenum">
              <a:rPr lang="en-US" altLang="en-US" smtClean="0"/>
              <a:pPr/>
              <a:t>8</a:t>
            </a:fld>
            <a:endParaRPr lang="en-US" altLang="en-US"/>
          </a:p>
        </p:txBody>
      </p:sp>
      <p:sp>
        <p:nvSpPr>
          <p:cNvPr id="5" name="Date Placeholder 4">
            <a:extLst>
              <a:ext uri="{FF2B5EF4-FFF2-40B4-BE49-F238E27FC236}">
                <a16:creationId xmlns:a16="http://schemas.microsoft.com/office/drawing/2014/main" id="{78E5F7CE-A03E-CF46-9A8D-455CD8DAED5D}"/>
              </a:ext>
            </a:extLst>
          </p:cNvPr>
          <p:cNvSpPr txBox="1">
            <a:spLocks/>
          </p:cNvSpPr>
          <p:nvPr/>
        </p:nvSpPr>
        <p:spPr>
          <a:xfrm>
            <a:off x="457200" y="6448425"/>
            <a:ext cx="2133600" cy="365125"/>
          </a:xfrm>
          <a:prstGeom prst="rect">
            <a:avLst/>
          </a:prstGeom>
        </p:spPr>
        <p:txBody>
          <a:bodyPr vert="horz" lIns="91440" tIns="45720" rIns="91440" bIns="45720" rtlCol="0" anchor="ctr"/>
          <a:lstStyle>
            <a:defPPr>
              <a:defRPr lang="en-US"/>
            </a:defPPr>
            <a:lvl1pPr algn="r" rtl="0" fontAlgn="auto">
              <a:spcBef>
                <a:spcPts val="0"/>
              </a:spcBef>
              <a:spcAft>
                <a:spcPts val="0"/>
              </a:spcAft>
              <a:defRPr sz="1200" kern="1200">
                <a:solidFill>
                  <a:srgbClr val="000099"/>
                </a:solidFill>
                <a:latin typeface="+mn-lt"/>
                <a:ea typeface="+mn-ea"/>
                <a:cs typeface="+mn-cs"/>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algn="l">
              <a:defRPr/>
            </a:pPr>
            <a:fld id="{31C5D7D1-78BA-B44B-A862-C4AC3DF311BD}" type="datetime1">
              <a:rPr lang="en-US" smtClean="0"/>
              <a:pPr algn="l">
                <a:defRPr/>
              </a:pPr>
              <a:t>7/12/2024</a:t>
            </a:fld>
            <a:endParaRPr lang="en-US" dirty="0"/>
          </a:p>
        </p:txBody>
      </p:sp>
      <p:sp>
        <p:nvSpPr>
          <p:cNvPr id="6" name="Footer Placeholder 5">
            <a:extLst>
              <a:ext uri="{FF2B5EF4-FFF2-40B4-BE49-F238E27FC236}">
                <a16:creationId xmlns:a16="http://schemas.microsoft.com/office/drawing/2014/main" id="{16106627-DDB8-3540-8268-8E196F45F3AF}"/>
              </a:ext>
            </a:extLst>
          </p:cNvPr>
          <p:cNvSpPr txBox="1">
            <a:spLocks/>
          </p:cNvSpPr>
          <p:nvPr/>
        </p:nvSpPr>
        <p:spPr>
          <a:xfrm>
            <a:off x="3124200" y="6448425"/>
            <a:ext cx="2895600" cy="365125"/>
          </a:xfrm>
          <a:prstGeom prst="rect">
            <a:avLst/>
          </a:prstGeom>
        </p:spPr>
        <p:txBody>
          <a:bodyPr/>
          <a:ls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algn="ctr">
              <a:defRPr/>
            </a:pPr>
            <a:r>
              <a:rPr lang="en-US" sz="1200" dirty="0">
                <a:solidFill>
                  <a:srgbClr val="000099"/>
                </a:solidFill>
                <a:latin typeface="+mn-lt"/>
                <a:cs typeface="+mn-cs"/>
              </a:rPr>
              <a:t>Doc #:5-21-0002-01-agen</a:t>
            </a:r>
          </a:p>
        </p:txBody>
      </p:sp>
    </p:spTree>
    <p:extLst>
      <p:ext uri="{BB962C8B-B14F-4D97-AF65-F5344CB8AC3E}">
        <p14:creationId xmlns:p14="http://schemas.microsoft.com/office/powerpoint/2010/main" val="1911122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sz="quarter" idx="12"/>
          </p:nvPr>
        </p:nvSpPr>
        <p:spPr/>
        <p:txBody>
          <a:bodyPr/>
          <a:lstStyle/>
          <a:p>
            <a:fld id="{A3979A82-1A5E-4C7B-AFC0-111CA6C3130A}" type="slidenum">
              <a:rPr lang="en-US" altLang="en-US" smtClean="0"/>
              <a:pPr/>
              <a:t>9</a:t>
            </a:fld>
            <a:endParaRPr lang="en-US" altLang="en-US"/>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4294967295"/>
          </p:nvPr>
        </p:nvSpPr>
        <p:spPr>
          <a:xfrm>
            <a:off x="0" y="1655763"/>
            <a:ext cx="8229600" cy="4521200"/>
          </a:xfrm>
        </p:spPr>
        <p:txBody>
          <a:bodyPr>
            <a:normAutofit fontScale="70000" lnSpcReduction="20000"/>
          </a:bodyPr>
          <a:lstStyle/>
          <a:p>
            <a:pPr lvl="2">
              <a:buSzPct val="150000"/>
            </a:pPr>
            <a:r>
              <a:rPr lang="en-US" dirty="0"/>
              <a:t>The IEEE SA Copyright Policy is described in the IEEE SA Standards Board Bylaws and IEEE SA Standards Board Operations Manual</a:t>
            </a:r>
            <a:br>
              <a:rPr lang="en-US" dirty="0"/>
            </a:br>
            <a:endParaRPr lang="en-US" dirty="0"/>
          </a:p>
          <a:p>
            <a:pPr lvl="3">
              <a:buSzPct val="150000"/>
            </a:pPr>
            <a:r>
              <a:rPr lang="en-US" sz="2267" dirty="0"/>
              <a:t>IEEE SA Copyright Policy, see </a:t>
            </a:r>
            <a:br>
              <a:rPr lang="en-US" sz="2267" dirty="0"/>
            </a:br>
            <a:r>
              <a:rPr lang="en-US" sz="2267" dirty="0"/>
              <a:t>	Clause 7 of the IEEE SA Standards Board Bylaws</a:t>
            </a:r>
            <a:br>
              <a:rPr lang="en-US" sz="2267" dirty="0"/>
            </a:br>
            <a:r>
              <a:rPr lang="en-US" sz="2267" dirty="0"/>
              <a:t> 	</a:t>
            </a:r>
            <a:r>
              <a:rPr lang="en-US" sz="1867" dirty="0">
                <a:hlinkClick r:id="rId2"/>
              </a:rPr>
              <a:t>https://standards.ieee.org/about/policies/bylaws/sect6-7.html#7</a:t>
            </a:r>
            <a:br>
              <a:rPr lang="en-US" sz="1867" dirty="0"/>
            </a:br>
            <a:r>
              <a:rPr lang="en-US" sz="2267" dirty="0"/>
              <a:t>	Clause 6.1 of the IEEE SA Standards Board Operations Manual</a:t>
            </a:r>
            <a:br>
              <a:rPr lang="en-US" sz="2267" dirty="0"/>
            </a:br>
            <a:r>
              <a:rPr lang="en-US" sz="2267" dirty="0"/>
              <a:t>	</a:t>
            </a:r>
            <a:r>
              <a:rPr lang="en-US" sz="1867" dirty="0">
                <a:hlinkClick r:id="rId3"/>
              </a:rPr>
              <a:t>https://standards.ieee.org/about/policies/opman/sect6.html</a:t>
            </a:r>
            <a:br>
              <a:rPr lang="en-US" sz="1867" dirty="0"/>
            </a:br>
            <a:endParaRPr lang="en-US" sz="1867" dirty="0"/>
          </a:p>
          <a:p>
            <a:pPr lvl="2">
              <a:buSzPct val="150000"/>
            </a:pPr>
            <a:r>
              <a:rPr lang="en-US" dirty="0"/>
              <a:t>IEEE SA Copyright Permission</a:t>
            </a:r>
          </a:p>
          <a:p>
            <a:pPr lvl="3">
              <a:buSzPct val="150000"/>
            </a:pPr>
            <a:r>
              <a:rPr lang="en-US" sz="1867" dirty="0">
                <a:hlinkClick r:id="rId4"/>
              </a:rPr>
              <a:t>https://standards.ieee.org/content/dam/ieee-standards/standards/web/documents/other/permissionltrs.zip</a:t>
            </a:r>
            <a:br>
              <a:rPr lang="en-US" sz="1867" dirty="0"/>
            </a:br>
            <a:endParaRPr lang="en-US" sz="1867" dirty="0"/>
          </a:p>
          <a:p>
            <a:pPr lvl="2">
              <a:buSzPct val="150000"/>
            </a:pPr>
            <a:r>
              <a:rPr lang="en-US" dirty="0"/>
              <a:t>IEEE SA Copyright FAQs</a:t>
            </a:r>
          </a:p>
          <a:p>
            <a:pPr lvl="3">
              <a:buSzPct val="150000"/>
            </a:pPr>
            <a:r>
              <a:rPr lang="en-US" sz="1867" dirty="0">
                <a:hlinkClick r:id="rId5"/>
              </a:rPr>
              <a:t>http://standards.ieee.org/faqs/copyrights.html/</a:t>
            </a:r>
            <a:endParaRPr lang="en-US" sz="1867" dirty="0"/>
          </a:p>
          <a:p>
            <a:pPr lvl="2">
              <a:buSzPct val="150000"/>
            </a:pPr>
            <a:r>
              <a:rPr lang="en-US" dirty="0"/>
              <a:t>IEEE SA Best Practices for IEEE Standards Development </a:t>
            </a:r>
          </a:p>
          <a:p>
            <a:pPr lvl="3">
              <a:buSzPct val="150000"/>
            </a:pPr>
            <a:r>
              <a:rPr lang="en-US" sz="1867" dirty="0">
                <a:hlinkClick r:id="rId6"/>
              </a:rPr>
              <a:t>http://site.ieee.org/sagroups-7004/files/2017/05/Best-Practices-for-IEEE-Standards-Development.pdf</a:t>
            </a:r>
            <a:endParaRPr lang="en-US" sz="1867" dirty="0"/>
          </a:p>
          <a:p>
            <a:pPr lvl="3">
              <a:buSzPct val="150000"/>
            </a:pPr>
            <a:r>
              <a:rPr lang="en-US" dirty="0"/>
              <a:t>Distribution of Draft Standards (see 6.1.3 of the SASB Operations Manual)</a:t>
            </a:r>
          </a:p>
          <a:p>
            <a:pPr lvl="3">
              <a:buSzPct val="150000"/>
            </a:pPr>
            <a:r>
              <a:rPr lang="en-US" sz="1867" dirty="0">
                <a:hlinkClick r:id="rId3"/>
              </a:rPr>
              <a:t>https://standards.ieee.org/about/policies/opman/sect6.html</a:t>
            </a:r>
            <a:endParaRPr lang="en-US" sz="1867" dirty="0"/>
          </a:p>
          <a:p>
            <a:pPr lvl="2">
              <a:buSzPct val="150000"/>
            </a:pPr>
            <a:endParaRPr lang="en-US" altLang="en-US" sz="1867" dirty="0"/>
          </a:p>
        </p:txBody>
      </p:sp>
      <p:sp>
        <p:nvSpPr>
          <p:cNvPr id="5" name="Date Placeholder 4">
            <a:extLst>
              <a:ext uri="{FF2B5EF4-FFF2-40B4-BE49-F238E27FC236}">
                <a16:creationId xmlns:a16="http://schemas.microsoft.com/office/drawing/2014/main" id="{43666204-C915-A74B-AE75-D9D230D68BFC}"/>
              </a:ext>
            </a:extLst>
          </p:cNvPr>
          <p:cNvSpPr>
            <a:spLocks noGrp="1"/>
          </p:cNvSpPr>
          <p:nvPr>
            <p:ph type="dt" sz="half" idx="10"/>
          </p:nvPr>
        </p:nvSpPr>
        <p:spPr/>
        <p:txBody>
          <a:bodyPr/>
          <a:lstStyle/>
          <a:p>
            <a:pPr>
              <a:defRPr/>
            </a:pPr>
            <a:fld id="{6C34D8EC-DA06-B04F-8423-F4907FAB4AFE}" type="datetime1">
              <a:rPr lang="en-US" smtClean="0"/>
              <a:t>7/12/2024</a:t>
            </a:fld>
            <a:endParaRPr lang="en-US" dirty="0"/>
          </a:p>
        </p:txBody>
      </p:sp>
      <p:sp>
        <p:nvSpPr>
          <p:cNvPr id="6" name="Footer Placeholder 5">
            <a:extLst>
              <a:ext uri="{FF2B5EF4-FFF2-40B4-BE49-F238E27FC236}">
                <a16:creationId xmlns:a16="http://schemas.microsoft.com/office/drawing/2014/main" id="{CC0DE05E-5062-384A-99D3-0AF1009B62D3}"/>
              </a:ext>
            </a:extLst>
          </p:cNvPr>
          <p:cNvSpPr>
            <a:spLocks noGrp="1"/>
          </p:cNvSpPr>
          <p:nvPr>
            <p:ph type="ftr" sz="quarter" idx="11"/>
          </p:nvPr>
        </p:nvSpPr>
        <p:spPr/>
        <p:txBody>
          <a:bodyPr/>
          <a:lstStyle/>
          <a:p>
            <a:pPr>
              <a:defRPr/>
            </a:pPr>
            <a:r>
              <a:rPr lang="en-US" dirty="0"/>
              <a:t>Doc #:5-24-0013-01-agen</a:t>
            </a:r>
          </a:p>
        </p:txBody>
      </p:sp>
    </p:spTree>
    <p:extLst>
      <p:ext uri="{BB962C8B-B14F-4D97-AF65-F5344CB8AC3E}">
        <p14:creationId xmlns:p14="http://schemas.microsoft.com/office/powerpoint/2010/main" val="404022521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37470</TotalTime>
  <Words>3303</Words>
  <Application>Microsoft Office PowerPoint</Application>
  <PresentationFormat>On-screen Show (4:3)</PresentationFormat>
  <Paragraphs>515</Paragraphs>
  <Slides>28</Slides>
  <Notes>3</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28</vt:i4>
      </vt:variant>
    </vt:vector>
  </HeadingPairs>
  <TitlesOfParts>
    <vt:vector size="35" baseType="lpstr">
      <vt:lpstr>Arial</vt:lpstr>
      <vt:lpstr>Calibri</vt:lpstr>
      <vt:lpstr>Lucida Grande</vt:lpstr>
      <vt:lpstr>Monotype Sorts</vt:lpstr>
      <vt:lpstr>Montserrat</vt:lpstr>
      <vt:lpstr>Times New Roman</vt:lpstr>
      <vt:lpstr>Office Theme</vt:lpstr>
      <vt:lpstr>PowerPoint Presentation</vt:lpstr>
      <vt:lpstr> Electronic Meeting Details </vt:lpstr>
      <vt:lpstr>Current Membership</vt:lpstr>
      <vt:lpstr> Draft Agenda</vt:lpstr>
      <vt:lpstr>Approval of Agenda</vt:lpstr>
      <vt:lpstr>Rules</vt:lpstr>
      <vt:lpstr>Instructions for Chairs of  standards development activities</vt:lpstr>
      <vt:lpstr>IEEE SA Copyright Policy</vt:lpstr>
      <vt:lpstr>IEEE SA Copyright Policy</vt:lpstr>
      <vt:lpstr>Instructions for the WG Chair</vt:lpstr>
      <vt:lpstr>Participants have a duty to inform the IEEE</vt:lpstr>
      <vt:lpstr>Ways to inform IEEE</vt:lpstr>
      <vt:lpstr>Other Guidelines for IEEE Working Group Meetings</vt:lpstr>
      <vt:lpstr>Patent-related information</vt:lpstr>
      <vt:lpstr>Minutes for approval</vt:lpstr>
      <vt:lpstr>Minutes for approval</vt:lpstr>
      <vt:lpstr>Minutes for approval</vt:lpstr>
      <vt:lpstr>Minutes for approval</vt:lpstr>
      <vt:lpstr>Current Status for 1900.5 Revision</vt:lpstr>
      <vt:lpstr>Current Status for 1900.5.1</vt:lpstr>
      <vt:lpstr>Current Status for 1900.5.2 Revision</vt:lpstr>
      <vt:lpstr>Opensource Repository</vt:lpstr>
      <vt:lpstr>Other DySPAN-SC Activities - 1</vt:lpstr>
      <vt:lpstr>IEEE 1900 Working Groups</vt:lpstr>
      <vt:lpstr>Website</vt:lpstr>
      <vt:lpstr>1900.5 Marketing Inputs</vt:lpstr>
      <vt:lpstr>1900.5 Meeting Planning and Review</vt:lpstr>
      <vt:lpstr>1900.5 AOB</vt:lpstr>
    </vt:vector>
  </TitlesOfParts>
  <Company>BAE Systems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matthew.sherman</dc:creator>
  <cp:lastModifiedBy>Dr. John A Stine</cp:lastModifiedBy>
  <cp:revision>652</cp:revision>
  <dcterms:created xsi:type="dcterms:W3CDTF">2013-08-13T02:52:21Z</dcterms:created>
  <dcterms:modified xsi:type="dcterms:W3CDTF">2024-07-12T12:36:35Z</dcterms:modified>
</cp:coreProperties>
</file>