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6" r:id="rId17"/>
    <p:sldId id="491" r:id="rId18"/>
    <p:sldId id="492" r:id="rId19"/>
    <p:sldId id="493" r:id="rId20"/>
    <p:sldId id="494" r:id="rId21"/>
    <p:sldId id="465" r:id="rId22"/>
    <p:sldId id="437" r:id="rId23"/>
    <p:sldId id="438" r:id="rId24"/>
    <p:sldId id="477"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69" d="100"/>
          <a:sy n="69" d="100"/>
        </p:scale>
        <p:origin x="1424"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John A Stine" userId="0b6fd13e-e542-4429-afc5-0a9ffb29d358" providerId="ADAL" clId="{CB2CDAE4-2532-4246-8976-C7418ABF928C}"/>
    <pc:docChg chg="undo custSel modSld">
      <pc:chgData name="Dr. John A Stine" userId="0b6fd13e-e542-4429-afc5-0a9ffb29d358" providerId="ADAL" clId="{CB2CDAE4-2532-4246-8976-C7418ABF928C}" dt="2024-02-02T20:05:56.471" v="451" actId="20577"/>
      <pc:docMkLst>
        <pc:docMk/>
      </pc:docMkLst>
      <pc:sldChg chg="modSp mod">
        <pc:chgData name="Dr. John A Stine" userId="0b6fd13e-e542-4429-afc5-0a9ffb29d358" providerId="ADAL" clId="{CB2CDAE4-2532-4246-8976-C7418ABF928C}" dt="2024-02-02T19:39:25.628" v="97" actId="1035"/>
        <pc:sldMkLst>
          <pc:docMk/>
          <pc:sldMk cId="3042167414" sldId="413"/>
        </pc:sldMkLst>
        <pc:graphicFrameChg chg="mod modGraphic">
          <ac:chgData name="Dr. John A Stine" userId="0b6fd13e-e542-4429-afc5-0a9ffb29d358" providerId="ADAL" clId="{CB2CDAE4-2532-4246-8976-C7418ABF928C}" dt="2024-02-02T19:39:25.628" v="97" actId="1035"/>
          <ac:graphicFrameMkLst>
            <pc:docMk/>
            <pc:sldMk cId="3042167414" sldId="413"/>
            <ac:graphicFrameMk id="5" creationId="{18B02E66-191F-A020-3B03-604F48D6A0B1}"/>
          </ac:graphicFrameMkLst>
        </pc:graphicFrameChg>
      </pc:sldChg>
      <pc:sldChg chg="modSp mod">
        <pc:chgData name="Dr. John A Stine" userId="0b6fd13e-e542-4429-afc5-0a9ffb29d358" providerId="ADAL" clId="{CB2CDAE4-2532-4246-8976-C7418ABF928C}" dt="2024-02-02T19:41:07.447" v="111" actId="20577"/>
        <pc:sldMkLst>
          <pc:docMk/>
          <pc:sldMk cId="3294939447" sldId="414"/>
        </pc:sldMkLst>
        <pc:spChg chg="mod">
          <ac:chgData name="Dr. John A Stine" userId="0b6fd13e-e542-4429-afc5-0a9ffb29d358" providerId="ADAL" clId="{CB2CDAE4-2532-4246-8976-C7418ABF928C}" dt="2024-02-02T19:41:07.447" v="111" actId="20577"/>
          <ac:spMkLst>
            <pc:docMk/>
            <pc:sldMk cId="3294939447" sldId="414"/>
            <ac:spMk id="7171" creationId="{00000000-0000-0000-0000-000000000000}"/>
          </ac:spMkLst>
        </pc:spChg>
      </pc:sldChg>
      <pc:sldChg chg="modSp mod">
        <pc:chgData name="Dr. John A Stine" userId="0b6fd13e-e542-4429-afc5-0a9ffb29d358" providerId="ADAL" clId="{CB2CDAE4-2532-4246-8976-C7418ABF928C}" dt="2024-02-02T19:35:23.802" v="5" actId="20577"/>
        <pc:sldMkLst>
          <pc:docMk/>
          <pc:sldMk cId="517413180" sldId="417"/>
        </pc:sldMkLst>
        <pc:spChg chg="mod">
          <ac:chgData name="Dr. John A Stine" userId="0b6fd13e-e542-4429-afc5-0a9ffb29d358" providerId="ADAL" clId="{CB2CDAE4-2532-4246-8976-C7418ABF928C}" dt="2024-02-02T19:35:23.802" v="5" actId="20577"/>
          <ac:spMkLst>
            <pc:docMk/>
            <pc:sldMk cId="517413180" sldId="417"/>
            <ac:spMk id="5" creationId="{61FBFA34-AD31-C64C-9C03-9FE4B70D0283}"/>
          </ac:spMkLst>
        </pc:spChg>
      </pc:sldChg>
      <pc:sldChg chg="modSp mod">
        <pc:chgData name="Dr. John A Stine" userId="0b6fd13e-e542-4429-afc5-0a9ffb29d358" providerId="ADAL" clId="{CB2CDAE4-2532-4246-8976-C7418ABF928C}" dt="2024-02-02T20:05:56.471" v="451" actId="20577"/>
        <pc:sldMkLst>
          <pc:docMk/>
          <pc:sldMk cId="1096453741" sldId="430"/>
        </pc:sldMkLst>
        <pc:spChg chg="mod">
          <ac:chgData name="Dr. John A Stine" userId="0b6fd13e-e542-4429-afc5-0a9ffb29d358" providerId="ADAL" clId="{CB2CDAE4-2532-4246-8976-C7418ABF928C}" dt="2024-02-02T20:05:56.471" v="451" actId="20577"/>
          <ac:spMkLst>
            <pc:docMk/>
            <pc:sldMk cId="1096453741" sldId="430"/>
            <ac:spMk id="17411" creationId="{00000000-0000-0000-0000-000000000000}"/>
          </ac:spMkLst>
        </pc:spChg>
      </pc:sldChg>
      <pc:sldChg chg="modSp mod">
        <pc:chgData name="Dr. John A Stine" userId="0b6fd13e-e542-4429-afc5-0a9ffb29d358" providerId="ADAL" clId="{CB2CDAE4-2532-4246-8976-C7418ABF928C}" dt="2024-02-02T19:52:21.970" v="300" actId="20577"/>
        <pc:sldMkLst>
          <pc:docMk/>
          <pc:sldMk cId="2720461886" sldId="437"/>
        </pc:sldMkLst>
        <pc:spChg chg="mod">
          <ac:chgData name="Dr. John A Stine" userId="0b6fd13e-e542-4429-afc5-0a9ffb29d358" providerId="ADAL" clId="{CB2CDAE4-2532-4246-8976-C7418ABF928C}" dt="2024-02-02T19:52:21.970" v="300" actId="20577"/>
          <ac:spMkLst>
            <pc:docMk/>
            <pc:sldMk cId="2720461886" sldId="437"/>
            <ac:spMk id="14339" creationId="{00000000-0000-0000-0000-000000000000}"/>
          </ac:spMkLst>
        </pc:spChg>
      </pc:sldChg>
      <pc:sldChg chg="modSp mod">
        <pc:chgData name="Dr. John A Stine" userId="0b6fd13e-e542-4429-afc5-0a9ffb29d358" providerId="ADAL" clId="{CB2CDAE4-2532-4246-8976-C7418ABF928C}" dt="2024-02-02T19:57:25.218" v="328" actId="6549"/>
        <pc:sldMkLst>
          <pc:docMk/>
          <pc:sldMk cId="3952479579" sldId="438"/>
        </pc:sldMkLst>
        <pc:spChg chg="mod">
          <ac:chgData name="Dr. John A Stine" userId="0b6fd13e-e542-4429-afc5-0a9ffb29d358" providerId="ADAL" clId="{CB2CDAE4-2532-4246-8976-C7418ABF928C}" dt="2024-02-02T19:57:25.218" v="328" actId="6549"/>
          <ac:spMkLst>
            <pc:docMk/>
            <pc:sldMk cId="3952479579" sldId="438"/>
            <ac:spMk id="14339" creationId="{00000000-0000-0000-0000-000000000000}"/>
          </ac:spMkLst>
        </pc:spChg>
      </pc:sldChg>
      <pc:sldChg chg="modSp mod">
        <pc:chgData name="Dr. John A Stine" userId="0b6fd13e-e542-4429-afc5-0a9ffb29d358" providerId="ADAL" clId="{CB2CDAE4-2532-4246-8976-C7418ABF928C}" dt="2024-02-02T20:03:53.897" v="435" actId="20577"/>
        <pc:sldMkLst>
          <pc:docMk/>
          <pc:sldMk cId="364832886" sldId="440"/>
        </pc:sldMkLst>
        <pc:spChg chg="mod">
          <ac:chgData name="Dr. John A Stine" userId="0b6fd13e-e542-4429-afc5-0a9ffb29d358" providerId="ADAL" clId="{CB2CDAE4-2532-4246-8976-C7418ABF928C}" dt="2024-02-02T20:03:53.897" v="435" actId="20577"/>
          <ac:spMkLst>
            <pc:docMk/>
            <pc:sldMk cId="364832886" sldId="440"/>
            <ac:spMk id="3" creationId="{00000000-0000-0000-0000-000000000000}"/>
          </ac:spMkLst>
        </pc:spChg>
      </pc:sldChg>
      <pc:sldChg chg="modSp mod">
        <pc:chgData name="Dr. John A Stine" userId="0b6fd13e-e542-4429-afc5-0a9ffb29d358" providerId="ADAL" clId="{CB2CDAE4-2532-4246-8976-C7418ABF928C}" dt="2024-02-02T19:49:28.652" v="241" actId="20577"/>
        <pc:sldMkLst>
          <pc:docMk/>
          <pc:sldMk cId="1343855003" sldId="465"/>
        </pc:sldMkLst>
        <pc:spChg chg="mod">
          <ac:chgData name="Dr. John A Stine" userId="0b6fd13e-e542-4429-afc5-0a9ffb29d358" providerId="ADAL" clId="{CB2CDAE4-2532-4246-8976-C7418ABF928C}" dt="2024-02-02T19:49:28.652" v="241" actId="20577"/>
          <ac:spMkLst>
            <pc:docMk/>
            <pc:sldMk cId="1343855003" sldId="465"/>
            <ac:spMk id="14339" creationId="{00000000-0000-0000-0000-000000000000}"/>
          </ac:spMkLst>
        </pc:spChg>
      </pc:sldChg>
      <pc:sldChg chg="modSp mod">
        <pc:chgData name="Dr. John A Stine" userId="0b6fd13e-e542-4429-afc5-0a9ffb29d358" providerId="ADAL" clId="{CB2CDAE4-2532-4246-8976-C7418ABF928C}" dt="2024-02-02T19:47:06.952" v="144" actId="20577"/>
        <pc:sldMkLst>
          <pc:docMk/>
          <pc:sldMk cId="1126934418" sldId="474"/>
        </pc:sldMkLst>
        <pc:spChg chg="mod">
          <ac:chgData name="Dr. John A Stine" userId="0b6fd13e-e542-4429-afc5-0a9ffb29d358" providerId="ADAL" clId="{CB2CDAE4-2532-4246-8976-C7418ABF928C}" dt="2024-02-02T19:47:06.952" v="144" actId="20577"/>
          <ac:spMkLst>
            <pc:docMk/>
            <pc:sldMk cId="1126934418" sldId="474"/>
            <ac:spMk id="12291" creationId="{00000000-0000-0000-0000-000000000000}"/>
          </ac:spMkLst>
        </pc:spChg>
      </pc:sldChg>
      <pc:sldChg chg="modSp mod">
        <pc:chgData name="Dr. John A Stine" userId="0b6fd13e-e542-4429-afc5-0a9ffb29d358" providerId="ADAL" clId="{CB2CDAE4-2532-4246-8976-C7418ABF928C}" dt="2024-02-02T19:59:19.440" v="420" actId="20577"/>
        <pc:sldMkLst>
          <pc:docMk/>
          <pc:sldMk cId="552489905" sldId="477"/>
        </pc:sldMkLst>
        <pc:spChg chg="mod">
          <ac:chgData name="Dr. John A Stine" userId="0b6fd13e-e542-4429-afc5-0a9ffb29d358" providerId="ADAL" clId="{CB2CDAE4-2532-4246-8976-C7418ABF928C}" dt="2024-02-02T19:59:19.440" v="420" actId="20577"/>
          <ac:spMkLst>
            <pc:docMk/>
            <pc:sldMk cId="552489905" sldId="477"/>
            <ac:spMk id="3" creationId="{9C806C28-9F61-25DA-D45A-DDD3FD6D9A52}"/>
          </ac:spMkLst>
        </pc:spChg>
      </pc:sldChg>
      <pc:sldChg chg="modSp mod">
        <pc:chgData name="Dr. John A Stine" userId="0b6fd13e-e542-4429-afc5-0a9ffb29d358" providerId="ADAL" clId="{CB2CDAE4-2532-4246-8976-C7418ABF928C}" dt="2024-02-02T19:47:34.240" v="159" actId="20577"/>
        <pc:sldMkLst>
          <pc:docMk/>
          <pc:sldMk cId="3198022125" sldId="486"/>
        </pc:sldMkLst>
        <pc:spChg chg="mod">
          <ac:chgData name="Dr. John A Stine" userId="0b6fd13e-e542-4429-afc5-0a9ffb29d358" providerId="ADAL" clId="{CB2CDAE4-2532-4246-8976-C7418ABF928C}" dt="2024-02-02T19:47:34.240" v="159" actId="20577"/>
          <ac:spMkLst>
            <pc:docMk/>
            <pc:sldMk cId="3198022125" sldId="486"/>
            <ac:spMk id="12291" creationId="{00000000-0000-0000-0000-000000000000}"/>
          </ac:spMkLst>
        </pc:spChg>
      </pc:sldChg>
      <pc:sldChg chg="modSp mod">
        <pc:chgData name="Dr. John A Stine" userId="0b6fd13e-e542-4429-afc5-0a9ffb29d358" providerId="ADAL" clId="{CB2CDAE4-2532-4246-8976-C7418ABF928C}" dt="2024-02-02T19:48:06.234" v="173" actId="20577"/>
        <pc:sldMkLst>
          <pc:docMk/>
          <pc:sldMk cId="1013438504" sldId="491"/>
        </pc:sldMkLst>
        <pc:spChg chg="mod">
          <ac:chgData name="Dr. John A Stine" userId="0b6fd13e-e542-4429-afc5-0a9ffb29d358" providerId="ADAL" clId="{CB2CDAE4-2532-4246-8976-C7418ABF928C}" dt="2024-02-02T19:48:06.234" v="173" actId="20577"/>
          <ac:spMkLst>
            <pc:docMk/>
            <pc:sldMk cId="1013438504" sldId="491"/>
            <ac:spMk id="12291" creationId="{00000000-0000-0000-0000-000000000000}"/>
          </ac:spMkLst>
        </pc:spChg>
      </pc:sldChg>
      <pc:sldChg chg="modSp mod">
        <pc:chgData name="Dr. John A Stine" userId="0b6fd13e-e542-4429-afc5-0a9ffb29d358" providerId="ADAL" clId="{CB2CDAE4-2532-4246-8976-C7418ABF928C}" dt="2024-02-02T19:48:21.324" v="187" actId="20577"/>
        <pc:sldMkLst>
          <pc:docMk/>
          <pc:sldMk cId="583147604" sldId="492"/>
        </pc:sldMkLst>
        <pc:spChg chg="mod">
          <ac:chgData name="Dr. John A Stine" userId="0b6fd13e-e542-4429-afc5-0a9ffb29d358" providerId="ADAL" clId="{CB2CDAE4-2532-4246-8976-C7418ABF928C}" dt="2024-02-02T19:48:21.324" v="187" actId="20577"/>
          <ac:spMkLst>
            <pc:docMk/>
            <pc:sldMk cId="583147604" sldId="492"/>
            <ac:spMk id="12291" creationId="{00000000-0000-0000-0000-000000000000}"/>
          </ac:spMkLst>
        </pc:spChg>
      </pc:sldChg>
      <pc:sldChg chg="modSp mod">
        <pc:chgData name="Dr. John A Stine" userId="0b6fd13e-e542-4429-afc5-0a9ffb29d358" providerId="ADAL" clId="{CB2CDAE4-2532-4246-8976-C7418ABF928C}" dt="2024-02-02T19:48:36.531" v="203" actId="20577"/>
        <pc:sldMkLst>
          <pc:docMk/>
          <pc:sldMk cId="554074641" sldId="493"/>
        </pc:sldMkLst>
        <pc:spChg chg="mod">
          <ac:chgData name="Dr. John A Stine" userId="0b6fd13e-e542-4429-afc5-0a9ffb29d358" providerId="ADAL" clId="{CB2CDAE4-2532-4246-8976-C7418ABF928C}" dt="2024-02-02T19:48:36.531" v="203" actId="20577"/>
          <ac:spMkLst>
            <pc:docMk/>
            <pc:sldMk cId="554074641" sldId="493"/>
            <ac:spMk id="12291" creationId="{00000000-0000-0000-0000-000000000000}"/>
          </ac:spMkLst>
        </pc:spChg>
      </pc:sldChg>
      <pc:sldChg chg="modSp mod">
        <pc:chgData name="Dr. John A Stine" userId="0b6fd13e-e542-4429-afc5-0a9ffb29d358" providerId="ADAL" clId="{CB2CDAE4-2532-4246-8976-C7418ABF928C}" dt="2024-02-02T19:48:51.658" v="217" actId="20577"/>
        <pc:sldMkLst>
          <pc:docMk/>
          <pc:sldMk cId="3423685397" sldId="494"/>
        </pc:sldMkLst>
        <pc:spChg chg="mod">
          <ac:chgData name="Dr. John A Stine" userId="0b6fd13e-e542-4429-afc5-0a9ffb29d358" providerId="ADAL" clId="{CB2CDAE4-2532-4246-8976-C7418ABF928C}" dt="2024-02-02T19:48:51.658" v="217" actId="20577"/>
          <ac:spMkLst>
            <pc:docMk/>
            <pc:sldMk cId="3423685397" sldId="494"/>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22</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2/15/2024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#:5-24-0009-01-agen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#:5-24-0009-01-agen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#:5-24-0009-01-agen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2/15/2024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#:5-24-0009-01-agen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2/15/2024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#:5-24-0009-01-agen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2/15/2024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#:5-24-0009-01-agen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2/15/2024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#:5-24-0009-01-agen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2/15/2024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#:5-24-0009-01-agen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2/15/2024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#:5-24-0009-01-agen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2/15/2024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#:5-24-0009-01-agen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2/15/2024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#:5-24-0009-01-agen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2/15/2024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#:5-24-0009-01-agen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2/15/2024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#:5-24-0009-01-agen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 Jan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Feb 2024</a:t>
            </a:r>
          </a:p>
          <a:p>
            <a:pPr eaLnBrk="0" hangingPunct="0"/>
            <a:r>
              <a:rPr lang="en-US" sz="1200" b="1" dirty="0">
                <a:latin typeface="Arial" pitchFamily="34" charset="0"/>
                <a:cs typeface="Times New Roman" pitchFamily="18" charset="0"/>
              </a:rPr>
              <a:t>Document No: 5-24-0009-01-agen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a:t>
            </a:r>
            <a:r>
              <a:rPr lang="en-US" dirty="0"/>
              <a:t>5-24-0002-00-mins</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2/15/2024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5-23-0024-00-mins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pPr>
              <a:lnSpc>
                <a:spcPct val="115000"/>
              </a:lnSpc>
              <a:defRPr/>
            </a:pPr>
            <a:r>
              <a:rPr dirty="0"/>
              <a:t>Second: Shastri</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2/15/2024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5-24-0005-00-mins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2/15/2024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11</a:t>
            </a:r>
            <a:r>
              <a:rPr lang="en-US" dirty="0">
                <a:solidFill>
                  <a:schemeClr val="tx1"/>
                </a:solidFill>
              </a:rPr>
              <a:t>/3/23 </a:t>
            </a:r>
            <a:r>
              <a:rPr dirty="0"/>
              <a:t>WG minutes contained in </a:t>
            </a:r>
            <a:r>
              <a:rPr lang="en-US" dirty="0">
                <a:solidFill>
                  <a:schemeClr val="tx1"/>
                </a:solidFill>
              </a:rPr>
              <a:t>Doc #: 5-24-0006-00-mins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2/15/2024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83147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12</a:t>
            </a:r>
            <a:r>
              <a:rPr lang="en-US" dirty="0">
                <a:solidFill>
                  <a:schemeClr val="tx1"/>
                </a:solidFill>
              </a:rPr>
              <a:t>/1/23 </a:t>
            </a:r>
            <a:r>
              <a:rPr dirty="0"/>
              <a:t>WG minutes contained in </a:t>
            </a:r>
            <a:r>
              <a:rPr lang="en-US" dirty="0">
                <a:solidFill>
                  <a:schemeClr val="tx1"/>
                </a:solidFill>
              </a:rPr>
              <a:t>Doc #: 5-24-0007-00-mins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2/15/2024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54074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2/15/2024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a:t>
            </a:r>
            <a:r>
              <a:rPr lang="en-US" dirty="0">
                <a:solidFill>
                  <a:schemeClr val="tx1"/>
                </a:solidFill>
              </a:rPr>
              <a:t>/12/24 </a:t>
            </a:r>
            <a:r>
              <a:rPr dirty="0"/>
              <a:t>WG minutes contained in </a:t>
            </a:r>
            <a:r>
              <a:rPr lang="en-US" dirty="0">
                <a:solidFill>
                  <a:schemeClr val="tx1"/>
                </a:solidFill>
              </a:rPr>
              <a:t>Doc #: 5-24-0008-00-mins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a:t>
            </a:r>
          </a:p>
          <a:p>
            <a:r>
              <a:rPr dirty="0"/>
              <a:t>Second:  Reinhard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2/15/2024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23685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272046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11/3/23</a:t>
            </a:r>
          </a:p>
          <a:p>
            <a:pPr lvl="1"/>
            <a:r>
              <a:rPr lang="en-US" sz="1600" dirty="0"/>
              <a:t>Continue to work to resolve new comments.  Work now involves closing the last few comments and finalizing the schema</a:t>
            </a:r>
          </a:p>
          <a:p>
            <a:r>
              <a:rPr lang="en-US" sz="2000" dirty="0"/>
              <a:t>12/1/23</a:t>
            </a:r>
          </a:p>
          <a:p>
            <a:pPr lvl="1"/>
            <a:r>
              <a:rPr lang="en-US" sz="1600" dirty="0"/>
              <a:t>A whisker away from completion – likely complete in the next two weeks and will post on Mentor and will use email to conduct a WG ballot to approve advancing to a new standards ballot.</a:t>
            </a:r>
          </a:p>
          <a:p>
            <a:r>
              <a:rPr lang="en-US" sz="2000" dirty="0"/>
              <a:t>1/12/24</a:t>
            </a:r>
          </a:p>
          <a:p>
            <a:pPr lvl="1"/>
            <a:r>
              <a:rPr lang="en-US" sz="1600" dirty="0"/>
              <a:t>1900.5.2 Revision was completed and placed on Mentor. CRG is doing the final review</a:t>
            </a:r>
          </a:p>
          <a:p>
            <a:pPr lvl="1"/>
            <a:r>
              <a:rPr lang="en-US" sz="1600" dirty="0"/>
              <a:t>Will seek the WG to authorize moving it forward to ballot</a:t>
            </a:r>
          </a:p>
          <a:p>
            <a:pPr lvl="1"/>
            <a:r>
              <a:rPr lang="en-US" sz="1600" dirty="0"/>
              <a:t>The volume of updates have made this a very different standard and the CRG recommends that we start over, form a new ballot group. This will enable current anticipated users (e.g., NSF NRDZ participants, government) to have a vote</a:t>
            </a:r>
          </a:p>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3952479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effectLst/>
                <a:latin typeface="Calibri" panose="020F0502020204030204" pitchFamily="34" charset="0"/>
                <a:ea typeface="Calibri" panose="020F0502020204030204" pitchFamily="34" charset="0"/>
              </a:rPr>
              <a:t>1/12/24</a:t>
            </a:r>
          </a:p>
          <a:p>
            <a:pPr lvl="1"/>
            <a:r>
              <a:rPr lang="en-US" sz="2200" dirty="0">
                <a:effectLst/>
                <a:latin typeface="Calibri" panose="020F0502020204030204" pitchFamily="34" charset="0"/>
                <a:ea typeface="Calibri" panose="020F0502020204030204" pitchFamily="34" charset="0"/>
              </a:rPr>
              <a:t>After final CRG review we will begin efforts to upload the SCM schemas</a:t>
            </a:r>
          </a:p>
          <a:p>
            <a:r>
              <a:rPr lang="en-US" sz="2600" dirty="0">
                <a:latin typeface="Calibri" panose="020F0502020204030204" pitchFamily="34" charset="0"/>
                <a:ea typeface="Calibri" panose="020F0502020204030204" pitchFamily="34" charset="0"/>
              </a:rPr>
              <a:t>2/2/24</a:t>
            </a:r>
          </a:p>
          <a:p>
            <a:pPr lvl="1"/>
            <a:r>
              <a:rPr lang="en-US" sz="2200" dirty="0">
                <a:effectLst/>
                <a:latin typeface="Calibri" panose="020F0502020204030204" pitchFamily="34" charset="0"/>
                <a:ea typeface="Calibri" panose="020F0502020204030204" pitchFamily="34" charset="0"/>
              </a:rPr>
              <a:t>Need to schedule a session to walk through creating a small repository</a:t>
            </a: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2/15/2024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#:5-24-0009-01-agen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552489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10000"/>
          </a:bodyPr>
          <a:lstStyle/>
          <a:p>
            <a:r>
              <a:rPr lang="en-US" sz="2000" dirty="0"/>
              <a:t>Met on 30 Jan</a:t>
            </a:r>
          </a:p>
          <a:p>
            <a:r>
              <a:rPr lang="en-US" sz="2000" dirty="0"/>
              <a:t>Treasurer – $45,592 in the account, $2,594 spent last month</a:t>
            </a:r>
          </a:p>
          <a:p>
            <a:r>
              <a:rPr lang="en-US" sz="2000" dirty="0"/>
              <a:t>Selected updates</a:t>
            </a:r>
          </a:p>
          <a:p>
            <a:pPr lvl="1"/>
            <a:r>
              <a:rPr lang="en-US" sz="1600" dirty="0"/>
              <a:t>1900.1 – No report</a:t>
            </a:r>
          </a:p>
          <a:p>
            <a:pPr lvl="1"/>
            <a:r>
              <a:rPr lang="en-US" sz="1600" dirty="0"/>
              <a:t>1900.2 – No report</a:t>
            </a:r>
          </a:p>
          <a:p>
            <a:pPr lvl="1"/>
            <a:r>
              <a:rPr lang="en-US" sz="1600" dirty="0"/>
              <a:t>1900.6 – Still need to kick off the work.  Have a tentative PAR.  Primary goal of their revision is to refresh the use cases and then linking the data model to those use cases.  The current baseline standard is no longer active.</a:t>
            </a:r>
          </a:p>
          <a:p>
            <a:pPr lvl="1"/>
            <a:r>
              <a:rPr lang="en-US" sz="1600" dirty="0"/>
              <a:t>1900.8 – Finalized the table for RFML for their use cases. Includes metadata to record.  Working on a schema-based approach to the semantic model for the data set. Hope this approach allows supporting multiple existing file formats</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None</a:t>
            </a:r>
          </a:p>
          <a:p>
            <a:r>
              <a:rPr lang="en-US" sz="2100" dirty="0"/>
              <a:t>Still hoping for a face-to-face SC meeting at the </a:t>
            </a:r>
            <a:r>
              <a:rPr lang="en-US" sz="2100" dirty="0" err="1"/>
              <a:t>DySPAN</a:t>
            </a:r>
            <a:r>
              <a:rPr lang="en-US" sz="2100" dirty="0"/>
              <a:t> Conference in DC in May 2024 but competition from other activities – e.g., NSF NRDZ and </a:t>
            </a:r>
            <a:r>
              <a:rPr lang="en-US" sz="2100" dirty="0" err="1"/>
              <a:t>SpectrumX</a:t>
            </a:r>
            <a:endParaRPr lang="en-US" sz="2100" dirty="0"/>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2/15/2024</a:t>
            </a:fld>
            <a:endParaRPr lang="en-US"/>
          </a:p>
        </p:txBody>
      </p:sp>
      <p:sp>
        <p:nvSpPr>
          <p:cNvPr id="5" name="Footer Placeholder 4"/>
          <p:cNvSpPr>
            <a:spLocks noGrp="1"/>
          </p:cNvSpPr>
          <p:nvPr>
            <p:ph type="ftr" sz="quarter" idx="11"/>
          </p:nvPr>
        </p:nvSpPr>
        <p:spPr/>
        <p:txBody>
          <a:bodyPr/>
          <a:lstStyle/>
          <a:p>
            <a:pPr>
              <a:defRPr/>
            </a:pPr>
            <a:r>
              <a:rPr lang="en-US" dirty="0"/>
              <a:t>Doc #:5-24-0009-01-agen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2/15/2024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#:5-24-0009-01-agen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2/15/2024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#:5-24-0009-01-agen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1/12/24 0800 ET</a:t>
            </a:r>
          </a:p>
          <a:p>
            <a:r>
              <a:rPr lang="en-US" sz="1600" strike="sngStrike" dirty="0"/>
              <a:t>P1900.5.2 CRG 1/19/24 1300 ET</a:t>
            </a:r>
          </a:p>
          <a:p>
            <a:r>
              <a:rPr lang="en-US" sz="1600" strike="sngStrike" dirty="0"/>
              <a:t>P1900.5 Revision Ad hoc 1/26/24 1300 ET </a:t>
            </a:r>
          </a:p>
          <a:p>
            <a:r>
              <a:rPr lang="en-US" sz="1600" strike="sngStrike" dirty="0"/>
              <a:t>P1900.5.2 CRG 2/2/24 1300 ET</a:t>
            </a:r>
          </a:p>
          <a:p>
            <a:r>
              <a:rPr lang="en-US" sz="1600" dirty="0"/>
              <a:t>P1900.5 WG Mtg 2/2/24 1430 ET</a:t>
            </a:r>
          </a:p>
          <a:p>
            <a:r>
              <a:rPr lang="en-US" sz="1600" strike="sngStrike" dirty="0"/>
              <a:t>P1900.5.1 Revision Ad hoc 2/2/24 1430 ET </a:t>
            </a:r>
          </a:p>
          <a:p>
            <a:r>
              <a:rPr lang="en-US" sz="1600" dirty="0"/>
              <a:t>P1900.5.2 CRG TBD 2/6/24 1400 ET</a:t>
            </a:r>
          </a:p>
          <a:p>
            <a:r>
              <a:rPr lang="en-US" sz="1600" dirty="0"/>
              <a:t>P1900.5 Revision Ad-hoc 2/9/24 1330 ET</a:t>
            </a:r>
          </a:p>
          <a:p>
            <a:r>
              <a:rPr lang="en-US" sz="1600" dirty="0"/>
              <a:t>P1900.5.2 CRG 2/16/23 1300 ET</a:t>
            </a:r>
          </a:p>
          <a:p>
            <a:r>
              <a:rPr lang="en-US" sz="1600" dirty="0"/>
              <a:t>P1900.5.1 Revision </a:t>
            </a:r>
            <a:r>
              <a:rPr lang="en-US" sz="1600"/>
              <a:t>Ad-hoc 2/16/24 </a:t>
            </a:r>
            <a:r>
              <a:rPr lang="en-US" sz="1600" dirty="0"/>
              <a:t>1430 ET</a:t>
            </a:r>
          </a:p>
          <a:p>
            <a:r>
              <a:rPr lang="en-US" sz="1600" dirty="0"/>
              <a:t>P1900.5 Revision Ad-hoc 2/23/24 1330 ET</a:t>
            </a:r>
          </a:p>
          <a:p>
            <a:r>
              <a:rPr lang="en-US" sz="1600" dirty="0"/>
              <a:t>P1900.5 WG Mtg 3/1/24 0800 ET</a:t>
            </a:r>
          </a:p>
          <a:p>
            <a:r>
              <a:rPr lang="en-US" sz="1600" dirty="0"/>
              <a:t>P1900.5.2 CRG 3/1/24 1300 ET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2/15/2024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002381904"/>
              </p:ext>
            </p:extLst>
          </p:nvPr>
        </p:nvGraphicFramePr>
        <p:xfrm>
          <a:off x="2819400" y="762000"/>
          <a:ext cx="5550157" cy="499417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2/15/2024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#:5-24-0009-01-agen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2/15/2024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a:latin typeface="Times New Roman" pitchFamily="18" charset="0"/>
              </a:rPr>
              <a:t>2/2/24  </a:t>
            </a:r>
            <a:r>
              <a:rPr lang="en-US" sz="1600" b="1" dirty="0">
                <a:latin typeface="Times New Roman" pitchFamily="18" charset="0"/>
              </a:rPr>
              <a:t>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2/15/2024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5-24-0009-01-agen</a:t>
            </a:r>
          </a:p>
          <a:p>
            <a:endParaRPr dirty="0"/>
          </a:p>
          <a:p>
            <a:r>
              <a:rPr dirty="0"/>
              <a:t>Mover: 	Reinhard	</a:t>
            </a:r>
          </a:p>
          <a:p>
            <a:r>
              <a:rPr dirty="0"/>
              <a:t>Second: Eric</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2/15/2024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2/15/2024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2/15/2024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2/15/2024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#:5-24-0009-01-agen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36841</TotalTime>
  <Words>3261</Words>
  <Application>Microsoft Office PowerPoint</Application>
  <PresentationFormat>On-screen Show (4:3)</PresentationFormat>
  <Paragraphs>521</Paragraphs>
  <Slides>30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631</cp:revision>
  <dcterms:created xsi:type="dcterms:W3CDTF">2013-08-13T02:52:21Z</dcterms:created>
  <dcterms:modified xsi:type="dcterms:W3CDTF">2024-02-15T16:28:53Z</dcterms:modified>
</cp:coreProperties>
</file>