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65" r:id="rId18"/>
    <p:sldId id="437" r:id="rId19"/>
    <p:sldId id="438" r:id="rId20"/>
    <p:sldId id="477" r:id="rId21"/>
    <p:sldId id="426" r:id="rId22"/>
    <p:sldId id="482"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65" d="100"/>
          <a:sy n="65" d="100"/>
        </p:scale>
        <p:origin x="10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8/2/2023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#:5-23-0015-00-agen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8/2/2023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#:5-23-0015-00-agen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8/2/2023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#:5-23-0015-00-agen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8/2/2023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#:5-23-0015-00-agen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8/2/2023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#:5-23-0015-00-agen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8/2/2023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#:5-23-0015-00-agen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8/2/2023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#:5-23-0015-00-agen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8/2/2023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#:5-23-0015-00-agen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8/2/2023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8/2/2023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#:5-23-0015-00-agen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f49fb8519c50751011058323973348d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fcc.gov/fcc-nsf-ai-workshop"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8/2/2023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#:5-23-0015-00-agen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596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August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Aug 2023</a:t>
            </a:r>
          </a:p>
          <a:p>
            <a:pPr eaLnBrk="0" hangingPunct="0"/>
            <a:r>
              <a:rPr lang="en-US" sz="1200" b="1" dirty="0">
                <a:latin typeface="Arial" pitchFamily="34" charset="0"/>
                <a:cs typeface="Times New Roman" pitchFamily="18" charset="0"/>
              </a:rPr>
              <a:t>Document No: 5-23-0015-00-agen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6/2/23</a:t>
            </a:r>
          </a:p>
          <a:p>
            <a:pPr lvl="1"/>
            <a:r>
              <a:rPr lang="en-US" sz="1400" dirty="0"/>
              <a:t>Decision was made to request an extension of the PAR</a:t>
            </a:r>
          </a:p>
          <a:p>
            <a:pPr lvl="1"/>
            <a:r>
              <a:rPr lang="en-US" sz="1400" dirty="0"/>
              <a:t>Decided to forego trying to do the coverage of he CBRS solution</a:t>
            </a:r>
          </a:p>
          <a:p>
            <a:pPr lvl="1"/>
            <a:r>
              <a:rPr lang="en-US" sz="1400" dirty="0"/>
              <a:t>Had discussion about the definitions of networks and will spend some time on terminology at the next meeting</a:t>
            </a:r>
          </a:p>
          <a:p>
            <a:r>
              <a:rPr lang="en-US" sz="2200" dirty="0"/>
              <a:t>7/7/23</a:t>
            </a:r>
          </a:p>
          <a:p>
            <a:pPr lvl="1"/>
            <a:r>
              <a:rPr lang="en-US" sz="1800" dirty="0"/>
              <a:t>Went over possible enumerations of classes of systems, actors, and components</a:t>
            </a:r>
          </a:p>
          <a:p>
            <a:pPr lvl="1"/>
            <a:r>
              <a:rPr lang="en-US" sz="1800" dirty="0"/>
              <a:t>Won’t be done by December and not within a year so we will seek an extension</a:t>
            </a:r>
          </a:p>
          <a:p>
            <a:pPr lvl="1"/>
            <a:r>
              <a:rPr lang="en-US" sz="1800" dirty="0"/>
              <a:t>Eric presented the C4 model for the concepts and providing visualization of them – Shastri created a UML model which we will discuss at the next ad hoc</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r>
              <a:rPr lang="en-US" sz="2000" dirty="0"/>
              <a:t>7/7/23</a:t>
            </a:r>
          </a:p>
          <a:p>
            <a:pPr lvl="1"/>
            <a:r>
              <a:rPr lang="en-US" sz="1600" dirty="0"/>
              <a:t>CRG meeting and we are working the comments.  </a:t>
            </a:r>
          </a:p>
          <a:p>
            <a:pPr lvl="1"/>
            <a:r>
              <a:rPr lang="en-US" sz="1600" dirty="0"/>
              <a:t>Worked through some comments</a:t>
            </a:r>
          </a:p>
          <a:p>
            <a:r>
              <a:rPr lang="en-US" sz="2000" dirty="0"/>
              <a:t>8/3/23</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8/2/2023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2333 003 6568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extLst>
              <p:ext uri="{D42A27DB-BD31-4B8C-83A1-F6EECF244321}">
                <p14:modId xmlns:p14="http://schemas.microsoft.com/office/powerpoint/2010/main" val="1014633930"/>
              </p:ext>
            </p:extLst>
          </p:nvPr>
        </p:nvGraphicFramePr>
        <p:xfrm>
          <a:off x="381000" y="1258888"/>
          <a:ext cx="5638800" cy="328483"/>
        </p:xfrm>
        <a:graphic>
          <a:graphicData uri="http://schemas.openxmlformats.org/drawingml/2006/table">
            <a:tbl>
              <a:tblPr firstRow="1" firstCol="1" bandRow="1">
                <a:tableStyleId>{5C22544A-7EE6-4342-B048-85BDC9FD1C3A}</a:tableStyleId>
              </a:tblPr>
              <a:tblGrid>
                <a:gridCol w="56388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effectLst/>
                          <a:hlinkClick r:id="rId3"/>
                        </a:rPr>
                        <a:t>https://ieeesa.webex.com/ieeesa/j.php?MTID=mf49fb8519c50751011058323973348de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464576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r>
              <a:rPr lang="en-US" sz="2400" dirty="0"/>
              <a:t>7/7/23</a:t>
            </a:r>
          </a:p>
          <a:p>
            <a:pPr lvl="1"/>
            <a:r>
              <a:rPr lang="en-US" sz="2000" dirty="0"/>
              <a:t>Alex and Eric will contact on the PURL status as well as support 1900.8</a:t>
            </a:r>
          </a:p>
          <a:p>
            <a:r>
              <a:rPr lang="en-US" sz="2400" dirty="0"/>
              <a:t>8/3/23</a:t>
            </a:r>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8/2/2023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#:5-23-0015-00-agen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Tree>
    <p:extLst>
      <p:ext uri="{BB962C8B-B14F-4D97-AF65-F5344CB8AC3E}">
        <p14:creationId xmlns:p14="http://schemas.microsoft.com/office/powerpoint/2010/main" val="55248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85000" lnSpcReduction="10000"/>
          </a:bodyPr>
          <a:lstStyle/>
          <a:p>
            <a:r>
              <a:rPr lang="en-US" sz="2000" dirty="0"/>
              <a:t>Met on 20 Jun–notes follow</a:t>
            </a:r>
          </a:p>
          <a:p>
            <a:r>
              <a:rPr lang="en-US" sz="2000" dirty="0"/>
              <a:t>Reinhard Schrage volunteered to serve as treasurer.</a:t>
            </a:r>
          </a:p>
          <a:p>
            <a:r>
              <a:rPr lang="en-US" sz="2000" dirty="0"/>
              <a:t>Selected updates</a:t>
            </a:r>
          </a:p>
          <a:p>
            <a:pPr lvl="1"/>
            <a:r>
              <a:rPr lang="en-US" sz="1600" dirty="0"/>
              <a:t>1900.6 – Creating a PAR to work on the baseline standard.  Would bring in any amendments. Want one standard and so one document.</a:t>
            </a:r>
          </a:p>
          <a:p>
            <a:pPr lvl="1"/>
            <a:r>
              <a:rPr lang="en-US" sz="1600" dirty="0"/>
              <a:t>1900.8 – Goal is to create a standard for collecting RF data to input into RF ML algorithms. Work focuses on the data and its associated meta data. Need to ensure all use cases are addressed.</a:t>
            </a:r>
          </a:p>
          <a:p>
            <a:r>
              <a:rPr lang="en-US" sz="2000" dirty="0"/>
              <a:t>Updating the 1900 web site</a:t>
            </a:r>
          </a:p>
          <a:p>
            <a:pPr lvl="1"/>
            <a:r>
              <a:rPr lang="en-US" sz="1600" dirty="0"/>
              <a:t>Added a spectrogram to the website and want to use it to convey the idea of whitespace</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endParaRPr lang="en-US" sz="1200" dirty="0"/>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Sherman et al wrote a paper on VITA 49 carrying SCM – adapted CIL could carry SCMs and want to contrast it with the approach with VITA 49. It will likely move forward with standardization.</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Not certain where it should be standardized but most likely within IEEE 1900.5 WG</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Submitting a paper to MILCOM – describes the functions of the control channel technology and some experimentation results</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8/2/2023</a:t>
            </a:fld>
            <a:endParaRPr lang="en-US"/>
          </a:p>
        </p:txBody>
      </p:sp>
      <p:sp>
        <p:nvSpPr>
          <p:cNvPr id="5" name="Footer Placeholder 4"/>
          <p:cNvSpPr>
            <a:spLocks noGrp="1"/>
          </p:cNvSpPr>
          <p:nvPr>
            <p:ph type="ftr" sz="quarter" idx="11"/>
          </p:nvPr>
        </p:nvSpPr>
        <p:spPr/>
        <p:txBody>
          <a:bodyPr/>
          <a:lstStyle/>
          <a:p>
            <a:pPr>
              <a:defRPr/>
            </a:pPr>
            <a:r>
              <a:rPr lang="en-US" dirty="0"/>
              <a:t>Doc #:5-23-0015-00-agen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Eric, </a:t>
            </a:r>
          </a:p>
          <a:p>
            <a:pPr lvl="1"/>
            <a:r>
              <a:rPr lang="en-US" dirty="0"/>
              <a:t>Scope: John </a:t>
            </a:r>
          </a:p>
          <a:p>
            <a:pPr lvl="1"/>
            <a:r>
              <a:rPr lang="en-US" dirty="0"/>
              <a:t>1900.5: Eric and Alex</a:t>
            </a:r>
          </a:p>
          <a:p>
            <a:pPr lvl="1"/>
            <a:r>
              <a:rPr lang="en-US" dirty="0"/>
              <a:t>1900.5.1: Reinhard</a:t>
            </a:r>
          </a:p>
          <a:p>
            <a:pPr lvl="1"/>
            <a:r>
              <a:rPr lang="en-US" dirty="0"/>
              <a:t>1900.5.2: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8/2/2023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#:5-23-0015-00-agen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180330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r>
              <a:rPr lang="en-US" sz="1800" dirty="0"/>
              <a:t>8/4/23</a:t>
            </a:r>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7/7/23 0800 ET</a:t>
            </a:r>
          </a:p>
          <a:p>
            <a:r>
              <a:rPr lang="en-US" sz="1600" strike="sngStrike" dirty="0"/>
              <a:t>P1900.5.1 Ad hoc 7/7/23 0800+ ET </a:t>
            </a:r>
          </a:p>
          <a:p>
            <a:r>
              <a:rPr lang="en-US" sz="1600" strike="sngStrike" dirty="0"/>
              <a:t>P1900.5.2 CRG 7/7/23 1300 ET</a:t>
            </a:r>
          </a:p>
          <a:p>
            <a:r>
              <a:rPr lang="en-US" sz="1600" strike="sngStrike" dirty="0"/>
              <a:t>P1900.5 Revision Ad-hoc 7/14/23 1330 ET</a:t>
            </a:r>
          </a:p>
          <a:p>
            <a:r>
              <a:rPr lang="en-US" sz="1600" strike="sngStrike" dirty="0"/>
              <a:t>P1900.5.2 CRG 7/28/23 1300 ET</a:t>
            </a:r>
          </a:p>
          <a:p>
            <a:r>
              <a:rPr lang="en-US" sz="1600" strike="sngStrike" dirty="0"/>
              <a:t>P1900.5 Revision Ad Hoc 7/28/23 1330 ET</a:t>
            </a:r>
          </a:p>
          <a:p>
            <a:r>
              <a:rPr lang="en-US" sz="1600" dirty="0"/>
              <a:t>P1900.5.2 CRG 8/4/23 1300 ET</a:t>
            </a:r>
          </a:p>
          <a:p>
            <a:r>
              <a:rPr lang="en-US" sz="1600" dirty="0"/>
              <a:t>P1900.5 WG Mtg 8/4/23 1430 ET</a:t>
            </a:r>
          </a:p>
          <a:p>
            <a:r>
              <a:rPr lang="en-US" sz="1600" dirty="0"/>
              <a:t>P1900.5.1 Ad hoc 8/4/23 1430+ ET </a:t>
            </a:r>
          </a:p>
          <a:p>
            <a:r>
              <a:rPr lang="en-US" sz="1600" dirty="0"/>
              <a:t>P1900.5 Revision Ad-hoc 8/11/23 1330 ET</a:t>
            </a:r>
          </a:p>
          <a:p>
            <a:r>
              <a:rPr lang="en-US" sz="1600" dirty="0"/>
              <a:t>P1900.5.2 CRG 8/18/23 1300 ET</a:t>
            </a:r>
          </a:p>
          <a:p>
            <a:r>
              <a:rPr lang="en-US" sz="1600" dirty="0"/>
              <a:t>P1900.5 Revision Ad-hoc 8/25/23 1330 ET</a:t>
            </a:r>
          </a:p>
          <a:p>
            <a:r>
              <a:rPr lang="en-US" sz="1600" dirty="0"/>
              <a:t>P1900.5 WG Mtg 9/1/23 0800 ET</a:t>
            </a:r>
          </a:p>
          <a:p>
            <a:r>
              <a:rPr lang="en-US" sz="1600" dirty="0"/>
              <a:t>P1900.5.2 CRG 9/1/23 1300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r>
              <a:rPr lang="en-US" sz="2200" dirty="0"/>
              <a:t>Workshop at the FCC on AI applied </a:t>
            </a:r>
            <a:r>
              <a:rPr lang="en-US" sz="2200"/>
              <a:t>to communications </a:t>
            </a:r>
            <a:r>
              <a:rPr lang="en-US" sz="2200">
                <a:hlinkClick r:id="rId2"/>
              </a:rPr>
              <a:t>https://www.fcc.gov/fcc-nsf-ai-workshop</a:t>
            </a:r>
            <a:endParaRPr lang="en-US" sz="220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8/2/2023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#:5-23-0015-00-agen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8/2/2023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893896978"/>
              </p:ext>
            </p:extLst>
          </p:nvPr>
        </p:nvGraphicFramePr>
        <p:xfrm>
          <a:off x="2819400" y="964097"/>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8/2/2023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8/423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8/2/2023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5-23-0015-00-agen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8/2/2023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8/2/2023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8/2/2023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8/2/2023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#:5-23-0015-00-agen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35428</TotalTime>
  <Words>3371</Words>
  <Application>Microsoft Office PowerPoint</Application>
  <PresentationFormat>On-screen Show (4:3)</PresentationFormat>
  <Paragraphs>446</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600</cp:revision>
  <dcterms:created xsi:type="dcterms:W3CDTF">2013-08-13T02:52:21Z</dcterms:created>
  <dcterms:modified xsi:type="dcterms:W3CDTF">2023-08-02T12:30:08Z</dcterms:modified>
</cp:coreProperties>
</file>