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80" r:id="rId18"/>
    <p:sldId id="481" r:id="rId19"/>
    <p:sldId id="465" r:id="rId20"/>
    <p:sldId id="437" r:id="rId21"/>
    <p:sldId id="438" r:id="rId22"/>
    <p:sldId id="477" r:id="rId23"/>
    <p:sldId id="426" r:id="rId24"/>
    <p:sldId id="482"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18" d="100"/>
          <a:sy n="118" d="100"/>
        </p:scale>
        <p:origin x="176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7/7/2023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#:5-23-0014-03-agen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#:5-23-0014-03-agen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#:5-23-0014-03-agen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7/7/2023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#:5-23-0014-03-agen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7/7/2023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#:5-23-0014-03-agen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7/7/2023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#:5-23-0014-03-agen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7/7/2023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#:5-23-0014-03-agen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7/7/2023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#:5-23-0014-03-agen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7/7/2023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#:5-23-0014-03-agen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7/7/2023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#:5-23-0014-03-agen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7/7/2023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#:5-23-0014-03-agen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7/7/2023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#:5-23-0014-03-agen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7/7/2023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#:5-23-0014-03-agen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92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July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Jul 2023</a:t>
            </a:r>
          </a:p>
          <a:p>
            <a:pPr eaLnBrk="0" hangingPunct="0"/>
            <a:r>
              <a:rPr lang="en-US" sz="1200" b="1" dirty="0">
                <a:latin typeface="Arial" pitchFamily="34" charset="0"/>
                <a:cs typeface="Times New Roman" pitchFamily="18" charset="0"/>
              </a:rPr>
              <a:t>Document No: 5-23-0014-03-agen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Alex</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5-23-0011-00-mins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a:t>
            </a:r>
          </a:p>
          <a:p>
            <a:r>
              <a:rPr dirty="0"/>
              <a:t>Second: Carlos</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6/2/23 </a:t>
            </a:r>
            <a:r>
              <a:rPr dirty="0"/>
              <a:t>WG minutes contained in </a:t>
            </a:r>
            <a:r>
              <a:rPr lang="en-US" dirty="0">
                <a:solidFill>
                  <a:schemeClr val="tx1"/>
                </a:solidFill>
              </a:rPr>
              <a:t>Doc #: 5-23-0012-00-mins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Carlos</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676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a:p>
            <a:r>
              <a:rPr lang="en-US" sz="2200" dirty="0"/>
              <a:t>7/7/23</a:t>
            </a:r>
          </a:p>
          <a:p>
            <a:pPr lvl="1"/>
            <a:r>
              <a:rPr lang="en-US" sz="1800" dirty="0"/>
              <a:t>Went over possible enumerations of classes of systems, actors, and components</a:t>
            </a:r>
          </a:p>
          <a:p>
            <a:pPr lvl="1"/>
            <a:r>
              <a:rPr lang="en-US" sz="1800" dirty="0"/>
              <a:t>Won’t be done by December and not within a year so we will seek an extension</a:t>
            </a:r>
          </a:p>
          <a:p>
            <a:pPr lvl="1"/>
            <a:r>
              <a:rPr lang="en-US" sz="1800" dirty="0"/>
              <a:t>Eric presented the C4 model for the concepts and providing visualization of them – Shastri created a UML model which we will discuss at the next ad hoc</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r>
              <a:rPr lang="en-US" sz="1200" dirty="0"/>
              <a:t>CRG meeting and we are working the comments.  </a:t>
            </a:r>
          </a:p>
          <a:p>
            <a:pPr lvl="1"/>
            <a:r>
              <a:rPr lang="en-US" sz="1200" dirty="0"/>
              <a:t>Worked through some comments</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417638"/>
            <a:ext cx="8229600" cy="4525963"/>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r>
              <a:rPr lang="en-US" sz="2000" dirty="0"/>
              <a:t>Alex and Eric will contact on the PURL status as well as support 1900.8</a:t>
            </a:r>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7/7/2023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#:5-23-0014-03-agen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85000" lnSpcReduction="10000"/>
          </a:bodyPr>
          <a:lstStyle/>
          <a:p>
            <a:r>
              <a:rPr lang="en-US" sz="2000" dirty="0"/>
              <a:t>Met on 20 Jun–notes follow</a:t>
            </a:r>
          </a:p>
          <a:p>
            <a:r>
              <a:rPr lang="en-US" sz="2000" dirty="0"/>
              <a:t>Reinhard Schrage volunteered to serve as treasurer.</a:t>
            </a:r>
          </a:p>
          <a:p>
            <a:r>
              <a:rPr lang="en-US" sz="2000" dirty="0"/>
              <a:t>Selected updates</a:t>
            </a:r>
          </a:p>
          <a:p>
            <a:pPr lvl="1"/>
            <a:r>
              <a:rPr lang="en-US" sz="1600" dirty="0"/>
              <a:t>1900.6 – Creating a PAR to work on the baseline standard.  Would bring in any amendments. Want one standard and so one document.</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Added a spectrogram to the website and want to use it to convey the idea of whitespace</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endParaRPr lang="en-US" sz="1200" dirty="0"/>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adapted CIL could carry SCMs and want to contrast it with the approach with VITA 49. It will likely move forward with standardization.</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Not certain where it should be standardized but most likely within IEEE 1900.5 WG</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 – describes the functions of the control channel technology and some experimentation results</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7/7/2023</a:t>
            </a:fld>
            <a:endParaRPr lang="en-US"/>
          </a:p>
        </p:txBody>
      </p:sp>
      <p:sp>
        <p:nvSpPr>
          <p:cNvPr id="5" name="Footer Placeholder 4"/>
          <p:cNvSpPr>
            <a:spLocks noGrp="1"/>
          </p:cNvSpPr>
          <p:nvPr>
            <p:ph type="ftr" sz="quarter" idx="11"/>
          </p:nvPr>
        </p:nvSpPr>
        <p:spPr/>
        <p:txBody>
          <a:bodyPr/>
          <a:lstStyle/>
          <a:p>
            <a:pPr>
              <a:defRPr/>
            </a:pPr>
            <a:r>
              <a:rPr lang="en-US" dirty="0"/>
              <a:t>Doc #:5-23-0014-03-agen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t>Word version on mentor – volunteers to update</a:t>
            </a:r>
          </a:p>
          <a:p>
            <a:pPr lvl="1"/>
            <a:r>
              <a:rPr lang="en-US" dirty="0"/>
              <a:t>Images: Eric, </a:t>
            </a:r>
          </a:p>
          <a:p>
            <a:pPr lvl="1"/>
            <a:r>
              <a:rPr lang="en-US" dirty="0"/>
              <a:t>Scope: John </a:t>
            </a:r>
          </a:p>
          <a:p>
            <a:pPr lvl="1"/>
            <a:r>
              <a:rPr lang="en-US" dirty="0"/>
              <a:t>1900.5: Eric and Alex</a:t>
            </a:r>
          </a:p>
          <a:p>
            <a:pPr lvl="1"/>
            <a:r>
              <a:rPr lang="en-US" dirty="0"/>
              <a:t>1900.5.1: Reinhard</a:t>
            </a:r>
          </a:p>
          <a:p>
            <a:pPr lvl="1"/>
            <a:r>
              <a:rPr lang="en-US" dirty="0"/>
              <a:t>1900.5.2: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7/7/2023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#:5-23-0014-03-agen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180330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6/9/23 1330 ET</a:t>
            </a:r>
          </a:p>
          <a:p>
            <a:r>
              <a:rPr lang="en-US" sz="1600" strike="sngStrike" dirty="0"/>
              <a:t>P1900.5.2 CRG 6/16/23 1300 ET</a:t>
            </a:r>
          </a:p>
          <a:p>
            <a:r>
              <a:rPr lang="en-US" sz="1600" strike="sngStrike" dirty="0"/>
              <a:t>P1900.5 Revision Ad-hoc 6/23/23 13o0 ET</a:t>
            </a:r>
          </a:p>
          <a:p>
            <a:r>
              <a:rPr lang="en-US" sz="1600" strike="sngStrike" dirty="0"/>
              <a:t>P1900.5.1 ad hoc 6/29/23 1430 ET </a:t>
            </a:r>
          </a:p>
          <a:p>
            <a:r>
              <a:rPr lang="en-US" sz="1600" dirty="0"/>
              <a:t>P1900.5 WG Mtg 7/7/23 0800 ET</a:t>
            </a:r>
          </a:p>
          <a:p>
            <a:r>
              <a:rPr lang="en-US" sz="1600" dirty="0"/>
              <a:t>P1900.5.1 Ad hoc 7/7/23 0800+ ET </a:t>
            </a:r>
          </a:p>
          <a:p>
            <a:r>
              <a:rPr lang="en-US" sz="1600" dirty="0"/>
              <a:t>P1900.5.2 CRG 7/7/23 1300 ET</a:t>
            </a:r>
          </a:p>
          <a:p>
            <a:r>
              <a:rPr lang="en-US" sz="1600" dirty="0"/>
              <a:t>P1900.5 Revision Ad-hoc 7/14/23 1330 ET</a:t>
            </a:r>
          </a:p>
          <a:p>
            <a:r>
              <a:rPr lang="en-US" sz="1600" dirty="0"/>
              <a:t>P1900.5.2 CRG 7/21/23 1300 ET</a:t>
            </a:r>
          </a:p>
          <a:p>
            <a:r>
              <a:rPr lang="en-US" sz="1600" dirty="0"/>
              <a:t>P1900.5 Revision Ad Hoc 7/28/23 1330 ET</a:t>
            </a:r>
          </a:p>
          <a:p>
            <a:r>
              <a:rPr lang="en-US" sz="1600" dirty="0"/>
              <a:t>P1900.5.2 CRG 8/4/23 1300 ET</a:t>
            </a:r>
          </a:p>
          <a:p>
            <a:r>
              <a:rPr lang="en-US" sz="1600" dirty="0"/>
              <a:t>P1900.5 WG Mtg 8/4/23 1130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a:t>
            </a:r>
            <a:r>
              <a:rPr lang="en-US" sz="2200"/>
              <a:t>to communications </a:t>
            </a:r>
            <a:r>
              <a:rPr lang="en-US" sz="2200">
                <a:hlinkClick r:id="rId2"/>
              </a:rPr>
              <a:t>https://www.fcc.gov/fcc-nsf-ai-workshop</a:t>
            </a:r>
            <a:endParaRPr lang="en-US" sz="220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7/7/2023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#:5-23-0014-03-agen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7/7/2023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941037390"/>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7/7/23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5-23-0014-03-agen</a:t>
            </a:r>
          </a:p>
          <a:p>
            <a:endParaRPr dirty="0"/>
          </a:p>
          <a:p>
            <a:r>
              <a:rPr dirty="0"/>
              <a:t>Mover: Alex</a:t>
            </a:r>
          </a:p>
          <a:p>
            <a:r>
              <a:rPr dirty="0"/>
              <a:t>Second: Eric</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#:5-23-0014-03-agen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7/7/2023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7/7/2023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7/7/2023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#:5-23-0014-03-agen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35372</TotalTime>
  <Words>3746</Words>
  <Application>Microsoft Office PowerPoint</Application>
  <PresentationFormat>On-screen Show (4:3)</PresentationFormat>
  <Paragraphs>490</Paragraphs>
  <Slides>27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596</cp:revision>
  <dcterms:created xsi:type="dcterms:W3CDTF">2013-08-13T02:52:21Z</dcterms:created>
  <dcterms:modified xsi:type="dcterms:W3CDTF">2023-07-07T12:57:36Z</dcterms:modified>
</cp:coreProperties>
</file>