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71" r:id="rId17"/>
    <p:sldId id="465" r:id="rId18"/>
    <p:sldId id="437" r:id="rId19"/>
    <p:sldId id="438" r:id="rId20"/>
    <p:sldId id="426" r:id="rId21"/>
    <p:sldId id="440" r:id="rId22"/>
    <p:sldId id="430" r:id="rId23"/>
    <p:sldId id="45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DDE52B-AA7B-AF4C-91A5-E5151696B03B}" v="9" dt="2022-09-02T12:41:32.8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4" autoAdjust="0"/>
    <p:restoredTop sz="96305"/>
  </p:normalViewPr>
  <p:slideViewPr>
    <p:cSldViewPr>
      <p:cViewPr varScale="1">
        <p:scale>
          <a:sx n="255" d="100"/>
          <a:sy n="255" d="100"/>
        </p:scale>
        <p:origin x="2632"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57DDE52B-AA7B-AF4C-91A5-E5151696B03B}"/>
    <pc:docChg chg="custSel addSld delSld modSld">
      <pc:chgData name="Tony Rennier" userId="98a93206-e945-4767-98fb-d76559d224c2" providerId="ADAL" clId="{57DDE52B-AA7B-AF4C-91A5-E5151696B03B}" dt="2022-09-02T12:56:03.861" v="1181" actId="20577"/>
      <pc:docMkLst>
        <pc:docMk/>
      </pc:docMkLst>
      <pc:sldChg chg="modSp mod">
        <pc:chgData name="Tony Rennier" userId="98a93206-e945-4767-98fb-d76559d224c2" providerId="ADAL" clId="{57DDE52B-AA7B-AF4C-91A5-E5151696B03B}" dt="2022-09-02T12:07:19.615" v="112" actId="20577"/>
        <pc:sldMkLst>
          <pc:docMk/>
          <pc:sldMk cId="0" sldId="332"/>
        </pc:sldMkLst>
        <pc:spChg chg="mod">
          <ac:chgData name="Tony Rennier" userId="98a93206-e945-4767-98fb-d76559d224c2" providerId="ADAL" clId="{57DDE52B-AA7B-AF4C-91A5-E5151696B03B}" dt="2022-08-31T20:56:08.023" v="40" actId="20577"/>
          <ac:spMkLst>
            <pc:docMk/>
            <pc:sldMk cId="0" sldId="332"/>
            <ac:spMk id="6147" creationId="{00000000-0000-0000-0000-000000000000}"/>
          </ac:spMkLst>
        </pc:spChg>
        <pc:spChg chg="mod">
          <ac:chgData name="Tony Rennier" userId="98a93206-e945-4767-98fb-d76559d224c2" providerId="ADAL" clId="{57DDE52B-AA7B-AF4C-91A5-E5151696B03B}" dt="2022-09-02T12:07:19.615" v="112" actId="20577"/>
          <ac:spMkLst>
            <pc:docMk/>
            <pc:sldMk cId="0" sldId="332"/>
            <ac:spMk id="6148" creationId="{00000000-0000-0000-0000-000000000000}"/>
          </ac:spMkLst>
        </pc:spChg>
      </pc:sldChg>
      <pc:sldChg chg="delSp mod">
        <pc:chgData name="Tony Rennier" userId="98a93206-e945-4767-98fb-d76559d224c2" providerId="ADAL" clId="{57DDE52B-AA7B-AF4C-91A5-E5151696B03B}" dt="2022-08-31T20:57:57.256" v="55" actId="478"/>
        <pc:sldMkLst>
          <pc:docMk/>
          <pc:sldMk cId="0" sldId="368"/>
        </pc:sldMkLst>
        <pc:spChg chg="del">
          <ac:chgData name="Tony Rennier" userId="98a93206-e945-4767-98fb-d76559d224c2" providerId="ADAL" clId="{57DDE52B-AA7B-AF4C-91A5-E5151696B03B}" dt="2022-08-31T20:57:57.256" v="55" actId="478"/>
          <ac:spMkLst>
            <pc:docMk/>
            <pc:sldMk cId="0" sldId="368"/>
            <ac:spMk id="6" creationId="{6A677D06-B54A-C04C-A2EC-899ABA0423DB}"/>
          </ac:spMkLst>
        </pc:spChg>
      </pc:sldChg>
      <pc:sldChg chg="delSp mod">
        <pc:chgData name="Tony Rennier" userId="98a93206-e945-4767-98fb-d76559d224c2" providerId="ADAL" clId="{57DDE52B-AA7B-AF4C-91A5-E5151696B03B}" dt="2022-08-31T20:57:50.402" v="54" actId="478"/>
        <pc:sldMkLst>
          <pc:docMk/>
          <pc:sldMk cId="0" sldId="369"/>
        </pc:sldMkLst>
        <pc:spChg chg="del">
          <ac:chgData name="Tony Rennier" userId="98a93206-e945-4767-98fb-d76559d224c2" providerId="ADAL" clId="{57DDE52B-AA7B-AF4C-91A5-E5151696B03B}" dt="2022-08-31T20:57:50.402" v="54" actId="478"/>
          <ac:spMkLst>
            <pc:docMk/>
            <pc:sldMk cId="0" sldId="369"/>
            <ac:spMk id="6" creationId="{60FC9DDC-E68F-EF49-95C1-721C50B0816F}"/>
          </ac:spMkLst>
        </pc:spChg>
      </pc:sldChg>
      <pc:sldChg chg="delSp mod">
        <pc:chgData name="Tony Rennier" userId="98a93206-e945-4767-98fb-d76559d224c2" providerId="ADAL" clId="{57DDE52B-AA7B-AF4C-91A5-E5151696B03B}" dt="2022-08-31T20:57:43.592" v="53" actId="478"/>
        <pc:sldMkLst>
          <pc:docMk/>
          <pc:sldMk cId="0" sldId="370"/>
        </pc:sldMkLst>
        <pc:spChg chg="del">
          <ac:chgData name="Tony Rennier" userId="98a93206-e945-4767-98fb-d76559d224c2" providerId="ADAL" clId="{57DDE52B-AA7B-AF4C-91A5-E5151696B03B}" dt="2022-08-31T20:57:43.592" v="53" actId="478"/>
          <ac:spMkLst>
            <pc:docMk/>
            <pc:sldMk cId="0" sldId="370"/>
            <ac:spMk id="6" creationId="{0EF3C2F3-5CCE-0D40-B4E0-413AAA941B59}"/>
          </ac:spMkLst>
        </pc:spChg>
      </pc:sldChg>
      <pc:sldChg chg="delSp mod">
        <pc:chgData name="Tony Rennier" userId="98a93206-e945-4767-98fb-d76559d224c2" providerId="ADAL" clId="{57DDE52B-AA7B-AF4C-91A5-E5151696B03B}" dt="2022-08-31T20:57:37.027" v="52" actId="478"/>
        <pc:sldMkLst>
          <pc:docMk/>
          <pc:sldMk cId="0" sldId="371"/>
        </pc:sldMkLst>
        <pc:spChg chg="del">
          <ac:chgData name="Tony Rennier" userId="98a93206-e945-4767-98fb-d76559d224c2" providerId="ADAL" clId="{57DDE52B-AA7B-AF4C-91A5-E5151696B03B}" dt="2022-08-31T20:57:37.027" v="52" actId="478"/>
          <ac:spMkLst>
            <pc:docMk/>
            <pc:sldMk cId="0" sldId="371"/>
            <ac:spMk id="6" creationId="{40F6E29A-2319-CE46-9C95-2528295852D1}"/>
          </ac:spMkLst>
        </pc:spChg>
      </pc:sldChg>
      <pc:sldChg chg="delSp mod">
        <pc:chgData name="Tony Rennier" userId="98a93206-e945-4767-98fb-d76559d224c2" providerId="ADAL" clId="{57DDE52B-AA7B-AF4C-91A5-E5151696B03B}" dt="2022-08-31T20:57:29.877" v="51" actId="478"/>
        <pc:sldMkLst>
          <pc:docMk/>
          <pc:sldMk cId="0" sldId="372"/>
        </pc:sldMkLst>
        <pc:spChg chg="del">
          <ac:chgData name="Tony Rennier" userId="98a93206-e945-4767-98fb-d76559d224c2" providerId="ADAL" clId="{57DDE52B-AA7B-AF4C-91A5-E5151696B03B}" dt="2022-08-31T20:57:29.877" v="51" actId="478"/>
          <ac:spMkLst>
            <pc:docMk/>
            <pc:sldMk cId="0" sldId="372"/>
            <ac:spMk id="6" creationId="{F907A294-F948-3545-A549-F998294E9C7B}"/>
          </ac:spMkLst>
        </pc:spChg>
      </pc:sldChg>
      <pc:sldChg chg="addSp delSp modSp mod">
        <pc:chgData name="Tony Rennier" userId="98a93206-e945-4767-98fb-d76559d224c2" providerId="ADAL" clId="{57DDE52B-AA7B-AF4C-91A5-E5151696B03B}" dt="2022-09-02T12:56:03.861" v="1181" actId="20577"/>
        <pc:sldMkLst>
          <pc:docMk/>
          <pc:sldMk cId="3042167414" sldId="413"/>
        </pc:sldMkLst>
        <pc:spChg chg="mod">
          <ac:chgData name="Tony Rennier" userId="98a93206-e945-4767-98fb-d76559d224c2" providerId="ADAL" clId="{57DDE52B-AA7B-AF4C-91A5-E5151696B03B}" dt="2022-09-02T12:07:04.518" v="107" actId="20577"/>
          <ac:spMkLst>
            <pc:docMk/>
            <pc:sldMk cId="3042167414" sldId="413"/>
            <ac:spMk id="6" creationId="{8C6C1438-4184-F740-A4CF-078ABAB76622}"/>
          </ac:spMkLst>
        </pc:spChg>
        <pc:graphicFrameChg chg="del">
          <ac:chgData name="Tony Rennier" userId="98a93206-e945-4767-98fb-d76559d224c2" providerId="ADAL" clId="{57DDE52B-AA7B-AF4C-91A5-E5151696B03B}" dt="2022-08-31T20:55:30.067" v="23" actId="478"/>
          <ac:graphicFrameMkLst>
            <pc:docMk/>
            <pc:sldMk cId="3042167414" sldId="413"/>
            <ac:graphicFrameMk id="2" creationId="{3FDD7769-FB0A-2575-C8CF-A204AD0FA3DF}"/>
          </ac:graphicFrameMkLst>
        </pc:graphicFrameChg>
        <pc:graphicFrameChg chg="add mod modGraphic">
          <ac:chgData name="Tony Rennier" userId="98a93206-e945-4767-98fb-d76559d224c2" providerId="ADAL" clId="{57DDE52B-AA7B-AF4C-91A5-E5151696B03B}" dt="2022-09-02T12:56:03.861" v="1181" actId="20577"/>
          <ac:graphicFrameMkLst>
            <pc:docMk/>
            <pc:sldMk cId="3042167414" sldId="413"/>
            <ac:graphicFrameMk id="5" creationId="{A5B4CFB6-9B90-E628-56D9-14B0BF6DA39C}"/>
          </ac:graphicFrameMkLst>
        </pc:graphicFrameChg>
      </pc:sldChg>
      <pc:sldChg chg="modSp mod">
        <pc:chgData name="Tony Rennier" userId="98a93206-e945-4767-98fb-d76559d224c2" providerId="ADAL" clId="{57DDE52B-AA7B-AF4C-91A5-E5151696B03B}" dt="2022-09-02T12:07:57.374" v="125" actId="20577"/>
        <pc:sldMkLst>
          <pc:docMk/>
          <pc:sldMk cId="3294939447" sldId="414"/>
        </pc:sldMkLst>
        <pc:spChg chg="mod">
          <ac:chgData name="Tony Rennier" userId="98a93206-e945-4767-98fb-d76559d224c2" providerId="ADAL" clId="{57DDE52B-AA7B-AF4C-91A5-E5151696B03B}" dt="2022-09-02T12:07:57.374" v="125" actId="20577"/>
          <ac:spMkLst>
            <pc:docMk/>
            <pc:sldMk cId="3294939447" sldId="414"/>
            <ac:spMk id="7171" creationId="{00000000-0000-0000-0000-000000000000}"/>
          </ac:spMkLst>
        </pc:spChg>
      </pc:sldChg>
      <pc:sldChg chg="modSp mod">
        <pc:chgData name="Tony Rennier" userId="98a93206-e945-4767-98fb-d76559d224c2" providerId="ADAL" clId="{57DDE52B-AA7B-AF4C-91A5-E5151696B03B}" dt="2022-08-31T20:53:31.746" v="19" actId="20577"/>
        <pc:sldMkLst>
          <pc:docMk/>
          <pc:sldMk cId="517413180" sldId="417"/>
        </pc:sldMkLst>
        <pc:spChg chg="mod">
          <ac:chgData name="Tony Rennier" userId="98a93206-e945-4767-98fb-d76559d224c2" providerId="ADAL" clId="{57DDE52B-AA7B-AF4C-91A5-E5151696B03B}" dt="2022-08-31T20:53:31.746" v="19" actId="20577"/>
          <ac:spMkLst>
            <pc:docMk/>
            <pc:sldMk cId="517413180" sldId="417"/>
            <ac:spMk id="5" creationId="{61FBFA34-AD31-C64C-9C03-9FE4B70D0283}"/>
          </ac:spMkLst>
        </pc:spChg>
      </pc:sldChg>
      <pc:sldChg chg="modSp mod">
        <pc:chgData name="Tony Rennier" userId="98a93206-e945-4767-98fb-d76559d224c2" providerId="ADAL" clId="{57DDE52B-AA7B-AF4C-91A5-E5151696B03B}" dt="2022-09-02T12:50:28.706" v="1177" actId="20577"/>
        <pc:sldMkLst>
          <pc:docMk/>
          <pc:sldMk cId="603797575" sldId="426"/>
        </pc:sldMkLst>
        <pc:spChg chg="mod">
          <ac:chgData name="Tony Rennier" userId="98a93206-e945-4767-98fb-d76559d224c2" providerId="ADAL" clId="{57DDE52B-AA7B-AF4C-91A5-E5151696B03B}" dt="2022-09-02T12:50:28.706" v="1177" actId="20577"/>
          <ac:spMkLst>
            <pc:docMk/>
            <pc:sldMk cId="603797575" sldId="426"/>
            <ac:spMk id="15363" creationId="{00000000-0000-0000-0000-000000000000}"/>
          </ac:spMkLst>
        </pc:spChg>
      </pc:sldChg>
      <pc:sldChg chg="modSp mod">
        <pc:chgData name="Tony Rennier" userId="98a93206-e945-4767-98fb-d76559d224c2" providerId="ADAL" clId="{57DDE52B-AA7B-AF4C-91A5-E5151696B03B}" dt="2022-09-02T12:41:32.814" v="845"/>
        <pc:sldMkLst>
          <pc:docMk/>
          <pc:sldMk cId="1096453741" sldId="430"/>
        </pc:sldMkLst>
        <pc:spChg chg="mod">
          <ac:chgData name="Tony Rennier" userId="98a93206-e945-4767-98fb-d76559d224c2" providerId="ADAL" clId="{57DDE52B-AA7B-AF4C-91A5-E5151696B03B}" dt="2022-09-02T12:41:32.814" v="845"/>
          <ac:spMkLst>
            <pc:docMk/>
            <pc:sldMk cId="1096453741" sldId="430"/>
            <ac:spMk id="17411" creationId="{00000000-0000-0000-0000-000000000000}"/>
          </ac:spMkLst>
        </pc:spChg>
      </pc:sldChg>
      <pc:sldChg chg="modSp mod">
        <pc:chgData name="Tony Rennier" userId="98a93206-e945-4767-98fb-d76559d224c2" providerId="ADAL" clId="{57DDE52B-AA7B-AF4C-91A5-E5151696B03B}" dt="2022-09-02T12:33:17.682" v="774" actId="20577"/>
        <pc:sldMkLst>
          <pc:docMk/>
          <pc:sldMk cId="2720461886" sldId="437"/>
        </pc:sldMkLst>
        <pc:spChg chg="mod">
          <ac:chgData name="Tony Rennier" userId="98a93206-e945-4767-98fb-d76559d224c2" providerId="ADAL" clId="{57DDE52B-AA7B-AF4C-91A5-E5151696B03B}" dt="2022-09-02T12:33:17.682" v="774" actId="20577"/>
          <ac:spMkLst>
            <pc:docMk/>
            <pc:sldMk cId="2720461886" sldId="437"/>
            <ac:spMk id="14339" creationId="{00000000-0000-0000-0000-000000000000}"/>
          </ac:spMkLst>
        </pc:spChg>
      </pc:sldChg>
      <pc:sldChg chg="modSp mod">
        <pc:chgData name="Tony Rennier" userId="98a93206-e945-4767-98fb-d76559d224c2" providerId="ADAL" clId="{57DDE52B-AA7B-AF4C-91A5-E5151696B03B}" dt="2022-09-02T12:46:49.520" v="1033" actId="313"/>
        <pc:sldMkLst>
          <pc:docMk/>
          <pc:sldMk cId="3952479579" sldId="438"/>
        </pc:sldMkLst>
        <pc:spChg chg="mod">
          <ac:chgData name="Tony Rennier" userId="98a93206-e945-4767-98fb-d76559d224c2" providerId="ADAL" clId="{57DDE52B-AA7B-AF4C-91A5-E5151696B03B}" dt="2022-09-02T12:46:49.520" v="1033" actId="313"/>
          <ac:spMkLst>
            <pc:docMk/>
            <pc:sldMk cId="3952479579" sldId="438"/>
            <ac:spMk id="14339" creationId="{00000000-0000-0000-0000-000000000000}"/>
          </ac:spMkLst>
        </pc:spChg>
      </pc:sldChg>
      <pc:sldChg chg="modSp mod">
        <pc:chgData name="Tony Rennier" userId="98a93206-e945-4767-98fb-d76559d224c2" providerId="ADAL" clId="{57DDE52B-AA7B-AF4C-91A5-E5151696B03B}" dt="2022-09-02T12:22:15.756" v="582" actId="20577"/>
        <pc:sldMkLst>
          <pc:docMk/>
          <pc:sldMk cId="1343855003" sldId="465"/>
        </pc:sldMkLst>
        <pc:spChg chg="mod">
          <ac:chgData name="Tony Rennier" userId="98a93206-e945-4767-98fb-d76559d224c2" providerId="ADAL" clId="{57DDE52B-AA7B-AF4C-91A5-E5151696B03B}" dt="2022-09-02T12:22:15.756" v="582" actId="20577"/>
          <ac:spMkLst>
            <pc:docMk/>
            <pc:sldMk cId="1343855003" sldId="465"/>
            <ac:spMk id="14339" creationId="{00000000-0000-0000-0000-000000000000}"/>
          </ac:spMkLst>
        </pc:spChg>
      </pc:sldChg>
      <pc:sldChg chg="addSp delSp modSp">
        <pc:chgData name="Tony Rennier" userId="98a93206-e945-4767-98fb-d76559d224c2" providerId="ADAL" clId="{57DDE52B-AA7B-AF4C-91A5-E5151696B03B}" dt="2022-08-31T20:59:20.613" v="57"/>
        <pc:sldMkLst>
          <pc:docMk/>
          <pc:sldMk cId="1658929449" sldId="470"/>
        </pc:sldMkLst>
        <pc:graphicFrameChg chg="add del mod">
          <ac:chgData name="Tony Rennier" userId="98a93206-e945-4767-98fb-d76559d224c2" providerId="ADAL" clId="{57DDE52B-AA7B-AF4C-91A5-E5151696B03B}" dt="2022-08-31T20:59:20.613" v="57"/>
          <ac:graphicFrameMkLst>
            <pc:docMk/>
            <pc:sldMk cId="1658929449" sldId="470"/>
            <ac:graphicFrameMk id="2" creationId="{D1BBFC62-69EC-CA00-6C1C-757548B77ECE}"/>
          </ac:graphicFrameMkLst>
        </pc:graphicFrameChg>
      </pc:sldChg>
      <pc:sldChg chg="modSp add mod">
        <pc:chgData name="Tony Rennier" userId="98a93206-e945-4767-98fb-d76559d224c2" providerId="ADAL" clId="{57DDE52B-AA7B-AF4C-91A5-E5151696B03B}" dt="2022-08-31T20:59:34.841" v="62" actId="20577"/>
        <pc:sldMkLst>
          <pc:docMk/>
          <pc:sldMk cId="3410948300" sldId="471"/>
        </pc:sldMkLst>
        <pc:spChg chg="mod">
          <ac:chgData name="Tony Rennier" userId="98a93206-e945-4767-98fb-d76559d224c2" providerId="ADAL" clId="{57DDE52B-AA7B-AF4C-91A5-E5151696B03B}" dt="2022-08-31T20:59:34.841" v="62" actId="20577"/>
          <ac:spMkLst>
            <pc:docMk/>
            <pc:sldMk cId="3410948300" sldId="471"/>
            <ac:spMk id="12291" creationId="{00000000-0000-0000-0000-000000000000}"/>
          </ac:spMkLst>
        </pc:spChg>
      </pc:sldChg>
      <pc:sldChg chg="modSp add del mod">
        <pc:chgData name="Tony Rennier" userId="98a93206-e945-4767-98fb-d76559d224c2" providerId="ADAL" clId="{57DDE52B-AA7B-AF4C-91A5-E5151696B03B}" dt="2022-09-02T12:10:26.062" v="132" actId="2696"/>
        <pc:sldMkLst>
          <pc:docMk/>
          <pc:sldMk cId="2211808739" sldId="472"/>
        </pc:sldMkLst>
        <pc:spChg chg="mod">
          <ac:chgData name="Tony Rennier" userId="98a93206-e945-4767-98fb-d76559d224c2" providerId="ADAL" clId="{57DDE52B-AA7B-AF4C-91A5-E5151696B03B}" dt="2022-09-02T12:10:12.658" v="131" actId="20577"/>
          <ac:spMkLst>
            <pc:docMk/>
            <pc:sldMk cId="2211808739" sldId="472"/>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9/2/22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0462E871-FB95-CF46-83EA-BE18C39758DD}" type="datetime1">
              <a:rPr lang="en-US" smtClean="0"/>
              <a:t>9/2/22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#:5-22-0017-00-agen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32AA35E-2636-0A40-A082-D2D74F06346F}" type="datetime1">
              <a:rPr lang="en-US" smtClean="0"/>
              <a:t>9/2/22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#:5-22-0017-00-agen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F485ACD-6323-E34D-8C2A-5947C22EBAC0}" type="datetime1">
              <a:rPr lang="en-US" smtClean="0"/>
              <a:t>9/2/22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#:5-22-0017-00-agen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CA1D8CF9-9537-8D41-8B18-C268F9F38135}" type="datetime1">
              <a:rPr lang="en-US" smtClean="0"/>
              <a:t>9/2/22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#:5-22-0017-00-agen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6E0E0998-4159-AC40-9951-CF61FFEFAEFB}" type="datetime1">
              <a:rPr lang="en-US" smtClean="0"/>
              <a:t>9/2/22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#:5-22-0017-00-agen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9406D87D-04DA-3E42-B13D-AD6A07EC186F}" type="datetime1">
              <a:rPr lang="en-US" smtClean="0"/>
              <a:t>9/2/22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#:5-22-0017-00-agen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096EA3BB-41FA-A049-AF8C-9DFA4BE279DB}" type="datetime1">
              <a:rPr lang="en-US" smtClean="0"/>
              <a:t>9/2/22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#:5-22-0017-00-agen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A352C847-4EEF-5E4C-A6CF-F09B2FACC3E8}" type="datetime1">
              <a:rPr lang="en-US" smtClean="0"/>
              <a:t>9/2/22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#:5-22-0017-00-agen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73A3519D-CE9E-E140-9CF3-953CB4030939}" type="datetime1">
              <a:rPr lang="en-US" smtClean="0"/>
              <a:t>9/2/22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#:5-22-0017-00-agen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2D99DA46-EC9D-9347-8BFB-4962E99AD719}" type="datetime1">
              <a:rPr lang="en-US" smtClean="0"/>
              <a:t>9/2/22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#:5-22-0017-00-agen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D7A958-1D69-334D-9D78-FB655B614595}" type="datetime1">
              <a:rPr lang="en-US" smtClean="0"/>
              <a:t>9/2/22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#:5-22-0017-00-agen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FE6A2C8A-BEC3-BA4E-915A-CE3F7D0C444B}" type="datetime1">
              <a:rPr lang="en-US" smtClean="0"/>
              <a:t>9/2/22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#:5-22-0017-00-agen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4B29051F-4C46-AD4F-8C4D-E1F7CE31ED29}" type="datetime1">
              <a:rPr lang="en-US" smtClean="0"/>
              <a:t>9/2/22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#:5-22-0017-00-agen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5282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September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September 2022</a:t>
            </a:r>
          </a:p>
          <a:p>
            <a:pPr eaLnBrk="0" hangingPunct="0"/>
            <a:r>
              <a:rPr lang="en-US" sz="1200" b="1" dirty="0">
                <a:latin typeface="Arial" pitchFamily="34" charset="0"/>
                <a:cs typeface="Times New Roman" pitchFamily="18" charset="0"/>
              </a:rPr>
              <a:t>Document No: 5-22-0017-00-agen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44DA1EF-8CB9-874E-A075-8EBB2BC9783F}" type="datetime1">
              <a:rPr lang="en-US" smtClean="0"/>
              <a:t>9/2/22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8/5/22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44DA1EF-8CB9-874E-A075-8EBB2BC9783F}" type="datetime1">
              <a:rPr lang="en-US" smtClean="0"/>
              <a:t>9/2/22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410948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8/5/22</a:t>
            </a:r>
          </a:p>
          <a:p>
            <a:pPr lvl="1"/>
            <a:r>
              <a:rPr lang="en-US" sz="1600" dirty="0"/>
              <a:t>Last met 2 weeks ago</a:t>
            </a:r>
          </a:p>
          <a:p>
            <a:pPr lvl="1"/>
            <a:r>
              <a:rPr lang="en-US" sz="1600" dirty="0"/>
              <a:t>Discussed how we could proceed with an MBSE approach</a:t>
            </a:r>
          </a:p>
          <a:p>
            <a:pPr lvl="2"/>
            <a:r>
              <a:rPr lang="en-US" sz="1200" dirty="0"/>
              <a:t>CAMEO</a:t>
            </a:r>
          </a:p>
          <a:p>
            <a:pPr lvl="2"/>
            <a:r>
              <a:rPr lang="en-US" sz="1200" dirty="0"/>
              <a:t>Enterprise Architect</a:t>
            </a:r>
          </a:p>
          <a:p>
            <a:pPr lvl="2"/>
            <a:r>
              <a:rPr lang="en-US" sz="1200" dirty="0"/>
              <a:t>Experience and Cost</a:t>
            </a:r>
          </a:p>
          <a:p>
            <a:pPr lvl="2"/>
            <a:r>
              <a:rPr lang="en-US" sz="1200" dirty="0"/>
              <a:t>Investigating using IEEE WG funds to purchase licenses</a:t>
            </a:r>
          </a:p>
          <a:p>
            <a:pPr lvl="3"/>
            <a:r>
              <a:rPr lang="en-US" sz="1100" dirty="0"/>
              <a:t>Lynn indicates we have $1466 WG funds available</a:t>
            </a:r>
          </a:p>
          <a:p>
            <a:pPr lvl="2"/>
            <a:r>
              <a:rPr lang="en-US" sz="1200" dirty="0"/>
              <a:t>XMI is the export standard we want to look at</a:t>
            </a:r>
          </a:p>
          <a:p>
            <a:pPr lvl="1"/>
            <a:r>
              <a:rPr lang="en-US" sz="1600" dirty="0"/>
              <a:t>Discussed the availability of O-RAN MBSE models to support possible heterogeneous spectrum sharing</a:t>
            </a:r>
          </a:p>
          <a:p>
            <a:r>
              <a:rPr lang="en-US" sz="2000" dirty="0"/>
              <a:t>9/2/22</a:t>
            </a:r>
          </a:p>
          <a:p>
            <a:pPr lvl="1"/>
            <a:r>
              <a:rPr lang="en-US" sz="1600" dirty="0"/>
              <a:t>MBSE approach using </a:t>
            </a:r>
            <a:r>
              <a:rPr lang="en-US" sz="1600" dirty="0" err="1"/>
              <a:t>NoMagic</a:t>
            </a:r>
            <a:r>
              <a:rPr lang="en-US" sz="1600" dirty="0"/>
              <a:t> Cameo to capture architecture </a:t>
            </a:r>
          </a:p>
          <a:p>
            <a:pPr lvl="2"/>
            <a:r>
              <a:rPr lang="en-US" sz="1200" dirty="0"/>
              <a:t>Using Classes/Objects and associated views (e.g.; Sequence Diagrams) to document structure and behavior</a:t>
            </a:r>
          </a:p>
          <a:p>
            <a:pPr lvl="2"/>
            <a:r>
              <a:rPr lang="en-US" sz="1200" dirty="0"/>
              <a:t>Extending P1900.5-2011 to implement Dynamic Policy Management amongst a set of PMPs </a:t>
            </a:r>
          </a:p>
          <a:p>
            <a:pPr lvl="2"/>
            <a:r>
              <a:rPr lang="en-US" sz="1200" dirty="0"/>
              <a:t>Still incorporates Dynamic Spectrum Access at the SDS</a:t>
            </a:r>
          </a:p>
          <a:p>
            <a:pPr lvl="1"/>
            <a:r>
              <a:rPr lang="en-US" sz="1600" dirty="0"/>
              <a:t>Adopting O-RAN as an exemplar system that could implement the enhanced standard</a:t>
            </a:r>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6E934F8-4F06-4E43-AA1C-D5C30FBCAAE9}" type="datetime1">
              <a:rPr lang="en-US" smtClean="0"/>
              <a:t>9/2/22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8/5/22</a:t>
            </a:r>
          </a:p>
          <a:p>
            <a:pPr lvl="1"/>
            <a:r>
              <a:rPr lang="en-US" sz="1400" dirty="0"/>
              <a:t>Had an ad-hoc with some technical difficulties</a:t>
            </a:r>
          </a:p>
          <a:p>
            <a:pPr lvl="1"/>
            <a:r>
              <a:rPr lang="en-US" sz="1400" dirty="0"/>
              <a:t>Planning a Doodle Pool for those who missed or would like to repeat</a:t>
            </a:r>
          </a:p>
          <a:p>
            <a:pPr lvl="1"/>
            <a:r>
              <a:rPr lang="en-US" sz="1400" dirty="0"/>
              <a:t>Next ad-hoc planned on 9/30/22 1300 EDT</a:t>
            </a:r>
          </a:p>
          <a:p>
            <a:pPr lvl="1"/>
            <a:r>
              <a:rPr lang="en-US" sz="1400" dirty="0"/>
              <a:t>Continuing with compiler development – expect a demonstrable program at next F2F meeting</a:t>
            </a:r>
          </a:p>
          <a:p>
            <a:r>
              <a:rPr lang="en-US" sz="1800" dirty="0"/>
              <a:t>9/2/22</a:t>
            </a:r>
          </a:p>
          <a:p>
            <a:pPr lvl="1"/>
            <a:r>
              <a:rPr lang="en-US" sz="1400" dirty="0"/>
              <a:t>Reran and recorded the last ad-hoc</a:t>
            </a:r>
          </a:p>
          <a:p>
            <a:pPr lvl="1"/>
            <a:r>
              <a:rPr lang="en-US" sz="1400" dirty="0"/>
              <a:t>Demonstrated that complex policy requirements can be implemented</a:t>
            </a:r>
          </a:p>
          <a:p>
            <a:pPr lvl="1"/>
            <a:r>
              <a:rPr lang="en-US" sz="1400" dirty="0"/>
              <a:t>Exploring MBSE approaches/tools/languages as meta tools </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BE2C871C-11A0-CE4E-9AA3-9A7A5AA2F2B7}" type="datetime1">
              <a:rPr lang="en-US" smtClean="0"/>
              <a:t>9/2/22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800" dirty="0"/>
              <a:t>8/5/22</a:t>
            </a:r>
          </a:p>
          <a:p>
            <a:pPr lvl="1"/>
            <a:r>
              <a:rPr lang="en-US" sz="1600" dirty="0"/>
              <a:t>Chugging along 128 of 165 comments on the CRG</a:t>
            </a:r>
          </a:p>
          <a:p>
            <a:pPr lvl="1"/>
            <a:r>
              <a:rPr lang="en-US" sz="1600" dirty="0"/>
              <a:t>Still targeting end-of-calendar year</a:t>
            </a:r>
          </a:p>
          <a:p>
            <a:r>
              <a:rPr lang="en-US" sz="2000" dirty="0"/>
              <a:t>9/2/22</a:t>
            </a:r>
          </a:p>
          <a:p>
            <a:pPr lvl="1"/>
            <a:r>
              <a:rPr lang="en-US" sz="1600" dirty="0"/>
              <a:t>139 comments resolved of 169</a:t>
            </a:r>
          </a:p>
          <a:p>
            <a:pPr lvl="1"/>
            <a:r>
              <a:rPr lang="en-US" sz="1600" dirty="0"/>
              <a:t>Expecting to complete comment resolution by the end of October</a:t>
            </a:r>
          </a:p>
          <a:p>
            <a:pPr lvl="1"/>
            <a:r>
              <a:rPr lang="en-US" sz="1600" dirty="0"/>
              <a:t>Met with </a:t>
            </a:r>
            <a:r>
              <a:rPr lang="en-US" sz="1600" dirty="0" err="1"/>
              <a:t>CommSoc</a:t>
            </a:r>
            <a:r>
              <a:rPr lang="en-US" sz="1600" dirty="0"/>
              <a:t> Standardization Programs Development committee to discuss SCMs having a follow-up meeting on 9/29/22</a:t>
            </a:r>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CBD863A7-F31D-CB40-8213-BD91A0F9AA5F}" type="datetime1">
              <a:rPr lang="en-US" smtClean="0"/>
              <a:t>9/2/22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682AE0F-3C26-F047-9AC5-25099D7B6CCF}" type="datetime1">
              <a:rPr lang="en-US" smtClean="0"/>
              <a:t>9/2/22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r>
              <a:rPr lang="en-US" sz="1800" dirty="0"/>
              <a:t>Discussing Memo of Agreement with WINNFORUM</a:t>
            </a:r>
          </a:p>
          <a:p>
            <a:r>
              <a:rPr lang="en-US" sz="1800" dirty="0"/>
              <a:t>Planning a Webinar in lieu of a Plenary</a:t>
            </a:r>
          </a:p>
          <a:p>
            <a:pPr lvl="1"/>
            <a:r>
              <a:rPr lang="en-US" sz="1400" dirty="0"/>
              <a:t>Overview of all </a:t>
            </a:r>
            <a:r>
              <a:rPr lang="en-US" sz="1400" dirty="0" err="1"/>
              <a:t>DySPAN</a:t>
            </a:r>
            <a:r>
              <a:rPr lang="en-US" sz="1400" dirty="0"/>
              <a:t>-SC work</a:t>
            </a:r>
          </a:p>
          <a:p>
            <a:pPr lvl="1"/>
            <a:r>
              <a:rPr lang="en-US" sz="1400" dirty="0"/>
              <a:t>Related standards work (e.g.; WINNFORUM)</a:t>
            </a:r>
          </a:p>
        </p:txBody>
      </p:sp>
      <p:sp>
        <p:nvSpPr>
          <p:cNvPr id="4" name="Date Placeholder 3"/>
          <p:cNvSpPr>
            <a:spLocks noGrp="1"/>
          </p:cNvSpPr>
          <p:nvPr>
            <p:ph type="dt" sz="quarter" idx="10"/>
          </p:nvPr>
        </p:nvSpPr>
        <p:spPr/>
        <p:txBody>
          <a:bodyPr/>
          <a:lstStyle/>
          <a:p>
            <a:pPr>
              <a:defRPr/>
            </a:pPr>
            <a:fld id="{DA777CAE-AED2-3A4B-AFCE-7EC3772903A5}" type="datetime1">
              <a:rPr lang="en-US" smtClean="0"/>
              <a:t>9/2/22</a:t>
            </a:fld>
            <a:endParaRPr lang="en-US"/>
          </a:p>
        </p:txBody>
      </p:sp>
      <p:sp>
        <p:nvSpPr>
          <p:cNvPr id="5" name="Footer Placeholder 4"/>
          <p:cNvSpPr>
            <a:spLocks noGrp="1"/>
          </p:cNvSpPr>
          <p:nvPr>
            <p:ph type="ftr" sz="quarter" idx="11"/>
          </p:nvPr>
        </p:nvSpPr>
        <p:spPr/>
        <p:txBody>
          <a:bodyPr/>
          <a:lstStyle/>
          <a:p>
            <a:pPr>
              <a:defRPr/>
            </a:pPr>
            <a:r>
              <a:rPr lang="en-US"/>
              <a:t>Doc #:5-22-0017-00-agen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C1B7FB62-6231-EB4A-9DED-6744A8570A58}" type="datetime1">
              <a:rPr lang="en-US" smtClean="0"/>
              <a:t>9/2/22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WG Mtg 9/2/22 0800 ET</a:t>
            </a:r>
          </a:p>
          <a:p>
            <a:r>
              <a:rPr lang="en-US" sz="1600" dirty="0"/>
              <a:t>P1900.5.2 Revision CRG 9/2/22 1300 ET</a:t>
            </a:r>
          </a:p>
          <a:p>
            <a:r>
              <a:rPr lang="en-US" sz="1600" dirty="0"/>
              <a:t>P1900.5 Revision Ad-hoc 9/9/22 1300 ET</a:t>
            </a:r>
          </a:p>
          <a:p>
            <a:r>
              <a:rPr lang="en-US" sz="1600" dirty="0"/>
              <a:t>P1900.5.2 Revision CRG 9/18/22 1300 ET</a:t>
            </a:r>
          </a:p>
          <a:p>
            <a:r>
              <a:rPr lang="en-US" sz="1600" dirty="0"/>
              <a:t>P1900.5 Revision Ad-hoc 9/25/22 1300 ET </a:t>
            </a:r>
          </a:p>
          <a:p>
            <a:r>
              <a:rPr lang="en-US" sz="1600" dirty="0"/>
              <a:t>P1900.5.2 Revision CRG 9/30/22 1300 ET</a:t>
            </a:r>
          </a:p>
          <a:p>
            <a:r>
              <a:rPr lang="en-US" sz="1600" dirty="0"/>
              <a:t>P1900.5 WG Mtg 10/7/22 1430 ET</a:t>
            </a:r>
          </a:p>
          <a:p>
            <a:r>
              <a:rPr lang="en-US" sz="1600" dirty="0"/>
              <a:t>P1900.5.1 Ad-hoc 10/7/22 1300 ET</a:t>
            </a:r>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DADF2AB0-39A0-254A-B90E-5D5D3DD24F1F}" type="datetime1">
              <a:rPr lang="en-US" smtClean="0"/>
              <a:t>9/2/22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a:t>7/1/22</a:t>
            </a:r>
            <a:endParaRPr lang="en-US" sz="1800" dirty="0"/>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30841F3F-3511-BB4C-B549-087DB29D2BD0}" type="datetime1">
              <a:rPr lang="en-US" smtClean="0"/>
              <a:t>9/2/22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94BACB5-F615-FB45-B221-D1126774A4EA}" type="datetime1">
              <a:rPr lang="en-US" smtClean="0"/>
              <a:t>9/2/22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#:5-22-0017-00-agen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7098B938-8134-A04E-B93E-2F0DF1B58BA3}" type="datetime1">
              <a:rPr lang="en-US" smtClean="0"/>
              <a:t>9/2/22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#:5-22-0017-00-agen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A5B4CFB6-9B90-E628-56D9-14B0BF6DA39C}"/>
              </a:ext>
            </a:extLst>
          </p:cNvPr>
          <p:cNvGraphicFramePr>
            <a:graphicFrameLocks noGrp="1"/>
          </p:cNvGraphicFramePr>
          <p:nvPr>
            <p:extLst>
              <p:ext uri="{D42A27DB-BD31-4B8C-83A1-F6EECF244321}">
                <p14:modId xmlns:p14="http://schemas.microsoft.com/office/powerpoint/2010/main" val="1935786693"/>
              </p:ext>
            </p:extLst>
          </p:nvPr>
        </p:nvGraphicFramePr>
        <p:xfrm>
          <a:off x="1752600" y="990599"/>
          <a:ext cx="7264838" cy="4532656"/>
        </p:xfrm>
        <a:graphic>
          <a:graphicData uri="http://schemas.openxmlformats.org/drawingml/2006/table">
            <a:tbl>
              <a:tblPr>
                <a:tableStyleId>{5C22544A-7EE6-4342-B048-85BDC9FD1C3A}</a:tableStyleId>
              </a:tblPr>
              <a:tblGrid>
                <a:gridCol w="620702">
                  <a:extLst>
                    <a:ext uri="{9D8B030D-6E8A-4147-A177-3AD203B41FA5}">
                      <a16:colId xmlns:a16="http://schemas.microsoft.com/office/drawing/2014/main" val="3883448067"/>
                    </a:ext>
                  </a:extLst>
                </a:gridCol>
                <a:gridCol w="760579">
                  <a:extLst>
                    <a:ext uri="{9D8B030D-6E8A-4147-A177-3AD203B41FA5}">
                      <a16:colId xmlns:a16="http://schemas.microsoft.com/office/drawing/2014/main" val="691591243"/>
                    </a:ext>
                  </a:extLst>
                </a:gridCol>
                <a:gridCol w="795548">
                  <a:extLst>
                    <a:ext uri="{9D8B030D-6E8A-4147-A177-3AD203B41FA5}">
                      <a16:colId xmlns:a16="http://schemas.microsoft.com/office/drawing/2014/main" val="2429653693"/>
                    </a:ext>
                  </a:extLst>
                </a:gridCol>
                <a:gridCol w="1320085">
                  <a:extLst>
                    <a:ext uri="{9D8B030D-6E8A-4147-A177-3AD203B41FA5}">
                      <a16:colId xmlns:a16="http://schemas.microsoft.com/office/drawing/2014/main" val="4281476299"/>
                    </a:ext>
                  </a:extLst>
                </a:gridCol>
                <a:gridCol w="1153981">
                  <a:extLst>
                    <a:ext uri="{9D8B030D-6E8A-4147-A177-3AD203B41FA5}">
                      <a16:colId xmlns:a16="http://schemas.microsoft.com/office/drawing/2014/main" val="876650726"/>
                    </a:ext>
                  </a:extLst>
                </a:gridCol>
                <a:gridCol w="2613943">
                  <a:extLst>
                    <a:ext uri="{9D8B030D-6E8A-4147-A177-3AD203B41FA5}">
                      <a16:colId xmlns:a16="http://schemas.microsoft.com/office/drawing/2014/main" val="1055121257"/>
                    </a:ext>
                  </a:extLst>
                </a:gridCol>
              </a:tblGrid>
              <a:tr h="197072">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dirty="0">
                          <a:effectLst/>
                        </a:rPr>
                        <a:t>Member</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JHU/APL</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80177680"/>
                  </a:ext>
                </a:extLst>
              </a:tr>
              <a:tr h="197072">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dirty="0">
                          <a:effectLst/>
                        </a:rPr>
                        <a:t>Member</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Syracuse University (Secretary)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68537945"/>
                  </a:ext>
                </a:extLst>
              </a:tr>
              <a:tr h="197072">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L3Harris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9019676"/>
                  </a:ext>
                </a:extLst>
              </a:tr>
              <a:tr h="197072">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Southern Cloud</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8024927"/>
                  </a:ext>
                </a:extLst>
              </a:tr>
              <a:tr h="197072">
                <a:tc>
                  <a:txBody>
                    <a:bodyPr/>
                    <a:lstStyle/>
                    <a:p>
                      <a:pPr algn="r"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Brent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Josefiak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L3Harris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43702729"/>
                  </a:ext>
                </a:extLst>
              </a:tr>
              <a:tr h="197072">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2154680"/>
                  </a:ext>
                </a:extLst>
              </a:tr>
              <a:tr h="197072">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Drexel University (Vice Chair)</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78081584"/>
                  </a:ext>
                </a:extLst>
              </a:tr>
              <a:tr h="197072">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Eric</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Lindahl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CDS2</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86828359"/>
                  </a:ext>
                </a:extLst>
              </a:tr>
              <a:tr h="197072">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00861492"/>
                  </a:ext>
                </a:extLst>
              </a:tr>
              <a:tr h="197072">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Kael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Stilp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51725452"/>
                  </a:ext>
                </a:extLst>
              </a:tr>
              <a:tr h="197072">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4361231"/>
                  </a:ext>
                </a:extLst>
              </a:tr>
              <a:tr h="197072">
                <a:tc>
                  <a:txBody>
                    <a:bodyPr/>
                    <a:lstStyle/>
                    <a:p>
                      <a:pPr algn="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Timothy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Woods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ANDRO Computational Solutions, LLC</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33527707"/>
                  </a:ext>
                </a:extLst>
              </a:tr>
              <a:tr h="197072">
                <a:tc>
                  <a:txBody>
                    <a:bodyPr/>
                    <a:lstStyle/>
                    <a:p>
                      <a:pPr algn="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Daniel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Zahirniak</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Joint Electronic Warfare Center (JEWC)</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74701879"/>
                  </a:ext>
                </a:extLst>
              </a:tr>
              <a:tr h="197072">
                <a:tc>
                  <a:txBody>
                    <a:bodyPr/>
                    <a:lstStyle/>
                    <a:p>
                      <a:pPr algn="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Ed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Coyle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Georgia Institute of Technology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7232030"/>
                  </a:ext>
                </a:extLst>
              </a:tr>
              <a:tr h="197072">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Karen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Haigh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19620809"/>
                  </a:ext>
                </a:extLst>
              </a:tr>
              <a:tr h="197072">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Shastri</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Jayram</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University of Johannesburg</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84545638"/>
                  </a:ext>
                </a:extLst>
              </a:tr>
              <a:tr h="197072">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Furman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ANDRO Computational Solutions, LLC</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8842993"/>
                  </a:ext>
                </a:extLst>
              </a:tr>
              <a:tr h="197072">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Joel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Johnson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L3Harris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17231278"/>
                  </a:ext>
                </a:extLst>
              </a:tr>
              <a:tr h="197072">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Chad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Lau</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L3Harris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04110671"/>
                  </a:ext>
                </a:extLst>
              </a:tr>
              <a:tr h="197072">
                <a:tc>
                  <a:txBody>
                    <a:bodyPr/>
                    <a:lstStyle/>
                    <a:p>
                      <a:pPr algn="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5184895"/>
                  </a:ext>
                </a:extLst>
              </a:tr>
              <a:tr h="197072">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Becca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Rousseau</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55733621"/>
                  </a:ext>
                </a:extLst>
              </a:tr>
              <a:tr h="197072">
                <a:tc>
                  <a:txBody>
                    <a:bodyPr/>
                    <a:lstStyle/>
                    <a:p>
                      <a:pPr algn="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Foundry Inc (Chair)</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01545261"/>
                  </a:ext>
                </a:extLst>
              </a:tr>
              <a:tr h="197072">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x</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VP</a:t>
                      </a: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571638"/>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9/2/22  08:00-10:00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No </a:t>
            </a:r>
          </a:p>
        </p:txBody>
      </p:sp>
      <p:sp>
        <p:nvSpPr>
          <p:cNvPr id="2" name="Date Placeholder 1"/>
          <p:cNvSpPr>
            <a:spLocks noGrp="1"/>
          </p:cNvSpPr>
          <p:nvPr>
            <p:ph type="dt" sz="quarter" idx="10"/>
          </p:nvPr>
        </p:nvSpPr>
        <p:spPr>
          <a:xfrm>
            <a:off x="457200" y="6448425"/>
            <a:ext cx="2133600" cy="365125"/>
          </a:xfrm>
        </p:spPr>
        <p:txBody>
          <a:bodyPr/>
          <a:lstStyle/>
          <a:p>
            <a:pPr>
              <a:defRPr/>
            </a:pPr>
            <a:fld id="{4E1BC10B-79CC-8E4C-9EEC-C268CAF8FC94}" type="datetime1">
              <a:rPr lang="en-US" smtClean="0"/>
              <a:t>9/2/22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#:5-22-0017-00-agen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5-22-0017-00-agen</a:t>
            </a:r>
          </a:p>
          <a:p>
            <a:endParaRPr dirty="0"/>
          </a:p>
          <a:p>
            <a:r>
              <a:rPr dirty="0"/>
              <a:t>Mover:</a:t>
            </a:r>
            <a:r>
              <a:rPr lang="en-US" dirty="0"/>
              <a:t> Dave</a:t>
            </a:r>
            <a:endParaRPr dirty="0"/>
          </a:p>
          <a:p>
            <a:r>
              <a:rPr dirty="0"/>
              <a:t>Second:</a:t>
            </a:r>
            <a:r>
              <a:rPr lang="en-US" dirty="0"/>
              <a:t> 	Julia</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2BB7C43-E2CC-5A48-AC13-CCDD468DFD6E}" type="datetime1">
              <a:rPr lang="en-US" smtClean="0"/>
              <a:t>9/2/22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#:5-22-0017-00-agen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9/2/22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9/2/22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CB96D216-B764-C548-973F-123222F892EF}" type="datetime1">
              <a:rPr lang="en-US" smtClean="0"/>
              <a:t>9/2/22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#:5-22-0017-00-agen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33756</TotalTime>
  <Words>2733</Words>
  <Application>Microsoft Macintosh PowerPoint</Application>
  <PresentationFormat>On-screen Show (4:3)</PresentationFormat>
  <Paragraphs>432</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559</cp:revision>
  <dcterms:created xsi:type="dcterms:W3CDTF">2013-08-13T02:52:21Z</dcterms:created>
  <dcterms:modified xsi:type="dcterms:W3CDTF">2022-09-02T12:56:04Z</dcterms:modified>
</cp:coreProperties>
</file>