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417" r:id="rId2"/>
    <p:sldId id="402" r:id="rId3"/>
    <p:sldId id="337" r:id="rId4"/>
    <p:sldId id="413" r:id="rId5"/>
    <p:sldId id="332" r:id="rId6"/>
    <p:sldId id="414" r:id="rId7"/>
    <p:sldId id="461" r:id="rId8"/>
    <p:sldId id="462" r:id="rId9"/>
    <p:sldId id="463" r:id="rId10"/>
    <p:sldId id="368" r:id="rId11"/>
    <p:sldId id="369" r:id="rId12"/>
    <p:sldId id="370" r:id="rId13"/>
    <p:sldId id="371" r:id="rId14"/>
    <p:sldId id="372" r:id="rId15"/>
    <p:sldId id="470" r:id="rId16"/>
    <p:sldId id="465" r:id="rId17"/>
    <p:sldId id="437" r:id="rId18"/>
    <p:sldId id="438" r:id="rId19"/>
    <p:sldId id="426" r:id="rId20"/>
    <p:sldId id="440" r:id="rId21"/>
    <p:sldId id="430" r:id="rId22"/>
    <p:sldId id="454" r:id="rId23"/>
    <p:sldId id="466"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76AAB1-D3BC-C84B-AECA-9F21DB1E83DA}" v="4" dt="2022-06-07T13:44:15.5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99" autoAdjust="0"/>
    <p:restoredTop sz="96338"/>
  </p:normalViewPr>
  <p:slideViewPr>
    <p:cSldViewPr>
      <p:cViewPr varScale="1">
        <p:scale>
          <a:sx n="256" d="100"/>
          <a:sy n="256" d="100"/>
        </p:scale>
        <p:origin x="3544" y="1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98a93206-e945-4767-98fb-d76559d224c2" providerId="ADAL" clId="{3B8C82E1-DB14-DA4B-B265-FB281EBF50E1}"/>
    <pc:docChg chg="undo custSel addSld delSld modSld">
      <pc:chgData name="Tony Rennier" userId="98a93206-e945-4767-98fb-d76559d224c2" providerId="ADAL" clId="{3B8C82E1-DB14-DA4B-B265-FB281EBF50E1}" dt="2022-05-10T18:06:37.487" v="952" actId="20577"/>
      <pc:docMkLst>
        <pc:docMk/>
      </pc:docMkLst>
      <pc:sldChg chg="modSp mod">
        <pc:chgData name="Tony Rennier" userId="98a93206-e945-4767-98fb-d76559d224c2" providerId="ADAL" clId="{3B8C82E1-DB14-DA4B-B265-FB281EBF50E1}" dt="2022-05-06T12:10:36.668" v="200" actId="20577"/>
        <pc:sldMkLst>
          <pc:docMk/>
          <pc:sldMk cId="0" sldId="332"/>
        </pc:sldMkLst>
        <pc:spChg chg="mod">
          <ac:chgData name="Tony Rennier" userId="98a93206-e945-4767-98fb-d76559d224c2" providerId="ADAL" clId="{3B8C82E1-DB14-DA4B-B265-FB281EBF50E1}" dt="2022-05-06T12:10:19.015" v="175" actId="20577"/>
          <ac:spMkLst>
            <pc:docMk/>
            <pc:sldMk cId="0" sldId="332"/>
            <ac:spMk id="6147" creationId="{00000000-0000-0000-0000-000000000000}"/>
          </ac:spMkLst>
        </pc:spChg>
        <pc:spChg chg="mod">
          <ac:chgData name="Tony Rennier" userId="98a93206-e945-4767-98fb-d76559d224c2" providerId="ADAL" clId="{3B8C82E1-DB14-DA4B-B265-FB281EBF50E1}" dt="2022-05-06T12:10:36.668" v="200" actId="20577"/>
          <ac:spMkLst>
            <pc:docMk/>
            <pc:sldMk cId="0" sldId="332"/>
            <ac:spMk id="6148" creationId="{00000000-0000-0000-0000-000000000000}"/>
          </ac:spMkLst>
        </pc:spChg>
      </pc:sldChg>
      <pc:sldChg chg="modSp mod">
        <pc:chgData name="Tony Rennier" userId="98a93206-e945-4767-98fb-d76559d224c2" providerId="ADAL" clId="{3B8C82E1-DB14-DA4B-B265-FB281EBF50E1}" dt="2022-05-10T18:06:37.487" v="952" actId="20577"/>
        <pc:sldMkLst>
          <pc:docMk/>
          <pc:sldMk cId="3042167414" sldId="413"/>
        </pc:sldMkLst>
        <pc:spChg chg="mod">
          <ac:chgData name="Tony Rennier" userId="98a93206-e945-4767-98fb-d76559d224c2" providerId="ADAL" clId="{3B8C82E1-DB14-DA4B-B265-FB281EBF50E1}" dt="2022-05-06T12:08:05.154" v="122" actId="20577"/>
          <ac:spMkLst>
            <pc:docMk/>
            <pc:sldMk cId="3042167414" sldId="413"/>
            <ac:spMk id="6" creationId="{8C6C1438-4184-F740-A4CF-078ABAB76622}"/>
          </ac:spMkLst>
        </pc:spChg>
        <pc:graphicFrameChg chg="modGraphic">
          <ac:chgData name="Tony Rennier" userId="98a93206-e945-4767-98fb-d76559d224c2" providerId="ADAL" clId="{3B8C82E1-DB14-DA4B-B265-FB281EBF50E1}" dt="2022-05-10T18:06:37.487" v="952" actId="20577"/>
          <ac:graphicFrameMkLst>
            <pc:docMk/>
            <pc:sldMk cId="3042167414" sldId="413"/>
            <ac:graphicFrameMk id="5" creationId="{398D9BEA-53A6-5545-9FC1-27C0B2AE710F}"/>
          </ac:graphicFrameMkLst>
        </pc:graphicFrameChg>
      </pc:sldChg>
      <pc:sldChg chg="modSp mod">
        <pc:chgData name="Tony Rennier" userId="98a93206-e945-4767-98fb-d76559d224c2" providerId="ADAL" clId="{3B8C82E1-DB14-DA4B-B265-FB281EBF50E1}" dt="2022-05-06T12:11:12.847" v="214" actId="20577"/>
        <pc:sldMkLst>
          <pc:docMk/>
          <pc:sldMk cId="3294939447" sldId="414"/>
        </pc:sldMkLst>
        <pc:spChg chg="mod">
          <ac:chgData name="Tony Rennier" userId="98a93206-e945-4767-98fb-d76559d224c2" providerId="ADAL" clId="{3B8C82E1-DB14-DA4B-B265-FB281EBF50E1}" dt="2022-05-06T12:11:12.847" v="214" actId="20577"/>
          <ac:spMkLst>
            <pc:docMk/>
            <pc:sldMk cId="3294939447" sldId="414"/>
            <ac:spMk id="7171" creationId="{00000000-0000-0000-0000-000000000000}"/>
          </ac:spMkLst>
        </pc:spChg>
      </pc:sldChg>
      <pc:sldChg chg="modSp mod">
        <pc:chgData name="Tony Rennier" userId="98a93206-e945-4767-98fb-d76559d224c2" providerId="ADAL" clId="{3B8C82E1-DB14-DA4B-B265-FB281EBF50E1}" dt="2022-05-04T16:31:16.257" v="20" actId="20577"/>
        <pc:sldMkLst>
          <pc:docMk/>
          <pc:sldMk cId="517413180" sldId="417"/>
        </pc:sldMkLst>
        <pc:spChg chg="mod">
          <ac:chgData name="Tony Rennier" userId="98a93206-e945-4767-98fb-d76559d224c2" providerId="ADAL" clId="{3B8C82E1-DB14-DA4B-B265-FB281EBF50E1}" dt="2022-05-04T16:31:16.257" v="20" actId="20577"/>
          <ac:spMkLst>
            <pc:docMk/>
            <pc:sldMk cId="517413180" sldId="417"/>
            <ac:spMk id="5" creationId="{61FBFA34-AD31-C64C-9C03-9FE4B70D0283}"/>
          </ac:spMkLst>
        </pc:spChg>
      </pc:sldChg>
      <pc:sldChg chg="modSp mod">
        <pc:chgData name="Tony Rennier" userId="98a93206-e945-4767-98fb-d76559d224c2" providerId="ADAL" clId="{3B8C82E1-DB14-DA4B-B265-FB281EBF50E1}" dt="2022-05-04T16:42:40.242" v="103" actId="6549"/>
        <pc:sldMkLst>
          <pc:docMk/>
          <pc:sldMk cId="1096453741" sldId="430"/>
        </pc:sldMkLst>
        <pc:spChg chg="mod">
          <ac:chgData name="Tony Rennier" userId="98a93206-e945-4767-98fb-d76559d224c2" providerId="ADAL" clId="{3B8C82E1-DB14-DA4B-B265-FB281EBF50E1}" dt="2022-05-04T16:42:40.242" v="103" actId="6549"/>
          <ac:spMkLst>
            <pc:docMk/>
            <pc:sldMk cId="1096453741" sldId="430"/>
            <ac:spMk id="17411" creationId="{00000000-0000-0000-0000-000000000000}"/>
          </ac:spMkLst>
        </pc:spChg>
      </pc:sldChg>
      <pc:sldChg chg="modSp mod">
        <pc:chgData name="Tony Rennier" userId="98a93206-e945-4767-98fb-d76559d224c2" providerId="ADAL" clId="{3B8C82E1-DB14-DA4B-B265-FB281EBF50E1}" dt="2022-05-06T13:20:31.648" v="874" actId="403"/>
        <pc:sldMkLst>
          <pc:docMk/>
          <pc:sldMk cId="2720461886" sldId="437"/>
        </pc:sldMkLst>
        <pc:spChg chg="mod">
          <ac:chgData name="Tony Rennier" userId="98a93206-e945-4767-98fb-d76559d224c2" providerId="ADAL" clId="{3B8C82E1-DB14-DA4B-B265-FB281EBF50E1}" dt="2022-05-06T13:20:31.648" v="874" actId="403"/>
          <ac:spMkLst>
            <pc:docMk/>
            <pc:sldMk cId="2720461886" sldId="437"/>
            <ac:spMk id="14339" creationId="{00000000-0000-0000-0000-000000000000}"/>
          </ac:spMkLst>
        </pc:spChg>
      </pc:sldChg>
      <pc:sldChg chg="modSp mod">
        <pc:chgData name="Tony Rennier" userId="98a93206-e945-4767-98fb-d76559d224c2" providerId="ADAL" clId="{3B8C82E1-DB14-DA4B-B265-FB281EBF50E1}" dt="2022-05-06T13:23:25.160" v="916" actId="20577"/>
        <pc:sldMkLst>
          <pc:docMk/>
          <pc:sldMk cId="3952479579" sldId="438"/>
        </pc:sldMkLst>
        <pc:spChg chg="mod">
          <ac:chgData name="Tony Rennier" userId="98a93206-e945-4767-98fb-d76559d224c2" providerId="ADAL" clId="{3B8C82E1-DB14-DA4B-B265-FB281EBF50E1}" dt="2022-05-06T13:23:25.160" v="916" actId="20577"/>
          <ac:spMkLst>
            <pc:docMk/>
            <pc:sldMk cId="3952479579" sldId="438"/>
            <ac:spMk id="14339" creationId="{00000000-0000-0000-0000-000000000000}"/>
          </ac:spMkLst>
        </pc:spChg>
      </pc:sldChg>
      <pc:sldChg chg="modSp mod">
        <pc:chgData name="Tony Rennier" userId="98a93206-e945-4767-98fb-d76559d224c2" providerId="ADAL" clId="{3B8C82E1-DB14-DA4B-B265-FB281EBF50E1}" dt="2022-05-06T13:27:55.058" v="946" actId="15"/>
        <pc:sldMkLst>
          <pc:docMk/>
          <pc:sldMk cId="364832886" sldId="440"/>
        </pc:sldMkLst>
        <pc:spChg chg="mod">
          <ac:chgData name="Tony Rennier" userId="98a93206-e945-4767-98fb-d76559d224c2" providerId="ADAL" clId="{3B8C82E1-DB14-DA4B-B265-FB281EBF50E1}" dt="2022-05-06T13:27:55.058" v="946" actId="15"/>
          <ac:spMkLst>
            <pc:docMk/>
            <pc:sldMk cId="364832886" sldId="440"/>
            <ac:spMk id="3" creationId="{00000000-0000-0000-0000-000000000000}"/>
          </ac:spMkLst>
        </pc:spChg>
      </pc:sldChg>
      <pc:sldChg chg="modSp mod">
        <pc:chgData name="Tony Rennier" userId="98a93206-e945-4767-98fb-d76559d224c2" providerId="ADAL" clId="{3B8C82E1-DB14-DA4B-B265-FB281EBF50E1}" dt="2022-05-06T13:33:54.370" v="947" actId="14"/>
        <pc:sldMkLst>
          <pc:docMk/>
          <pc:sldMk cId="4157851756" sldId="454"/>
        </pc:sldMkLst>
        <pc:spChg chg="mod">
          <ac:chgData name="Tony Rennier" userId="98a93206-e945-4767-98fb-d76559d224c2" providerId="ADAL" clId="{3B8C82E1-DB14-DA4B-B265-FB281EBF50E1}" dt="2022-05-06T13:33:54.370" v="947" actId="14"/>
          <ac:spMkLst>
            <pc:docMk/>
            <pc:sldMk cId="4157851756" sldId="454"/>
            <ac:spMk id="17411" creationId="{00000000-0000-0000-0000-000000000000}"/>
          </ac:spMkLst>
        </pc:spChg>
      </pc:sldChg>
      <pc:sldChg chg="modSp mod">
        <pc:chgData name="Tony Rennier" userId="98a93206-e945-4767-98fb-d76559d224c2" providerId="ADAL" clId="{3B8C82E1-DB14-DA4B-B265-FB281EBF50E1}" dt="2022-05-06T13:08:50.991" v="596" actId="20577"/>
        <pc:sldMkLst>
          <pc:docMk/>
          <pc:sldMk cId="1343855003" sldId="465"/>
        </pc:sldMkLst>
        <pc:spChg chg="mod">
          <ac:chgData name="Tony Rennier" userId="98a93206-e945-4767-98fb-d76559d224c2" providerId="ADAL" clId="{3B8C82E1-DB14-DA4B-B265-FB281EBF50E1}" dt="2022-05-06T13:08:50.991" v="596" actId="20577"/>
          <ac:spMkLst>
            <pc:docMk/>
            <pc:sldMk cId="1343855003" sldId="465"/>
            <ac:spMk id="14339" creationId="{00000000-0000-0000-0000-000000000000}"/>
          </ac:spMkLst>
        </pc:spChg>
      </pc:sldChg>
      <pc:sldChg chg="del">
        <pc:chgData name="Tony Rennier" userId="98a93206-e945-4767-98fb-d76559d224c2" providerId="ADAL" clId="{3B8C82E1-DB14-DA4B-B265-FB281EBF50E1}" dt="2022-05-04T16:38:08.151" v="67" actId="2696"/>
        <pc:sldMkLst>
          <pc:docMk/>
          <pc:sldMk cId="938334552" sldId="469"/>
        </pc:sldMkLst>
      </pc:sldChg>
      <pc:sldChg chg="addSp delSp modSp mod">
        <pc:chgData name="Tony Rennier" userId="98a93206-e945-4767-98fb-d76559d224c2" providerId="ADAL" clId="{3B8C82E1-DB14-DA4B-B265-FB281EBF50E1}" dt="2022-05-06T12:58:30.041" v="332" actId="22"/>
        <pc:sldMkLst>
          <pc:docMk/>
          <pc:sldMk cId="1658929449" sldId="470"/>
        </pc:sldMkLst>
        <pc:spChg chg="add del">
          <ac:chgData name="Tony Rennier" userId="98a93206-e945-4767-98fb-d76559d224c2" providerId="ADAL" clId="{3B8C82E1-DB14-DA4B-B265-FB281EBF50E1}" dt="2022-05-06T12:58:30.041" v="332" actId="22"/>
          <ac:spMkLst>
            <pc:docMk/>
            <pc:sldMk cId="1658929449" sldId="470"/>
            <ac:spMk id="9" creationId="{DDB352E9-AB62-0630-897D-C92ACED0D068}"/>
          </ac:spMkLst>
        </pc:spChg>
        <pc:spChg chg="mod">
          <ac:chgData name="Tony Rennier" userId="98a93206-e945-4767-98fb-d76559d224c2" providerId="ADAL" clId="{3B8C82E1-DB14-DA4B-B265-FB281EBF50E1}" dt="2022-05-06T12:13:39.537" v="229" actId="20577"/>
          <ac:spMkLst>
            <pc:docMk/>
            <pc:sldMk cId="1658929449" sldId="470"/>
            <ac:spMk id="12291" creationId="{00000000-0000-0000-0000-000000000000}"/>
          </ac:spMkLst>
        </pc:spChg>
      </pc:sldChg>
      <pc:sldChg chg="modSp new mod">
        <pc:chgData name="Tony Rennier" userId="98a93206-e945-4767-98fb-d76559d224c2" providerId="ADAL" clId="{3B8C82E1-DB14-DA4B-B265-FB281EBF50E1}" dt="2022-05-06T12:23:01.822" v="330" actId="20577"/>
        <pc:sldMkLst>
          <pc:docMk/>
          <pc:sldMk cId="3144181589" sldId="471"/>
        </pc:sldMkLst>
        <pc:spChg chg="mod">
          <ac:chgData name="Tony Rennier" userId="98a93206-e945-4767-98fb-d76559d224c2" providerId="ADAL" clId="{3B8C82E1-DB14-DA4B-B265-FB281EBF50E1}" dt="2022-05-06T12:23:01.822" v="330" actId="20577"/>
          <ac:spMkLst>
            <pc:docMk/>
            <pc:sldMk cId="3144181589" sldId="471"/>
            <ac:spMk id="2" creationId="{390C7567-6975-52AB-E5D0-7400A230872A}"/>
          </ac:spMkLst>
        </pc:spChg>
        <pc:spChg chg="mod">
          <ac:chgData name="Tony Rennier" userId="98a93206-e945-4767-98fb-d76559d224c2" providerId="ADAL" clId="{3B8C82E1-DB14-DA4B-B265-FB281EBF50E1}" dt="2022-05-06T12:19:23.720" v="320" actId="404"/>
          <ac:spMkLst>
            <pc:docMk/>
            <pc:sldMk cId="3144181589" sldId="471"/>
            <ac:spMk id="3" creationId="{3D5CC9A9-FB3B-173B-92C1-1A56C94858A8}"/>
          </ac:spMkLst>
        </pc:spChg>
      </pc:sldChg>
      <pc:sldChg chg="modSp add mod">
        <pc:chgData name="Tony Rennier" userId="98a93206-e945-4767-98fb-d76559d224c2" providerId="ADAL" clId="{3B8C82E1-DB14-DA4B-B265-FB281EBF50E1}" dt="2022-05-06T12:20:11.873" v="322" actId="20577"/>
        <pc:sldMkLst>
          <pc:docMk/>
          <pc:sldMk cId="4151841363" sldId="472"/>
        </pc:sldMkLst>
        <pc:spChg chg="mod">
          <ac:chgData name="Tony Rennier" userId="98a93206-e945-4767-98fb-d76559d224c2" providerId="ADAL" clId="{3B8C82E1-DB14-DA4B-B265-FB281EBF50E1}" dt="2022-05-06T12:20:11.873" v="322" actId="20577"/>
          <ac:spMkLst>
            <pc:docMk/>
            <pc:sldMk cId="4151841363" sldId="472"/>
            <ac:spMk id="2" creationId="{390C7567-6975-52AB-E5D0-7400A230872A}"/>
          </ac:spMkLst>
        </pc:spChg>
      </pc:sldChg>
      <pc:sldChg chg="modSp add mod">
        <pc:chgData name="Tony Rennier" userId="98a93206-e945-4767-98fb-d76559d224c2" providerId="ADAL" clId="{3B8C82E1-DB14-DA4B-B265-FB281EBF50E1}" dt="2022-05-06T14:13:07.949" v="951" actId="20577"/>
        <pc:sldMkLst>
          <pc:docMk/>
          <pc:sldMk cId="835076763" sldId="473"/>
        </pc:sldMkLst>
        <pc:spChg chg="mod">
          <ac:chgData name="Tony Rennier" userId="98a93206-e945-4767-98fb-d76559d224c2" providerId="ADAL" clId="{3B8C82E1-DB14-DA4B-B265-FB281EBF50E1}" dt="2022-05-06T12:59:06.395" v="378" actId="313"/>
          <ac:spMkLst>
            <pc:docMk/>
            <pc:sldMk cId="835076763" sldId="473"/>
            <ac:spMk id="12290" creationId="{00000000-0000-0000-0000-000000000000}"/>
          </ac:spMkLst>
        </pc:spChg>
        <pc:spChg chg="mod">
          <ac:chgData name="Tony Rennier" userId="98a93206-e945-4767-98fb-d76559d224c2" providerId="ADAL" clId="{3B8C82E1-DB14-DA4B-B265-FB281EBF50E1}" dt="2022-05-06T14:13:07.949" v="951" actId="20577"/>
          <ac:spMkLst>
            <pc:docMk/>
            <pc:sldMk cId="835076763" sldId="473"/>
            <ac:spMk id="12291" creationId="{00000000-0000-0000-0000-000000000000}"/>
          </ac:spMkLst>
        </pc:spChg>
      </pc:sldChg>
    </pc:docChg>
  </pc:docChgLst>
  <pc:docChgLst>
    <pc:chgData name="Tony Rennier" userId="98a93206-e945-4767-98fb-d76559d224c2" providerId="ADAL" clId="{EB76AAB1-D3BC-C84B-AECA-9F21DB1E83DA}"/>
    <pc:docChg chg="custSel modSld">
      <pc:chgData name="Tony Rennier" userId="98a93206-e945-4767-98fb-d76559d224c2" providerId="ADAL" clId="{EB76AAB1-D3BC-C84B-AECA-9F21DB1E83DA}" dt="2022-06-07T13:44:07.688" v="642" actId="20577"/>
      <pc:docMkLst>
        <pc:docMk/>
      </pc:docMkLst>
      <pc:sldChg chg="modSp mod">
        <pc:chgData name="Tony Rennier" userId="98a93206-e945-4767-98fb-d76559d224c2" providerId="ADAL" clId="{EB76AAB1-D3BC-C84B-AECA-9F21DB1E83DA}" dt="2022-06-03T18:38:07.610" v="59" actId="20577"/>
        <pc:sldMkLst>
          <pc:docMk/>
          <pc:sldMk cId="0" sldId="332"/>
        </pc:sldMkLst>
        <pc:spChg chg="mod">
          <ac:chgData name="Tony Rennier" userId="98a93206-e945-4767-98fb-d76559d224c2" providerId="ADAL" clId="{EB76AAB1-D3BC-C84B-AECA-9F21DB1E83DA}" dt="2022-06-03T18:38:07.610" v="59" actId="20577"/>
          <ac:spMkLst>
            <pc:docMk/>
            <pc:sldMk cId="0" sldId="332"/>
            <ac:spMk id="6148" creationId="{00000000-0000-0000-0000-000000000000}"/>
          </ac:spMkLst>
        </pc:spChg>
      </pc:sldChg>
      <pc:sldChg chg="modSp mod">
        <pc:chgData name="Tony Rennier" userId="98a93206-e945-4767-98fb-d76559d224c2" providerId="ADAL" clId="{EB76AAB1-D3BC-C84B-AECA-9F21DB1E83DA}" dt="2022-06-03T19:53:03.114" v="609" actId="20577"/>
        <pc:sldMkLst>
          <pc:docMk/>
          <pc:sldMk cId="3042167414" sldId="413"/>
        </pc:sldMkLst>
        <pc:spChg chg="mod">
          <ac:chgData name="Tony Rennier" userId="98a93206-e945-4767-98fb-d76559d224c2" providerId="ADAL" clId="{EB76AAB1-D3BC-C84B-AECA-9F21DB1E83DA}" dt="2022-06-03T19:53:03.114" v="609" actId="20577"/>
          <ac:spMkLst>
            <pc:docMk/>
            <pc:sldMk cId="3042167414" sldId="413"/>
            <ac:spMk id="6" creationId="{8C6C1438-4184-F740-A4CF-078ABAB76622}"/>
          </ac:spMkLst>
        </pc:spChg>
        <pc:graphicFrameChg chg="modGraphic">
          <ac:chgData name="Tony Rennier" userId="98a93206-e945-4767-98fb-d76559d224c2" providerId="ADAL" clId="{EB76AAB1-D3BC-C84B-AECA-9F21DB1E83DA}" dt="2022-06-03T19:52:35.280" v="600" actId="20577"/>
          <ac:graphicFrameMkLst>
            <pc:docMk/>
            <pc:sldMk cId="3042167414" sldId="413"/>
            <ac:graphicFrameMk id="2" creationId="{7BA54F8E-66AC-E05A-E917-934F71AE617E}"/>
          </ac:graphicFrameMkLst>
        </pc:graphicFrameChg>
      </pc:sldChg>
      <pc:sldChg chg="modSp mod">
        <pc:chgData name="Tony Rennier" userId="98a93206-e945-4767-98fb-d76559d224c2" providerId="ADAL" clId="{EB76AAB1-D3BC-C84B-AECA-9F21DB1E83DA}" dt="2022-06-07T13:44:07.688" v="642" actId="20577"/>
        <pc:sldMkLst>
          <pc:docMk/>
          <pc:sldMk cId="3294939447" sldId="414"/>
        </pc:sldMkLst>
        <pc:spChg chg="mod">
          <ac:chgData name="Tony Rennier" userId="98a93206-e945-4767-98fb-d76559d224c2" providerId="ADAL" clId="{EB76AAB1-D3BC-C84B-AECA-9F21DB1E83DA}" dt="2022-06-07T13:44:07.688" v="642" actId="20577"/>
          <ac:spMkLst>
            <pc:docMk/>
            <pc:sldMk cId="3294939447" sldId="414"/>
            <ac:spMk id="7171" creationId="{00000000-0000-0000-0000-000000000000}"/>
          </ac:spMkLst>
        </pc:spChg>
      </pc:sldChg>
      <pc:sldChg chg="modSp mod">
        <pc:chgData name="Tony Rennier" userId="98a93206-e945-4767-98fb-d76559d224c2" providerId="ADAL" clId="{EB76AAB1-D3BC-C84B-AECA-9F21DB1E83DA}" dt="2022-05-31T13:45:13.354" v="16" actId="20577"/>
        <pc:sldMkLst>
          <pc:docMk/>
          <pc:sldMk cId="517413180" sldId="417"/>
        </pc:sldMkLst>
        <pc:spChg chg="mod">
          <ac:chgData name="Tony Rennier" userId="98a93206-e945-4767-98fb-d76559d224c2" providerId="ADAL" clId="{EB76AAB1-D3BC-C84B-AECA-9F21DB1E83DA}" dt="2022-05-31T13:45:13.354" v="16" actId="20577"/>
          <ac:spMkLst>
            <pc:docMk/>
            <pc:sldMk cId="517413180" sldId="417"/>
            <ac:spMk id="5" creationId="{61FBFA34-AD31-C64C-9C03-9FE4B70D0283}"/>
          </ac:spMkLst>
        </pc:spChg>
      </pc:sldChg>
      <pc:sldChg chg="modSp mod">
        <pc:chgData name="Tony Rennier" userId="98a93206-e945-4767-98fb-d76559d224c2" providerId="ADAL" clId="{EB76AAB1-D3BC-C84B-AECA-9F21DB1E83DA}" dt="2022-06-03T18:43:01.170" v="259" actId="20577"/>
        <pc:sldMkLst>
          <pc:docMk/>
          <pc:sldMk cId="2720461886" sldId="437"/>
        </pc:sldMkLst>
        <pc:spChg chg="mod">
          <ac:chgData name="Tony Rennier" userId="98a93206-e945-4767-98fb-d76559d224c2" providerId="ADAL" clId="{EB76AAB1-D3BC-C84B-AECA-9F21DB1E83DA}" dt="2022-06-03T18:43:01.170" v="259" actId="20577"/>
          <ac:spMkLst>
            <pc:docMk/>
            <pc:sldMk cId="2720461886" sldId="437"/>
            <ac:spMk id="14339" creationId="{00000000-0000-0000-0000-000000000000}"/>
          </ac:spMkLst>
        </pc:spChg>
      </pc:sldChg>
      <pc:sldChg chg="modSp mod">
        <pc:chgData name="Tony Rennier" userId="98a93206-e945-4767-98fb-d76559d224c2" providerId="ADAL" clId="{EB76AAB1-D3BC-C84B-AECA-9F21DB1E83DA}" dt="2022-06-03T18:57:23.626" v="394" actId="20577"/>
        <pc:sldMkLst>
          <pc:docMk/>
          <pc:sldMk cId="3952479579" sldId="438"/>
        </pc:sldMkLst>
        <pc:spChg chg="mod">
          <ac:chgData name="Tony Rennier" userId="98a93206-e945-4767-98fb-d76559d224c2" providerId="ADAL" clId="{EB76AAB1-D3BC-C84B-AECA-9F21DB1E83DA}" dt="2022-06-03T18:57:23.626" v="394" actId="20577"/>
          <ac:spMkLst>
            <pc:docMk/>
            <pc:sldMk cId="3952479579" sldId="438"/>
            <ac:spMk id="14339" creationId="{00000000-0000-0000-0000-000000000000}"/>
          </ac:spMkLst>
        </pc:spChg>
      </pc:sldChg>
      <pc:sldChg chg="modSp mod">
        <pc:chgData name="Tony Rennier" userId="98a93206-e945-4767-98fb-d76559d224c2" providerId="ADAL" clId="{EB76AAB1-D3BC-C84B-AECA-9F21DB1E83DA}" dt="2022-06-03T19:33:57.436" v="549" actId="20577"/>
        <pc:sldMkLst>
          <pc:docMk/>
          <pc:sldMk cId="364832886" sldId="440"/>
        </pc:sldMkLst>
        <pc:spChg chg="mod">
          <ac:chgData name="Tony Rennier" userId="98a93206-e945-4767-98fb-d76559d224c2" providerId="ADAL" clId="{EB76AAB1-D3BC-C84B-AECA-9F21DB1E83DA}" dt="2022-06-03T19:33:57.436" v="549" actId="20577"/>
          <ac:spMkLst>
            <pc:docMk/>
            <pc:sldMk cId="364832886" sldId="440"/>
            <ac:spMk id="3" creationId="{00000000-0000-0000-0000-000000000000}"/>
          </ac:spMkLst>
        </pc:spChg>
      </pc:sldChg>
      <pc:sldChg chg="modSp mod">
        <pc:chgData name="Tony Rennier" userId="98a93206-e945-4767-98fb-d76559d224c2" providerId="ADAL" clId="{EB76AAB1-D3BC-C84B-AECA-9F21DB1E83DA}" dt="2022-06-03T19:39:49.622" v="596" actId="20577"/>
        <pc:sldMkLst>
          <pc:docMk/>
          <pc:sldMk cId="4157851756" sldId="454"/>
        </pc:sldMkLst>
        <pc:spChg chg="mod">
          <ac:chgData name="Tony Rennier" userId="98a93206-e945-4767-98fb-d76559d224c2" providerId="ADAL" clId="{EB76AAB1-D3BC-C84B-AECA-9F21DB1E83DA}" dt="2022-06-03T19:39:49.622" v="596" actId="20577"/>
          <ac:spMkLst>
            <pc:docMk/>
            <pc:sldMk cId="4157851756" sldId="454"/>
            <ac:spMk id="17411" creationId="{00000000-0000-0000-0000-000000000000}"/>
          </ac:spMkLst>
        </pc:spChg>
      </pc:sldChg>
      <pc:sldChg chg="modSp mod">
        <pc:chgData name="Tony Rennier" userId="98a93206-e945-4767-98fb-d76559d224c2" providerId="ADAL" clId="{EB76AAB1-D3BC-C84B-AECA-9F21DB1E83DA}" dt="2022-06-03T19:20:15.719" v="532" actId="20577"/>
        <pc:sldMkLst>
          <pc:docMk/>
          <pc:sldMk cId="1343855003" sldId="465"/>
        </pc:sldMkLst>
        <pc:spChg chg="mod">
          <ac:chgData name="Tony Rennier" userId="98a93206-e945-4767-98fb-d76559d224c2" providerId="ADAL" clId="{EB76AAB1-D3BC-C84B-AECA-9F21DB1E83DA}" dt="2022-06-03T19:20:15.719" v="532" actId="20577"/>
          <ac:spMkLst>
            <pc:docMk/>
            <pc:sldMk cId="1343855003" sldId="465"/>
            <ac:spMk id="14339" creationId="{00000000-0000-0000-0000-000000000000}"/>
          </ac:spMkLst>
        </pc:spChg>
      </pc:sldChg>
      <pc:sldChg chg="modSp mod">
        <pc:chgData name="Tony Rennier" userId="98a93206-e945-4767-98fb-d76559d224c2" providerId="ADAL" clId="{EB76AAB1-D3BC-C84B-AECA-9F21DB1E83DA}" dt="2022-05-31T13:52:37.325" v="44" actId="6549"/>
        <pc:sldMkLst>
          <pc:docMk/>
          <pc:sldMk cId="3785406251" sldId="466"/>
        </pc:sldMkLst>
        <pc:spChg chg="mod">
          <ac:chgData name="Tony Rennier" userId="98a93206-e945-4767-98fb-d76559d224c2" providerId="ADAL" clId="{EB76AAB1-D3BC-C84B-AECA-9F21DB1E83DA}" dt="2022-05-31T13:52:37.325" v="44" actId="6549"/>
          <ac:spMkLst>
            <pc:docMk/>
            <pc:sldMk cId="3785406251" sldId="466"/>
            <ac:spMk id="17410" creationId="{00000000-0000-0000-0000-000000000000}"/>
          </ac:spMkLst>
        </pc:spChg>
      </pc:sldChg>
      <pc:sldChg chg="modSp mod">
        <pc:chgData name="Tony Rennier" userId="98a93206-e945-4767-98fb-d76559d224c2" providerId="ADAL" clId="{EB76AAB1-D3BC-C84B-AECA-9F21DB1E83DA}" dt="2022-06-03T19:54:11.560" v="636" actId="20577"/>
        <pc:sldMkLst>
          <pc:docMk/>
          <pc:sldMk cId="1658929449" sldId="470"/>
        </pc:sldMkLst>
        <pc:spChg chg="mod">
          <ac:chgData name="Tony Rennier" userId="98a93206-e945-4767-98fb-d76559d224c2" providerId="ADAL" clId="{EB76AAB1-D3BC-C84B-AECA-9F21DB1E83DA}" dt="2022-06-03T19:54:11.560" v="636" actId="20577"/>
          <ac:spMkLst>
            <pc:docMk/>
            <pc:sldMk cId="1658929449" sldId="470"/>
            <ac:spMk id="12291" creationId="{00000000-0000-0000-0000-000000000000}"/>
          </ac:spMkLst>
        </pc:spChg>
      </pc:sldChg>
    </pc:docChg>
  </pc:docChgLst>
  <pc:docChgLst>
    <pc:chgData name="Tony Rennier" userId="98a93206-e945-4767-98fb-d76559d224c2" providerId="ADAL" clId="{5002CD24-828C-F64A-B0CA-684BE6E6EA7F}"/>
    <pc:docChg chg="custSel delSld modSld">
      <pc:chgData name="Tony Rennier" userId="98a93206-e945-4767-98fb-d76559d224c2" providerId="ADAL" clId="{5002CD24-828C-F64A-B0CA-684BE6E6EA7F}" dt="2022-05-10T18:17:39.077" v="107" actId="403"/>
      <pc:docMkLst>
        <pc:docMk/>
      </pc:docMkLst>
      <pc:sldChg chg="modSp mod">
        <pc:chgData name="Tony Rennier" userId="98a93206-e945-4767-98fb-d76559d224c2" providerId="ADAL" clId="{5002CD24-828C-F64A-B0CA-684BE6E6EA7F}" dt="2022-05-10T18:13:43.865" v="51" actId="20577"/>
        <pc:sldMkLst>
          <pc:docMk/>
          <pc:sldMk cId="0" sldId="332"/>
        </pc:sldMkLst>
        <pc:spChg chg="mod">
          <ac:chgData name="Tony Rennier" userId="98a93206-e945-4767-98fb-d76559d224c2" providerId="ADAL" clId="{5002CD24-828C-F64A-B0CA-684BE6E6EA7F}" dt="2022-05-10T18:13:43.865" v="51" actId="20577"/>
          <ac:spMkLst>
            <pc:docMk/>
            <pc:sldMk cId="0" sldId="332"/>
            <ac:spMk id="6147" creationId="{00000000-0000-0000-0000-000000000000}"/>
          </ac:spMkLst>
        </pc:spChg>
        <pc:spChg chg="mod">
          <ac:chgData name="Tony Rennier" userId="98a93206-e945-4767-98fb-d76559d224c2" providerId="ADAL" clId="{5002CD24-828C-F64A-B0CA-684BE6E6EA7F}" dt="2022-05-10T18:12:45.387" v="10" actId="20577"/>
          <ac:spMkLst>
            <pc:docMk/>
            <pc:sldMk cId="0" sldId="332"/>
            <ac:spMk id="6148" creationId="{00000000-0000-0000-0000-000000000000}"/>
          </ac:spMkLst>
        </pc:spChg>
      </pc:sldChg>
      <pc:sldChg chg="addSp delSp modSp mod">
        <pc:chgData name="Tony Rennier" userId="98a93206-e945-4767-98fb-d76559d224c2" providerId="ADAL" clId="{5002CD24-828C-F64A-B0CA-684BE6E6EA7F}" dt="2022-05-10T18:12:37.780" v="9" actId="1076"/>
        <pc:sldMkLst>
          <pc:docMk/>
          <pc:sldMk cId="3042167414" sldId="413"/>
        </pc:sldMkLst>
        <pc:spChg chg="mod">
          <ac:chgData name="Tony Rennier" userId="98a93206-e945-4767-98fb-d76559d224c2" providerId="ADAL" clId="{5002CD24-828C-F64A-B0CA-684BE6E6EA7F}" dt="2022-05-10T18:11:54.280" v="3" actId="20577"/>
          <ac:spMkLst>
            <pc:docMk/>
            <pc:sldMk cId="3042167414" sldId="413"/>
            <ac:spMk id="6" creationId="{8C6C1438-4184-F740-A4CF-078ABAB76622}"/>
          </ac:spMkLst>
        </pc:spChg>
        <pc:spChg chg="mod">
          <ac:chgData name="Tony Rennier" userId="98a93206-e945-4767-98fb-d76559d224c2" providerId="ADAL" clId="{5002CD24-828C-F64A-B0CA-684BE6E6EA7F}" dt="2022-05-10T18:12:21.740" v="7" actId="20577"/>
          <ac:spMkLst>
            <pc:docMk/>
            <pc:sldMk cId="3042167414" sldId="413"/>
            <ac:spMk id="8" creationId="{00000000-0000-0000-0000-000000000000}"/>
          </ac:spMkLst>
        </pc:spChg>
        <pc:graphicFrameChg chg="add mod modGraphic">
          <ac:chgData name="Tony Rennier" userId="98a93206-e945-4767-98fb-d76559d224c2" providerId="ADAL" clId="{5002CD24-828C-F64A-B0CA-684BE6E6EA7F}" dt="2022-05-10T18:12:37.780" v="9" actId="1076"/>
          <ac:graphicFrameMkLst>
            <pc:docMk/>
            <pc:sldMk cId="3042167414" sldId="413"/>
            <ac:graphicFrameMk id="2" creationId="{7BA54F8E-66AC-E05A-E917-934F71AE617E}"/>
          </ac:graphicFrameMkLst>
        </pc:graphicFrameChg>
        <pc:graphicFrameChg chg="del">
          <ac:chgData name="Tony Rennier" userId="98a93206-e945-4767-98fb-d76559d224c2" providerId="ADAL" clId="{5002CD24-828C-F64A-B0CA-684BE6E6EA7F}" dt="2022-05-10T18:11:49.846" v="0" actId="478"/>
          <ac:graphicFrameMkLst>
            <pc:docMk/>
            <pc:sldMk cId="3042167414" sldId="413"/>
            <ac:graphicFrameMk id="5" creationId="{398D9BEA-53A6-5545-9FC1-27C0B2AE710F}"/>
          </ac:graphicFrameMkLst>
        </pc:graphicFrameChg>
      </pc:sldChg>
      <pc:sldChg chg="modSp mod">
        <pc:chgData name="Tony Rennier" userId="98a93206-e945-4767-98fb-d76559d224c2" providerId="ADAL" clId="{5002CD24-828C-F64A-B0CA-684BE6E6EA7F}" dt="2022-05-10T18:14:20.493" v="65" actId="6549"/>
        <pc:sldMkLst>
          <pc:docMk/>
          <pc:sldMk cId="3294939447" sldId="414"/>
        </pc:sldMkLst>
        <pc:spChg chg="mod">
          <ac:chgData name="Tony Rennier" userId="98a93206-e945-4767-98fb-d76559d224c2" providerId="ADAL" clId="{5002CD24-828C-F64A-B0CA-684BE6E6EA7F}" dt="2022-05-10T18:14:20.493" v="65" actId="6549"/>
          <ac:spMkLst>
            <pc:docMk/>
            <pc:sldMk cId="3294939447" sldId="414"/>
            <ac:spMk id="7171" creationId="{00000000-0000-0000-0000-000000000000}"/>
          </ac:spMkLst>
        </pc:spChg>
      </pc:sldChg>
      <pc:sldChg chg="modSp mod">
        <pc:chgData name="Tony Rennier" userId="98a93206-e945-4767-98fb-d76559d224c2" providerId="ADAL" clId="{5002CD24-828C-F64A-B0CA-684BE6E6EA7F}" dt="2022-05-10T18:17:09.498" v="102" actId="14"/>
        <pc:sldMkLst>
          <pc:docMk/>
          <pc:sldMk cId="2720461886" sldId="437"/>
        </pc:sldMkLst>
        <pc:spChg chg="mod">
          <ac:chgData name="Tony Rennier" userId="98a93206-e945-4767-98fb-d76559d224c2" providerId="ADAL" clId="{5002CD24-828C-F64A-B0CA-684BE6E6EA7F}" dt="2022-05-10T18:17:09.498" v="102" actId="14"/>
          <ac:spMkLst>
            <pc:docMk/>
            <pc:sldMk cId="2720461886" sldId="437"/>
            <ac:spMk id="14339" creationId="{00000000-0000-0000-0000-000000000000}"/>
          </ac:spMkLst>
        </pc:spChg>
      </pc:sldChg>
      <pc:sldChg chg="modSp mod">
        <pc:chgData name="Tony Rennier" userId="98a93206-e945-4767-98fb-d76559d224c2" providerId="ADAL" clId="{5002CD24-828C-F64A-B0CA-684BE6E6EA7F}" dt="2022-05-10T18:17:39.077" v="107" actId="403"/>
        <pc:sldMkLst>
          <pc:docMk/>
          <pc:sldMk cId="3952479579" sldId="438"/>
        </pc:sldMkLst>
        <pc:spChg chg="mod">
          <ac:chgData name="Tony Rennier" userId="98a93206-e945-4767-98fb-d76559d224c2" providerId="ADAL" clId="{5002CD24-828C-F64A-B0CA-684BE6E6EA7F}" dt="2022-05-10T18:17:39.077" v="107" actId="403"/>
          <ac:spMkLst>
            <pc:docMk/>
            <pc:sldMk cId="3952479579" sldId="438"/>
            <ac:spMk id="14339" creationId="{00000000-0000-0000-0000-000000000000}"/>
          </ac:spMkLst>
        </pc:spChg>
      </pc:sldChg>
      <pc:sldChg chg="modSp mod">
        <pc:chgData name="Tony Rennier" userId="98a93206-e945-4767-98fb-d76559d224c2" providerId="ADAL" clId="{5002CD24-828C-F64A-B0CA-684BE6E6EA7F}" dt="2022-05-10T18:16:46.764" v="99" actId="20577"/>
        <pc:sldMkLst>
          <pc:docMk/>
          <pc:sldMk cId="1343855003" sldId="465"/>
        </pc:sldMkLst>
        <pc:spChg chg="mod">
          <ac:chgData name="Tony Rennier" userId="98a93206-e945-4767-98fb-d76559d224c2" providerId="ADAL" clId="{5002CD24-828C-F64A-B0CA-684BE6E6EA7F}" dt="2022-05-10T18:16:46.764" v="99" actId="20577"/>
          <ac:spMkLst>
            <pc:docMk/>
            <pc:sldMk cId="1343855003" sldId="465"/>
            <ac:spMk id="14339" creationId="{00000000-0000-0000-0000-000000000000}"/>
          </ac:spMkLst>
        </pc:spChg>
      </pc:sldChg>
      <pc:sldChg chg="modSp mod">
        <pc:chgData name="Tony Rennier" userId="98a93206-e945-4767-98fb-d76559d224c2" providerId="ADAL" clId="{5002CD24-828C-F64A-B0CA-684BE6E6EA7F}" dt="2022-05-10T18:15:06.693" v="86" actId="20577"/>
        <pc:sldMkLst>
          <pc:docMk/>
          <pc:sldMk cId="1658929449" sldId="470"/>
        </pc:sldMkLst>
        <pc:spChg chg="mod">
          <ac:chgData name="Tony Rennier" userId="98a93206-e945-4767-98fb-d76559d224c2" providerId="ADAL" clId="{5002CD24-828C-F64A-B0CA-684BE6E6EA7F}" dt="2022-05-10T18:15:06.693" v="86" actId="20577"/>
          <ac:spMkLst>
            <pc:docMk/>
            <pc:sldMk cId="1658929449" sldId="470"/>
            <ac:spMk id="12291" creationId="{00000000-0000-0000-0000-000000000000}"/>
          </ac:spMkLst>
        </pc:spChg>
      </pc:sldChg>
      <pc:sldChg chg="del">
        <pc:chgData name="Tony Rennier" userId="98a93206-e945-4767-98fb-d76559d224c2" providerId="ADAL" clId="{5002CD24-828C-F64A-B0CA-684BE6E6EA7F}" dt="2022-05-10T18:16:02.036" v="88" actId="2696"/>
        <pc:sldMkLst>
          <pc:docMk/>
          <pc:sldMk cId="3144181589" sldId="471"/>
        </pc:sldMkLst>
      </pc:sldChg>
      <pc:sldChg chg="del">
        <pc:chgData name="Tony Rennier" userId="98a93206-e945-4767-98fb-d76559d224c2" providerId="ADAL" clId="{5002CD24-828C-F64A-B0CA-684BE6E6EA7F}" dt="2022-05-10T18:16:06.573" v="89" actId="2696"/>
        <pc:sldMkLst>
          <pc:docMk/>
          <pc:sldMk cId="4151841363" sldId="472"/>
        </pc:sldMkLst>
      </pc:sldChg>
      <pc:sldChg chg="del">
        <pc:chgData name="Tony Rennier" userId="98a93206-e945-4767-98fb-d76559d224c2" providerId="ADAL" clId="{5002CD24-828C-F64A-B0CA-684BE6E6EA7F}" dt="2022-05-10T18:15:50.036" v="87" actId="2696"/>
        <pc:sldMkLst>
          <pc:docMk/>
          <pc:sldMk cId="835076763" sldId="47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6/7/22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17</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6B4455E7-710E-CB41-8B27-3D8CA214EDD7}" type="datetime1">
              <a:rPr lang="en-US" smtClean="0"/>
              <a:t>6/7/22</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#:5-22-0012-00-agen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8C3C91F-79D6-7D4C-800E-93FEE7E1EED7}" type="datetime1">
              <a:rPr lang="en-US" smtClean="0"/>
              <a:t>6/7/22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#:5-22-0012-00-agen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9CBDC94-1089-AA43-95BB-9ACDAE4D9163}" type="datetime1">
              <a:rPr lang="en-US" smtClean="0"/>
              <a:t>6/7/22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#:5-22-0012-00-agen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A390FE5F-FC54-7046-B71F-FCB0AF644937}" type="datetime1">
              <a:rPr lang="en-US" smtClean="0"/>
              <a:t>6/7/22</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#:5-22-0012-00-agen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6FDA2910-F719-EC44-BAAA-4D2EB48EA7AA}" type="datetime1">
              <a:rPr lang="en-US" smtClean="0"/>
              <a:t>6/7/22</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#:5-22-0012-00-agen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C87B0182-6C07-0E40-9D4D-932B53564871}" type="datetime1">
              <a:rPr lang="en-US" smtClean="0"/>
              <a:t>6/7/22</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#:5-22-0012-00-agen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BDC90229-FE1B-744E-ADF3-F955AA46A096}" type="datetime1">
              <a:rPr lang="en-US" smtClean="0"/>
              <a:t>6/7/22</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#:5-22-0012-00-agen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ADE87424-D0BF-7647-BBA8-C1414FD24BF1}" type="datetime1">
              <a:rPr lang="en-US" smtClean="0"/>
              <a:t>6/7/22</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#:5-22-0012-00-agen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378CF9E2-721D-C949-865F-59174B1C180B}" type="datetime1">
              <a:rPr lang="en-US" smtClean="0"/>
              <a:t>6/7/22</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#:5-22-0012-00-agen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923FC31D-B834-2F40-A6D6-14DD8DD05322}" type="datetime1">
              <a:rPr lang="en-US" smtClean="0"/>
              <a:t>6/7/22</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#:5-22-0012-00-agen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BF00223-C45F-044C-A857-E12CD3CAAEBD}" type="datetime1">
              <a:rPr lang="en-US" smtClean="0"/>
              <a:t>6/7/22</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#:5-22-0012-00-agen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1A7FB47F-F82A-1D4E-834A-5F281E769FA7}" type="datetime1">
              <a:rPr lang="en-US" smtClean="0"/>
              <a:t>6/7/22</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#:5-22-0012-00-agen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fcc.gov/document/fcc-launches-proceeding-promoting-receiver-performance-0"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46A670EB-0658-634E-B6CC-CB8520722B56}" type="datetime1">
              <a:rPr lang="en-US" smtClean="0"/>
              <a:t>6/7/22</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#:5-22-0012-00-agen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696562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3 Jun2022</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3 Jun 2022</a:t>
            </a:r>
          </a:p>
          <a:p>
            <a:pPr eaLnBrk="0" hangingPunct="0"/>
            <a:r>
              <a:rPr lang="en-US" sz="1200" b="1" dirty="0">
                <a:latin typeface="Arial" pitchFamily="34" charset="0"/>
                <a:cs typeface="Times New Roman" pitchFamily="18" charset="0"/>
              </a:rPr>
              <a:t>Document No: 5-22-0012-00-agen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6" name="TextBox 5">
            <a:extLst>
              <a:ext uri="{FF2B5EF4-FFF2-40B4-BE49-F238E27FC236}">
                <a16:creationId xmlns:a16="http://schemas.microsoft.com/office/drawing/2014/main" id="{6A677D06-B54A-C04C-A2EC-899ABA0423D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0 – optional to be shown</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6" name="TextBox 5">
            <a:extLst>
              <a:ext uri="{FF2B5EF4-FFF2-40B4-BE49-F238E27FC236}">
                <a16:creationId xmlns:a16="http://schemas.microsoft.com/office/drawing/2014/main" id="{60FC9DDC-E68F-EF49-95C1-721C50B0816F}"/>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1</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0EF3C2F3-5CCE-0D40-B4E0-413AAA941B59}"/>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40F6E29A-2319-CE46-9C95-2528295852D1}"/>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3</a:t>
            </a: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6" name="TextBox 5">
            <a:extLst>
              <a:ext uri="{FF2B5EF4-FFF2-40B4-BE49-F238E27FC236}">
                <a16:creationId xmlns:a16="http://schemas.microsoft.com/office/drawing/2014/main" id="{F907A294-F948-3545-A549-F998294E9C7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4</a:t>
            </a: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5/6/22 </a:t>
            </a:r>
            <a:r>
              <a:rPr dirty="0"/>
              <a:t>WG minutes contained in </a:t>
            </a:r>
            <a:r>
              <a:rPr lang="en-US" dirty="0">
                <a:solidFill>
                  <a:schemeClr val="tx1"/>
                </a:solidFill>
              </a:rPr>
              <a:t>Doc #: 5-22-0013-00-mins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Reinhard	</a:t>
            </a:r>
          </a:p>
          <a:p>
            <a:r>
              <a:rPr dirty="0"/>
              <a:t>Second:</a:t>
            </a:r>
            <a:r>
              <a:rPr lang="en-US" dirty="0"/>
              <a:t> Brent</a:t>
            </a:r>
            <a:endParaRPr dirty="0"/>
          </a:p>
          <a:p>
            <a:r>
              <a:rPr lang="en-US" dirty="0"/>
              <a:t>Vote: UC</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EB851A75-E3A8-AA44-ABAB-259EBA453F56}" type="datetime1">
              <a:rPr lang="en-US" smtClean="0"/>
              <a:t>6/7/22</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#:5-22-0012-00-agen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6589294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363682" y="1143000"/>
            <a:ext cx="8416636" cy="5181600"/>
          </a:xfrm>
        </p:spPr>
        <p:txBody>
          <a:bodyPr/>
          <a:lstStyle/>
          <a:p>
            <a:r>
              <a:rPr lang="en-US" sz="1800" dirty="0"/>
              <a:t>5/6/22</a:t>
            </a:r>
          </a:p>
          <a:p>
            <a:pPr lvl="1"/>
            <a:r>
              <a:rPr lang="en-US" sz="1400" dirty="0"/>
              <a:t>Continuing to work toward a conceptual agreement</a:t>
            </a:r>
          </a:p>
          <a:p>
            <a:pPr lvl="1"/>
            <a:r>
              <a:rPr lang="en-US" sz="1400" dirty="0"/>
              <a:t>Need to start writing</a:t>
            </a:r>
          </a:p>
          <a:p>
            <a:pPr lvl="1"/>
            <a:r>
              <a:rPr lang="en-US" sz="1400" dirty="0"/>
              <a:t>Need to have a topic (written) for each meeting</a:t>
            </a:r>
          </a:p>
          <a:p>
            <a:pPr lvl="2"/>
            <a:r>
              <a:rPr lang="en-US" sz="1100" dirty="0"/>
              <a:t>Perhaps have a Google Doc</a:t>
            </a:r>
          </a:p>
          <a:p>
            <a:pPr lvl="1"/>
            <a:r>
              <a:rPr lang="en-US" sz="1400" dirty="0"/>
              <a:t>Eric to  begin writing in some forum</a:t>
            </a:r>
          </a:p>
          <a:p>
            <a:r>
              <a:rPr lang="en-US" sz="1800" dirty="0"/>
              <a:t>6/3/22</a:t>
            </a:r>
          </a:p>
          <a:p>
            <a:pPr lvl="1"/>
            <a:r>
              <a:rPr lang="en-US" sz="1400" dirty="0"/>
              <a:t>Contribution from Dave on a standard definition of Cognitive system</a:t>
            </a:r>
          </a:p>
          <a:p>
            <a:pPr lvl="1"/>
            <a:r>
              <a:rPr lang="en-US" sz="1400" dirty="0"/>
              <a:t>Tim working on heterogeneous sharing diagrams</a:t>
            </a:r>
          </a:p>
          <a:p>
            <a:pPr lvl="1"/>
            <a:endParaRPr lang="en-US" sz="14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30AC1093-FA60-2845-B625-221FE1E8265D}" type="datetime1">
              <a:rPr lang="en-US" smtClean="0"/>
              <a:t>6/7/22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1343855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900" dirty="0"/>
              <a:t>5/6/22</a:t>
            </a:r>
          </a:p>
          <a:p>
            <a:pPr lvl="1"/>
            <a:r>
              <a:rPr lang="en-US" sz="1500" dirty="0"/>
              <a:t>Held an ad-hoc</a:t>
            </a:r>
          </a:p>
          <a:p>
            <a:pPr lvl="1"/>
            <a:r>
              <a:rPr lang="en-US" sz="1500" dirty="0"/>
              <a:t>Discuss how the new policy language bring together 3 key components</a:t>
            </a:r>
            <a:endParaRPr lang="en-US" sz="600" dirty="0"/>
          </a:p>
          <a:p>
            <a:pPr lvl="2"/>
            <a:r>
              <a:rPr lang="en-US" sz="1200" dirty="0"/>
              <a:t>Ontology Reasoning, Rule Reasoning, and Computational</a:t>
            </a:r>
          </a:p>
          <a:p>
            <a:pPr lvl="1"/>
            <a:r>
              <a:rPr lang="en-US" sz="1400" dirty="0"/>
              <a:t>Working on John Stine scenario</a:t>
            </a:r>
          </a:p>
          <a:p>
            <a:pPr lvl="1"/>
            <a:r>
              <a:rPr lang="en-US" sz="1400" dirty="0"/>
              <a:t>Planning another ad-hoc to discuss scenario</a:t>
            </a:r>
          </a:p>
          <a:p>
            <a:pPr lvl="2"/>
            <a:r>
              <a:rPr lang="en-US" sz="1200" dirty="0"/>
              <a:t>After next WG meeting</a:t>
            </a:r>
          </a:p>
          <a:p>
            <a:r>
              <a:rPr lang="en-US" sz="2000" dirty="0"/>
              <a:t>6/3/22</a:t>
            </a:r>
          </a:p>
          <a:p>
            <a:pPr lvl="1"/>
            <a:r>
              <a:rPr lang="en-US" sz="1600" dirty="0"/>
              <a:t>Ad-hoc today</a:t>
            </a:r>
          </a:p>
          <a:p>
            <a:pPr lvl="1"/>
            <a:r>
              <a:rPr lang="en-US" sz="1600" dirty="0"/>
              <a:t>Looked at the latest draft for 1900.5.2</a:t>
            </a:r>
          </a:p>
          <a:p>
            <a:pPr lvl="1"/>
            <a:r>
              <a:rPr lang="en-US" sz="1600" dirty="0"/>
              <a:t>Briefing algorithms vs code for how to implement compatibility</a:t>
            </a:r>
          </a:p>
          <a:p>
            <a:pPr lvl="1"/>
            <a:r>
              <a:rPr lang="en-US" sz="1600" dirty="0"/>
              <a:t>Next Ad-hoc will review code that implements the algorithms </a:t>
            </a:r>
          </a:p>
          <a:p>
            <a:pPr lvl="2"/>
            <a:endParaRPr lang="en-US" sz="12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74ED1F08-A7A1-9549-9EA5-D00F712B388D}" type="datetime1">
              <a:rPr lang="en-US" smtClean="0"/>
              <a:t>6/7/22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2720461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5/6/22</a:t>
            </a:r>
          </a:p>
          <a:p>
            <a:pPr lvl="1"/>
            <a:r>
              <a:rPr lang="en-US" sz="2000" dirty="0"/>
              <a:t>CRG is going (Need to add time to the CRG meetings)</a:t>
            </a:r>
          </a:p>
          <a:p>
            <a:r>
              <a:rPr lang="en-US" sz="2000" dirty="0"/>
              <a:t>6/3/22</a:t>
            </a:r>
          </a:p>
          <a:p>
            <a:pPr lvl="1"/>
            <a:r>
              <a:rPr lang="en-US" sz="1600" dirty="0"/>
              <a:t>CRG have addressed 95 of the 135 comments (hard ones remain)</a:t>
            </a:r>
          </a:p>
          <a:p>
            <a:pPr lvl="1"/>
            <a:r>
              <a:rPr lang="en-US" sz="1600" dirty="0"/>
              <a:t>Still planning for end-of-calendar year</a:t>
            </a:r>
          </a:p>
          <a:p>
            <a:pPr lvl="1"/>
            <a:endParaRPr lang="en-US" sz="1600" dirty="0"/>
          </a:p>
          <a:p>
            <a:endParaRPr lang="en-US" sz="2000" dirty="0"/>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F6DA30C5-BA4E-3148-ACAB-87DE7CD2A52C}" type="datetime1">
              <a:rPr lang="en-US" smtClean="0"/>
              <a:t>6/7/22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3952479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342900" y="921703"/>
            <a:ext cx="8458200" cy="5392617"/>
          </a:xfrm>
        </p:spPr>
        <p:txBody>
          <a:bodyPr/>
          <a:lstStyle/>
          <a:p>
            <a:r>
              <a:rPr lang="en-US" sz="1800" dirty="0" err="1"/>
              <a:t>DySPAN</a:t>
            </a:r>
            <a:r>
              <a:rPr lang="en-US" sz="1800" dirty="0"/>
              <a:t>-SC Leadership</a:t>
            </a:r>
          </a:p>
          <a:p>
            <a:pPr lvl="1"/>
            <a:r>
              <a:rPr lang="en-US" sz="1400" dirty="0"/>
              <a:t>Oliver Holland (Chair) stepping down temporarily</a:t>
            </a:r>
          </a:p>
          <a:p>
            <a:pPr lvl="1"/>
            <a:r>
              <a:rPr lang="en-US" sz="1400" dirty="0"/>
              <a:t>Stephen Berger (Vice Chair) taking on Acting Chair role</a:t>
            </a:r>
          </a:p>
          <a:p>
            <a:r>
              <a:rPr lang="en-US" sz="1800" dirty="0"/>
              <a:t>Going forward</a:t>
            </a:r>
          </a:p>
          <a:p>
            <a:pPr lvl="1"/>
            <a:r>
              <a:rPr lang="en-US" sz="1400" dirty="0"/>
              <a:t>Stephen believes this a good opportunity to have a group wide discussion to evaluate where the </a:t>
            </a:r>
            <a:r>
              <a:rPr lang="en-US" sz="1400" dirty="0" err="1"/>
              <a:t>DySPAN</a:t>
            </a:r>
            <a:r>
              <a:rPr lang="en-US" sz="1400" dirty="0"/>
              <a:t> committee is in its work, what purposes it is pursuing and how effectively it is achieving its goals.  </a:t>
            </a:r>
          </a:p>
          <a:p>
            <a:pPr lvl="2"/>
            <a:r>
              <a:rPr lang="en-US" sz="1200" dirty="0"/>
              <a:t>When this effort began there was a desire from the DoD to create a form in which spectrum conflicts between government and commercial interests could be sorted out.  We are a lot way from achieving that vision.  So the question is where are we today and what is our purpose?  </a:t>
            </a:r>
          </a:p>
        </p:txBody>
      </p:sp>
      <p:sp>
        <p:nvSpPr>
          <p:cNvPr id="4" name="Date Placeholder 3"/>
          <p:cNvSpPr>
            <a:spLocks noGrp="1"/>
          </p:cNvSpPr>
          <p:nvPr>
            <p:ph type="dt" sz="quarter" idx="10"/>
          </p:nvPr>
        </p:nvSpPr>
        <p:spPr/>
        <p:txBody>
          <a:bodyPr/>
          <a:lstStyle/>
          <a:p>
            <a:pPr>
              <a:defRPr/>
            </a:pPr>
            <a:fld id="{B2FD0367-B714-A34D-AA3D-153985308028}" type="datetime1">
              <a:rPr lang="en-US" smtClean="0"/>
              <a:t>6/7/22</a:t>
            </a:fld>
            <a:endParaRPr lang="en-US"/>
          </a:p>
        </p:txBody>
      </p:sp>
      <p:sp>
        <p:nvSpPr>
          <p:cNvPr id="5" name="Footer Placeholder 4"/>
          <p:cNvSpPr>
            <a:spLocks noGrp="1"/>
          </p:cNvSpPr>
          <p:nvPr>
            <p:ph type="ftr" sz="quarter" idx="11"/>
          </p:nvPr>
        </p:nvSpPr>
        <p:spPr/>
        <p:txBody>
          <a:bodyPr/>
          <a:lstStyle/>
          <a:p>
            <a:pPr>
              <a:defRPr/>
            </a:pPr>
            <a:r>
              <a:rPr lang="en-US"/>
              <a:t>Doc #:5-22-0012-00-agen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extLst>
      <p:ext uri="{BB962C8B-B14F-4D97-AF65-F5344CB8AC3E}">
        <p14:creationId xmlns:p14="http://schemas.microsoft.com/office/powerpoint/2010/main" val="603797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62F93647-2E62-424D-82D3-475CFC04A3F3}" type="datetime1">
              <a:rPr lang="en-US" smtClean="0"/>
              <a:t>6/7/22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#:5-22-0012-00-agen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3/4/22</a:t>
            </a:r>
          </a:p>
          <a:p>
            <a:pPr lvl="1"/>
            <a:r>
              <a:rPr lang="en-US" sz="1400" dirty="0"/>
              <a:t>ISART paper abstracts sent</a:t>
            </a:r>
          </a:p>
          <a:p>
            <a:pPr lvl="2"/>
            <a:r>
              <a:rPr lang="en-US" sz="1000" dirty="0"/>
              <a:t>Tony and Alex</a:t>
            </a:r>
          </a:p>
          <a:p>
            <a:pPr lvl="2"/>
            <a:r>
              <a:rPr lang="en-US" sz="1000" dirty="0"/>
              <a:t>Carlos and John</a:t>
            </a:r>
          </a:p>
          <a:p>
            <a:pPr lvl="2"/>
            <a:r>
              <a:rPr lang="en-US" sz="1000" dirty="0"/>
              <a:t>Response expected to begin by 3/14/22</a:t>
            </a:r>
          </a:p>
          <a:p>
            <a:pPr lvl="1"/>
            <a:r>
              <a:rPr lang="en-US" sz="1400" dirty="0"/>
              <a:t>1900.5.2 </a:t>
            </a:r>
          </a:p>
          <a:p>
            <a:pPr lvl="2"/>
            <a:r>
              <a:rPr lang="en-US" sz="1000" dirty="0"/>
              <a:t>Doing an experiment using models to do a risk assessment</a:t>
            </a:r>
          </a:p>
          <a:p>
            <a:pPr lvl="2"/>
            <a:r>
              <a:rPr lang="en-US" sz="1000" dirty="0"/>
              <a:t>Goes beyond current regulatory only approach – in support of acquisition</a:t>
            </a:r>
          </a:p>
          <a:p>
            <a:r>
              <a:rPr lang="en-US" sz="1600" dirty="0"/>
              <a:t>4/1/22</a:t>
            </a:r>
          </a:p>
          <a:p>
            <a:pPr lvl="1"/>
            <a:r>
              <a:rPr lang="en-US" sz="1200" dirty="0"/>
              <a:t>EMBM OTA MVCR1</a:t>
            </a:r>
          </a:p>
          <a:p>
            <a:pPr lvl="1"/>
            <a:r>
              <a:rPr lang="en-US" sz="1200" dirty="0"/>
              <a:t>Integration EWPMT</a:t>
            </a:r>
          </a:p>
          <a:p>
            <a:pPr lvl="1"/>
            <a:r>
              <a:rPr lang="en-US" sz="1200" dirty="0"/>
              <a:t>Operationalizing SCMs for use EMBM</a:t>
            </a:r>
            <a:endParaRPr lang="en-US" sz="1600" dirty="0"/>
          </a:p>
          <a:p>
            <a:r>
              <a:rPr lang="en-US" sz="1800" dirty="0"/>
              <a:t>5/6/22</a:t>
            </a:r>
          </a:p>
          <a:p>
            <a:pPr lvl="1"/>
            <a:r>
              <a:rPr lang="en-US" sz="1400" dirty="0"/>
              <a:t>ISART info pending</a:t>
            </a:r>
          </a:p>
          <a:p>
            <a:r>
              <a:rPr lang="en-US" sz="1800" dirty="0"/>
              <a:t>6/3/22</a:t>
            </a:r>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C6D930C4-A2E5-F54E-B1B2-5B9659D29030}" type="datetime1">
              <a:rPr lang="en-US" smtClean="0"/>
              <a:t>6/7/22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20</a:t>
            </a:fld>
            <a:endParaRPr lang="en-US"/>
          </a:p>
        </p:txBody>
      </p:sp>
    </p:spTree>
    <p:extLst>
      <p:ext uri="{BB962C8B-B14F-4D97-AF65-F5344CB8AC3E}">
        <p14:creationId xmlns:p14="http://schemas.microsoft.com/office/powerpoint/2010/main" val="364832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4600073"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dirty="0"/>
              <a:t>P1900.5 Revision Ad-hoc 5/13/22 1300 ET</a:t>
            </a:r>
          </a:p>
          <a:p>
            <a:r>
              <a:rPr lang="en-US" sz="1600" dirty="0"/>
              <a:t>P1900.5.2 Revision CRG 5/13/22 1345 ET</a:t>
            </a:r>
          </a:p>
          <a:p>
            <a:r>
              <a:rPr lang="en-US" sz="1600" dirty="0"/>
              <a:t>P1900.5 Revision Ad-hoc 5/27/22 1300 ET</a:t>
            </a:r>
          </a:p>
          <a:p>
            <a:r>
              <a:rPr lang="en-US" sz="1600" dirty="0"/>
              <a:t>P1900.5.2 Revision CRG 5/27/22 1345 ET</a:t>
            </a:r>
          </a:p>
          <a:p>
            <a:r>
              <a:rPr lang="en-US" sz="1600" dirty="0"/>
              <a:t>P1900.5 WG Mtg 6/3/221 1430 ET</a:t>
            </a:r>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6E4DFCE1-46C8-A744-81B6-65CB2A8B6FA6}" type="datetime1">
              <a:rPr lang="en-US" smtClean="0"/>
              <a:t>6/7/22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21</a:t>
            </a:fld>
            <a:endParaRPr lang="en-US"/>
          </a:p>
        </p:txBody>
      </p:sp>
    </p:spTree>
    <p:extLst>
      <p:ext uri="{BB962C8B-B14F-4D97-AF65-F5344CB8AC3E}">
        <p14:creationId xmlns:p14="http://schemas.microsoft.com/office/powerpoint/2010/main" val="10964537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r>
              <a:rPr lang="en-US" sz="2200" dirty="0"/>
              <a:t>4/1/22</a:t>
            </a:r>
          </a:p>
          <a:p>
            <a:pPr lvl="1"/>
            <a:r>
              <a:rPr lang="en-US" sz="1800" dirty="0"/>
              <a:t>Policy Scenario Requested from John to Reinhard</a:t>
            </a:r>
          </a:p>
          <a:p>
            <a:r>
              <a:rPr lang="en-US" sz="2200" dirty="0"/>
              <a:t>6/3/22</a:t>
            </a:r>
          </a:p>
          <a:p>
            <a:pPr lvl="1"/>
            <a:r>
              <a:rPr lang="en-US" sz="1800" dirty="0"/>
              <a:t>from Carlos </a:t>
            </a:r>
            <a:r>
              <a:rPr lang="en-US" sz="1800" dirty="0" err="1"/>
              <a:t>Caicedo</a:t>
            </a:r>
            <a:r>
              <a:rPr lang="en-US" sz="1800" dirty="0"/>
              <a:t> to Everyone:    3:37  PM</a:t>
            </a:r>
          </a:p>
          <a:p>
            <a:pPr lvl="2"/>
            <a:r>
              <a:rPr lang="en-US" sz="1400" dirty="0">
                <a:hlinkClick r:id="rId2"/>
              </a:rPr>
              <a:t>https://www.fcc.gov/document/fcc-launches-proceeding-promoting-receiver-performance-0</a:t>
            </a:r>
            <a:endParaRPr lang="en-US" sz="1400" dirty="0"/>
          </a:p>
          <a:p>
            <a:pPr lvl="1"/>
            <a:r>
              <a:rPr lang="en-US" sz="1800" dirty="0"/>
              <a:t>Question for WINNFORUM awareness</a:t>
            </a:r>
          </a:p>
          <a:p>
            <a:pPr marL="0" indent="0">
              <a:buNone/>
            </a:pPr>
            <a:endParaRPr lang="en-US" sz="40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042A56A6-767E-0546-8954-8479257E245C}" type="datetime1">
              <a:rPr lang="en-US" smtClean="0"/>
              <a:t>6/7/22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41578517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1900.5.1 </a:t>
            </a:r>
            <a:r>
              <a:rPr lang="en-US"/>
              <a:t>Ad Hoc</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A5A06539-A174-3F4D-B28A-71409198B0CA}" type="datetime1">
              <a:rPr lang="en-US" smtClean="0"/>
              <a:t>6/7/22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3785406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53C79C93-6B46-1044-89AA-DF75B97DA923}" type="datetime1">
              <a:rPr lang="en-US" smtClean="0"/>
              <a:t>6/7/22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#:5-22-0012-00-agen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5F6BD487-9D31-9F49-9B3F-9A27771B3A05}" type="datetime1">
              <a:rPr lang="en-US" smtClean="0"/>
              <a:t>6/7/22</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#:5-22-0012-00-agen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2" name="Table 1">
            <a:extLst>
              <a:ext uri="{FF2B5EF4-FFF2-40B4-BE49-F238E27FC236}">
                <a16:creationId xmlns:a16="http://schemas.microsoft.com/office/drawing/2014/main" id="{7BA54F8E-66AC-E05A-E917-934F71AE617E}"/>
              </a:ext>
            </a:extLst>
          </p:cNvPr>
          <p:cNvGraphicFramePr>
            <a:graphicFrameLocks noGrp="1"/>
          </p:cNvGraphicFramePr>
          <p:nvPr>
            <p:extLst>
              <p:ext uri="{D42A27DB-BD31-4B8C-83A1-F6EECF244321}">
                <p14:modId xmlns:p14="http://schemas.microsoft.com/office/powerpoint/2010/main" val="551017372"/>
              </p:ext>
            </p:extLst>
          </p:nvPr>
        </p:nvGraphicFramePr>
        <p:xfrm>
          <a:off x="2590800" y="1143000"/>
          <a:ext cx="5550157" cy="4057767"/>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47377044"/>
                    </a:ext>
                  </a:extLst>
                </a:gridCol>
                <a:gridCol w="664558">
                  <a:extLst>
                    <a:ext uri="{9D8B030D-6E8A-4147-A177-3AD203B41FA5}">
                      <a16:colId xmlns:a16="http://schemas.microsoft.com/office/drawing/2014/main" val="3210069273"/>
                    </a:ext>
                  </a:extLst>
                </a:gridCol>
                <a:gridCol w="1102729">
                  <a:extLst>
                    <a:ext uri="{9D8B030D-6E8A-4147-A177-3AD203B41FA5}">
                      <a16:colId xmlns:a16="http://schemas.microsoft.com/office/drawing/2014/main" val="2363662117"/>
                    </a:ext>
                  </a:extLst>
                </a:gridCol>
                <a:gridCol w="963974">
                  <a:extLst>
                    <a:ext uri="{9D8B030D-6E8A-4147-A177-3AD203B41FA5}">
                      <a16:colId xmlns:a16="http://schemas.microsoft.com/office/drawing/2014/main" val="888895319"/>
                    </a:ext>
                  </a:extLst>
                </a:gridCol>
                <a:gridCol w="2183549">
                  <a:extLst>
                    <a:ext uri="{9D8B030D-6E8A-4147-A177-3AD203B41FA5}">
                      <a16:colId xmlns:a16="http://schemas.microsoft.com/office/drawing/2014/main" val="3336918999"/>
                    </a:ext>
                  </a:extLst>
                </a:gridCol>
              </a:tblGrid>
              <a:tr h="624271">
                <a:tc>
                  <a:txBody>
                    <a:bodyPr/>
                    <a:lstStyle/>
                    <a:p>
                      <a:pPr algn="ctr" fontAlgn="b"/>
                      <a:r>
                        <a:rPr lang="en-US" sz="800" u="none" strike="noStrike" dirty="0">
                          <a:effectLst/>
                        </a:rPr>
                        <a:t>6/3/22</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WG Status</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18376296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JHU/APL</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7322100"/>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(Secretary)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76781549"/>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37711143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Lynn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Grande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Southern Cloud</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46333925"/>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Brent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Josefiak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135509497"/>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0440983"/>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6659404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CDS2</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70648156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9395357"/>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45378279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4717415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64216977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Joint Electronic Warfare Center (JEWC)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49192255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3952347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7914246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55209631"/>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6110967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78075937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464116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69869761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66591305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Tony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Rennier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 (Chair)</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621363550"/>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6/3/22  14:30-16:30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a:buFont typeface="+mj-lt"/>
              <a:buAutoNum type="arabicPeriod"/>
            </a:pPr>
            <a:r>
              <a:rPr lang="en-US" sz="1600" dirty="0"/>
              <a:t>1900.5.1 Ad-hoc</a:t>
            </a:r>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No </a:t>
            </a:r>
          </a:p>
        </p:txBody>
      </p:sp>
      <p:sp>
        <p:nvSpPr>
          <p:cNvPr id="2" name="Date Placeholder 1"/>
          <p:cNvSpPr>
            <a:spLocks noGrp="1"/>
          </p:cNvSpPr>
          <p:nvPr>
            <p:ph type="dt" sz="quarter" idx="10"/>
          </p:nvPr>
        </p:nvSpPr>
        <p:spPr>
          <a:xfrm>
            <a:off x="457200" y="6448425"/>
            <a:ext cx="2133600" cy="365125"/>
          </a:xfrm>
        </p:spPr>
        <p:txBody>
          <a:bodyPr/>
          <a:lstStyle/>
          <a:p>
            <a:pPr>
              <a:defRPr/>
            </a:pPr>
            <a:fld id="{8EC3F41D-C3CB-0542-B1BA-6D3769AE6E7F}" type="datetime1">
              <a:rPr lang="en-US" smtClean="0"/>
              <a:t>6/7/22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#:5-22-0012-00-agen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a:t>
            </a:r>
            <a:r>
              <a:rPr lang="en-US"/>
              <a:t>#: </a:t>
            </a:r>
            <a:r>
              <a:rPr lang="en-US">
                <a:solidFill>
                  <a:schemeClr val="tx1"/>
                </a:solidFill>
              </a:rPr>
              <a:t>5-22-0012-00-agen</a:t>
            </a:r>
            <a:endParaRPr lang="en-US" dirty="0">
              <a:solidFill>
                <a:schemeClr val="tx1"/>
              </a:solidFill>
            </a:endParaRPr>
          </a:p>
          <a:p>
            <a:endParaRPr dirty="0"/>
          </a:p>
          <a:p>
            <a:r>
              <a:rPr dirty="0"/>
              <a:t>Mover:</a:t>
            </a:r>
            <a:r>
              <a:rPr lang="en-US" dirty="0"/>
              <a:t> John</a:t>
            </a:r>
            <a:endParaRPr dirty="0"/>
          </a:p>
          <a:p>
            <a:r>
              <a:rPr dirty="0"/>
              <a:t>Second:</a:t>
            </a:r>
            <a:r>
              <a:rPr lang="en-US" dirty="0"/>
              <a:t> Carlos</a:t>
            </a:r>
          </a:p>
          <a:p>
            <a:r>
              <a:rPr lang="en-US" dirty="0"/>
              <a:t>Vote: UC</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5AD5770-8A11-F648-9F26-8B033E77FC22}" type="datetime1">
              <a:rPr lang="en-US" smtClean="0"/>
              <a:t>6/7/22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#:5-22-0012-00-agen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6/7/22</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#:5-21-0002-00-agen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6/7/22</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#:5-21-0002-00-agen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A65007B8-3E12-C74E-AB0A-993B3B7AAB61}" type="datetime1">
              <a:rPr lang="en-US" smtClean="0"/>
              <a:t>6/7/22</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a:t>Doc #:5-22-0012-00-agen</a:t>
            </a:r>
            <a:endParaRPr lang="en-US" dirty="0"/>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33331</TotalTime>
  <Words>2683</Words>
  <Application>Microsoft Macintosh PowerPoint</Application>
  <PresentationFormat>On-screen Show (4:3)</PresentationFormat>
  <Paragraphs>419</Paragraphs>
  <Slides>23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Current Status for 1900.5 Revision</vt:lpstr>
      <vt:lpstr>Current Status for 1900.5.1</vt:lpstr>
      <vt:lpstr>Current Status for 1900.5.2 Revision</vt:lpstr>
      <vt:lpstr>Other DySPAN-SC Activities</vt:lpstr>
      <vt:lpstr>1900.5 Marketing Inputs</vt:lpstr>
      <vt:lpstr>1900.5 Meeting Planning and Review</vt:lpstr>
      <vt:lpstr>1900.5 AOB</vt:lpstr>
      <vt:lpstr>1900.5.1 Ad Hoc</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556</cp:revision>
  <dcterms:created xsi:type="dcterms:W3CDTF">2013-08-13T02:52:21Z</dcterms:created>
  <dcterms:modified xsi:type="dcterms:W3CDTF">2022-06-07T13:44:17Z</dcterms:modified>
</cp:coreProperties>
</file>