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25" autoAdjust="0"/>
    <p:restoredTop sz="96331"/>
  </p:normalViewPr>
  <p:slideViewPr>
    <p:cSldViewPr>
      <p:cViewPr varScale="1">
        <p:scale>
          <a:sx n="209" d="100"/>
          <a:sy n="209" d="100"/>
        </p:scale>
        <p:origin x="2128"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3B8C82E1-DB14-DA4B-B265-FB281EBF50E1}"/>
    <pc:docChg chg="undo custSel addSld delSld modSld">
      <pc:chgData name="Tony Rennier" userId="98a93206-e945-4767-98fb-d76559d224c2" providerId="ADAL" clId="{3B8C82E1-DB14-DA4B-B265-FB281EBF50E1}" dt="2022-05-10T18:06:37.487" v="952" actId="20577"/>
      <pc:docMkLst>
        <pc:docMk/>
      </pc:docMkLst>
      <pc:sldChg chg="modSp mod">
        <pc:chgData name="Tony Rennier" userId="98a93206-e945-4767-98fb-d76559d224c2" providerId="ADAL" clId="{3B8C82E1-DB14-DA4B-B265-FB281EBF50E1}" dt="2022-05-06T12:10:36.668" v="200" actId="20577"/>
        <pc:sldMkLst>
          <pc:docMk/>
          <pc:sldMk cId="0" sldId="332"/>
        </pc:sldMkLst>
        <pc:spChg chg="mod">
          <ac:chgData name="Tony Rennier" userId="98a93206-e945-4767-98fb-d76559d224c2" providerId="ADAL" clId="{3B8C82E1-DB14-DA4B-B265-FB281EBF50E1}" dt="2022-05-06T12:10:19.015" v="175" actId="20577"/>
          <ac:spMkLst>
            <pc:docMk/>
            <pc:sldMk cId="0" sldId="332"/>
            <ac:spMk id="6147" creationId="{00000000-0000-0000-0000-000000000000}"/>
          </ac:spMkLst>
        </pc:spChg>
        <pc:spChg chg="mod">
          <ac:chgData name="Tony Rennier" userId="98a93206-e945-4767-98fb-d76559d224c2" providerId="ADAL" clId="{3B8C82E1-DB14-DA4B-B265-FB281EBF50E1}" dt="2022-05-06T12:10:36.668" v="200" actId="20577"/>
          <ac:spMkLst>
            <pc:docMk/>
            <pc:sldMk cId="0" sldId="332"/>
            <ac:spMk id="6148" creationId="{00000000-0000-0000-0000-000000000000}"/>
          </ac:spMkLst>
        </pc:spChg>
      </pc:sldChg>
      <pc:sldChg chg="modSp mod">
        <pc:chgData name="Tony Rennier" userId="98a93206-e945-4767-98fb-d76559d224c2" providerId="ADAL" clId="{3B8C82E1-DB14-DA4B-B265-FB281EBF50E1}" dt="2022-05-10T18:06:37.487" v="952" actId="20577"/>
        <pc:sldMkLst>
          <pc:docMk/>
          <pc:sldMk cId="3042167414" sldId="413"/>
        </pc:sldMkLst>
        <pc:spChg chg="mod">
          <ac:chgData name="Tony Rennier" userId="98a93206-e945-4767-98fb-d76559d224c2" providerId="ADAL" clId="{3B8C82E1-DB14-DA4B-B265-FB281EBF50E1}" dt="2022-05-06T12:08:05.154" v="122" actId="20577"/>
          <ac:spMkLst>
            <pc:docMk/>
            <pc:sldMk cId="3042167414" sldId="413"/>
            <ac:spMk id="6" creationId="{8C6C1438-4184-F740-A4CF-078ABAB76622}"/>
          </ac:spMkLst>
        </pc:spChg>
        <pc:graphicFrameChg chg="modGraphic">
          <ac:chgData name="Tony Rennier" userId="98a93206-e945-4767-98fb-d76559d224c2" providerId="ADAL" clId="{3B8C82E1-DB14-DA4B-B265-FB281EBF50E1}" dt="2022-05-10T18:06:37.487" v="952" actId="20577"/>
          <ac:graphicFrameMkLst>
            <pc:docMk/>
            <pc:sldMk cId="3042167414" sldId="413"/>
            <ac:graphicFrameMk id="5" creationId="{398D9BEA-53A6-5545-9FC1-27C0B2AE710F}"/>
          </ac:graphicFrameMkLst>
        </pc:graphicFrameChg>
      </pc:sldChg>
      <pc:sldChg chg="modSp mod">
        <pc:chgData name="Tony Rennier" userId="98a93206-e945-4767-98fb-d76559d224c2" providerId="ADAL" clId="{3B8C82E1-DB14-DA4B-B265-FB281EBF50E1}" dt="2022-05-06T12:11:12.847" v="214" actId="20577"/>
        <pc:sldMkLst>
          <pc:docMk/>
          <pc:sldMk cId="3294939447" sldId="414"/>
        </pc:sldMkLst>
        <pc:spChg chg="mod">
          <ac:chgData name="Tony Rennier" userId="98a93206-e945-4767-98fb-d76559d224c2" providerId="ADAL" clId="{3B8C82E1-DB14-DA4B-B265-FB281EBF50E1}" dt="2022-05-06T12:11:12.847" v="214" actId="20577"/>
          <ac:spMkLst>
            <pc:docMk/>
            <pc:sldMk cId="3294939447" sldId="414"/>
            <ac:spMk id="7171" creationId="{00000000-0000-0000-0000-000000000000}"/>
          </ac:spMkLst>
        </pc:spChg>
      </pc:sldChg>
      <pc:sldChg chg="modSp mod">
        <pc:chgData name="Tony Rennier" userId="98a93206-e945-4767-98fb-d76559d224c2" providerId="ADAL" clId="{3B8C82E1-DB14-DA4B-B265-FB281EBF50E1}" dt="2022-05-04T16:31:16.257" v="20" actId="20577"/>
        <pc:sldMkLst>
          <pc:docMk/>
          <pc:sldMk cId="517413180" sldId="417"/>
        </pc:sldMkLst>
        <pc:spChg chg="mod">
          <ac:chgData name="Tony Rennier" userId="98a93206-e945-4767-98fb-d76559d224c2" providerId="ADAL" clId="{3B8C82E1-DB14-DA4B-B265-FB281EBF50E1}" dt="2022-05-04T16:31:16.257" v="20" actId="20577"/>
          <ac:spMkLst>
            <pc:docMk/>
            <pc:sldMk cId="517413180" sldId="417"/>
            <ac:spMk id="5" creationId="{61FBFA34-AD31-C64C-9C03-9FE4B70D0283}"/>
          </ac:spMkLst>
        </pc:spChg>
      </pc:sldChg>
      <pc:sldChg chg="modSp mod">
        <pc:chgData name="Tony Rennier" userId="98a93206-e945-4767-98fb-d76559d224c2" providerId="ADAL" clId="{3B8C82E1-DB14-DA4B-B265-FB281EBF50E1}" dt="2022-05-04T16:42:40.242" v="103" actId="6549"/>
        <pc:sldMkLst>
          <pc:docMk/>
          <pc:sldMk cId="1096453741" sldId="430"/>
        </pc:sldMkLst>
        <pc:spChg chg="mod">
          <ac:chgData name="Tony Rennier" userId="98a93206-e945-4767-98fb-d76559d224c2" providerId="ADAL" clId="{3B8C82E1-DB14-DA4B-B265-FB281EBF50E1}" dt="2022-05-04T16:42:40.242" v="103" actId="6549"/>
          <ac:spMkLst>
            <pc:docMk/>
            <pc:sldMk cId="1096453741" sldId="430"/>
            <ac:spMk id="17411" creationId="{00000000-0000-0000-0000-000000000000}"/>
          </ac:spMkLst>
        </pc:spChg>
      </pc:sldChg>
      <pc:sldChg chg="modSp mod">
        <pc:chgData name="Tony Rennier" userId="98a93206-e945-4767-98fb-d76559d224c2" providerId="ADAL" clId="{3B8C82E1-DB14-DA4B-B265-FB281EBF50E1}" dt="2022-05-06T13:20:31.648" v="874" actId="403"/>
        <pc:sldMkLst>
          <pc:docMk/>
          <pc:sldMk cId="2720461886" sldId="437"/>
        </pc:sldMkLst>
        <pc:spChg chg="mod">
          <ac:chgData name="Tony Rennier" userId="98a93206-e945-4767-98fb-d76559d224c2" providerId="ADAL" clId="{3B8C82E1-DB14-DA4B-B265-FB281EBF50E1}" dt="2022-05-06T13:20:31.648" v="874" actId="403"/>
          <ac:spMkLst>
            <pc:docMk/>
            <pc:sldMk cId="2720461886" sldId="437"/>
            <ac:spMk id="14339" creationId="{00000000-0000-0000-0000-000000000000}"/>
          </ac:spMkLst>
        </pc:spChg>
      </pc:sldChg>
      <pc:sldChg chg="modSp mod">
        <pc:chgData name="Tony Rennier" userId="98a93206-e945-4767-98fb-d76559d224c2" providerId="ADAL" clId="{3B8C82E1-DB14-DA4B-B265-FB281EBF50E1}" dt="2022-05-06T13:23:25.160" v="916" actId="20577"/>
        <pc:sldMkLst>
          <pc:docMk/>
          <pc:sldMk cId="3952479579" sldId="438"/>
        </pc:sldMkLst>
        <pc:spChg chg="mod">
          <ac:chgData name="Tony Rennier" userId="98a93206-e945-4767-98fb-d76559d224c2" providerId="ADAL" clId="{3B8C82E1-DB14-DA4B-B265-FB281EBF50E1}" dt="2022-05-06T13:23:25.160" v="916" actId="20577"/>
          <ac:spMkLst>
            <pc:docMk/>
            <pc:sldMk cId="3952479579" sldId="438"/>
            <ac:spMk id="14339" creationId="{00000000-0000-0000-0000-000000000000}"/>
          </ac:spMkLst>
        </pc:spChg>
      </pc:sldChg>
      <pc:sldChg chg="modSp mod">
        <pc:chgData name="Tony Rennier" userId="98a93206-e945-4767-98fb-d76559d224c2" providerId="ADAL" clId="{3B8C82E1-DB14-DA4B-B265-FB281EBF50E1}" dt="2022-05-06T13:27:55.058" v="946" actId="15"/>
        <pc:sldMkLst>
          <pc:docMk/>
          <pc:sldMk cId="364832886" sldId="440"/>
        </pc:sldMkLst>
        <pc:spChg chg="mod">
          <ac:chgData name="Tony Rennier" userId="98a93206-e945-4767-98fb-d76559d224c2" providerId="ADAL" clId="{3B8C82E1-DB14-DA4B-B265-FB281EBF50E1}" dt="2022-05-06T13:27:55.058" v="946" actId="15"/>
          <ac:spMkLst>
            <pc:docMk/>
            <pc:sldMk cId="364832886" sldId="440"/>
            <ac:spMk id="3" creationId="{00000000-0000-0000-0000-000000000000}"/>
          </ac:spMkLst>
        </pc:spChg>
      </pc:sldChg>
      <pc:sldChg chg="modSp mod">
        <pc:chgData name="Tony Rennier" userId="98a93206-e945-4767-98fb-d76559d224c2" providerId="ADAL" clId="{3B8C82E1-DB14-DA4B-B265-FB281EBF50E1}" dt="2022-05-06T13:33:54.370" v="947" actId="14"/>
        <pc:sldMkLst>
          <pc:docMk/>
          <pc:sldMk cId="4157851756" sldId="454"/>
        </pc:sldMkLst>
        <pc:spChg chg="mod">
          <ac:chgData name="Tony Rennier" userId="98a93206-e945-4767-98fb-d76559d224c2" providerId="ADAL" clId="{3B8C82E1-DB14-DA4B-B265-FB281EBF50E1}" dt="2022-05-06T13:33:54.370" v="947" actId="14"/>
          <ac:spMkLst>
            <pc:docMk/>
            <pc:sldMk cId="4157851756" sldId="454"/>
            <ac:spMk id="17411" creationId="{00000000-0000-0000-0000-000000000000}"/>
          </ac:spMkLst>
        </pc:spChg>
      </pc:sldChg>
      <pc:sldChg chg="modSp mod">
        <pc:chgData name="Tony Rennier" userId="98a93206-e945-4767-98fb-d76559d224c2" providerId="ADAL" clId="{3B8C82E1-DB14-DA4B-B265-FB281EBF50E1}" dt="2022-05-06T13:08:50.991" v="596" actId="20577"/>
        <pc:sldMkLst>
          <pc:docMk/>
          <pc:sldMk cId="1343855003" sldId="465"/>
        </pc:sldMkLst>
        <pc:spChg chg="mod">
          <ac:chgData name="Tony Rennier" userId="98a93206-e945-4767-98fb-d76559d224c2" providerId="ADAL" clId="{3B8C82E1-DB14-DA4B-B265-FB281EBF50E1}" dt="2022-05-06T13:08:50.991" v="596" actId="20577"/>
          <ac:spMkLst>
            <pc:docMk/>
            <pc:sldMk cId="1343855003" sldId="465"/>
            <ac:spMk id="14339" creationId="{00000000-0000-0000-0000-000000000000}"/>
          </ac:spMkLst>
        </pc:spChg>
      </pc:sldChg>
      <pc:sldChg chg="del">
        <pc:chgData name="Tony Rennier" userId="98a93206-e945-4767-98fb-d76559d224c2" providerId="ADAL" clId="{3B8C82E1-DB14-DA4B-B265-FB281EBF50E1}" dt="2022-05-04T16:38:08.151" v="67" actId="2696"/>
        <pc:sldMkLst>
          <pc:docMk/>
          <pc:sldMk cId="938334552" sldId="469"/>
        </pc:sldMkLst>
      </pc:sldChg>
      <pc:sldChg chg="addSp delSp modSp mod">
        <pc:chgData name="Tony Rennier" userId="98a93206-e945-4767-98fb-d76559d224c2" providerId="ADAL" clId="{3B8C82E1-DB14-DA4B-B265-FB281EBF50E1}" dt="2022-05-06T12:58:30.041" v="332" actId="22"/>
        <pc:sldMkLst>
          <pc:docMk/>
          <pc:sldMk cId="1658929449" sldId="470"/>
        </pc:sldMkLst>
        <pc:spChg chg="add del">
          <ac:chgData name="Tony Rennier" userId="98a93206-e945-4767-98fb-d76559d224c2" providerId="ADAL" clId="{3B8C82E1-DB14-DA4B-B265-FB281EBF50E1}" dt="2022-05-06T12:58:30.041" v="332" actId="22"/>
          <ac:spMkLst>
            <pc:docMk/>
            <pc:sldMk cId="1658929449" sldId="470"/>
            <ac:spMk id="9" creationId="{DDB352E9-AB62-0630-897D-C92ACED0D068}"/>
          </ac:spMkLst>
        </pc:spChg>
        <pc:spChg chg="mod">
          <ac:chgData name="Tony Rennier" userId="98a93206-e945-4767-98fb-d76559d224c2" providerId="ADAL" clId="{3B8C82E1-DB14-DA4B-B265-FB281EBF50E1}" dt="2022-05-06T12:13:39.537" v="229" actId="20577"/>
          <ac:spMkLst>
            <pc:docMk/>
            <pc:sldMk cId="1658929449" sldId="470"/>
            <ac:spMk id="12291" creationId="{00000000-0000-0000-0000-000000000000}"/>
          </ac:spMkLst>
        </pc:spChg>
      </pc:sldChg>
      <pc:sldChg chg="modSp new mod">
        <pc:chgData name="Tony Rennier" userId="98a93206-e945-4767-98fb-d76559d224c2" providerId="ADAL" clId="{3B8C82E1-DB14-DA4B-B265-FB281EBF50E1}" dt="2022-05-06T12:23:01.822" v="330" actId="20577"/>
        <pc:sldMkLst>
          <pc:docMk/>
          <pc:sldMk cId="3144181589" sldId="471"/>
        </pc:sldMkLst>
        <pc:spChg chg="mod">
          <ac:chgData name="Tony Rennier" userId="98a93206-e945-4767-98fb-d76559d224c2" providerId="ADAL" clId="{3B8C82E1-DB14-DA4B-B265-FB281EBF50E1}" dt="2022-05-06T12:23:01.822" v="330" actId="20577"/>
          <ac:spMkLst>
            <pc:docMk/>
            <pc:sldMk cId="3144181589" sldId="471"/>
            <ac:spMk id="2" creationId="{390C7567-6975-52AB-E5D0-7400A230872A}"/>
          </ac:spMkLst>
        </pc:spChg>
        <pc:spChg chg="mod">
          <ac:chgData name="Tony Rennier" userId="98a93206-e945-4767-98fb-d76559d224c2" providerId="ADAL" clId="{3B8C82E1-DB14-DA4B-B265-FB281EBF50E1}" dt="2022-05-06T12:19:23.720" v="320" actId="404"/>
          <ac:spMkLst>
            <pc:docMk/>
            <pc:sldMk cId="3144181589" sldId="471"/>
            <ac:spMk id="3" creationId="{3D5CC9A9-FB3B-173B-92C1-1A56C94858A8}"/>
          </ac:spMkLst>
        </pc:spChg>
      </pc:sldChg>
      <pc:sldChg chg="modSp add mod">
        <pc:chgData name="Tony Rennier" userId="98a93206-e945-4767-98fb-d76559d224c2" providerId="ADAL" clId="{3B8C82E1-DB14-DA4B-B265-FB281EBF50E1}" dt="2022-05-06T12:20:11.873" v="322" actId="20577"/>
        <pc:sldMkLst>
          <pc:docMk/>
          <pc:sldMk cId="4151841363" sldId="472"/>
        </pc:sldMkLst>
        <pc:spChg chg="mod">
          <ac:chgData name="Tony Rennier" userId="98a93206-e945-4767-98fb-d76559d224c2" providerId="ADAL" clId="{3B8C82E1-DB14-DA4B-B265-FB281EBF50E1}" dt="2022-05-06T12:20:11.873" v="322" actId="20577"/>
          <ac:spMkLst>
            <pc:docMk/>
            <pc:sldMk cId="4151841363" sldId="472"/>
            <ac:spMk id="2" creationId="{390C7567-6975-52AB-E5D0-7400A230872A}"/>
          </ac:spMkLst>
        </pc:spChg>
      </pc:sldChg>
      <pc:sldChg chg="modSp add mod">
        <pc:chgData name="Tony Rennier" userId="98a93206-e945-4767-98fb-d76559d224c2" providerId="ADAL" clId="{3B8C82E1-DB14-DA4B-B265-FB281EBF50E1}" dt="2022-05-06T14:13:07.949" v="951" actId="20577"/>
        <pc:sldMkLst>
          <pc:docMk/>
          <pc:sldMk cId="835076763" sldId="473"/>
        </pc:sldMkLst>
        <pc:spChg chg="mod">
          <ac:chgData name="Tony Rennier" userId="98a93206-e945-4767-98fb-d76559d224c2" providerId="ADAL" clId="{3B8C82E1-DB14-DA4B-B265-FB281EBF50E1}" dt="2022-05-06T12:59:06.395" v="378" actId="313"/>
          <ac:spMkLst>
            <pc:docMk/>
            <pc:sldMk cId="835076763" sldId="473"/>
            <ac:spMk id="12290" creationId="{00000000-0000-0000-0000-000000000000}"/>
          </ac:spMkLst>
        </pc:spChg>
        <pc:spChg chg="mod">
          <ac:chgData name="Tony Rennier" userId="98a93206-e945-4767-98fb-d76559d224c2" providerId="ADAL" clId="{3B8C82E1-DB14-DA4B-B265-FB281EBF50E1}" dt="2022-05-06T14:13:07.949" v="951" actId="20577"/>
          <ac:spMkLst>
            <pc:docMk/>
            <pc:sldMk cId="835076763" sldId="473"/>
            <ac:spMk id="12291" creationId="{00000000-0000-0000-0000-000000000000}"/>
          </ac:spMkLst>
        </pc:spChg>
      </pc:sldChg>
    </pc:docChg>
  </pc:docChgLst>
  <pc:docChgLst>
    <pc:chgData name="Tony Rennier" userId="98a93206-e945-4767-98fb-d76559d224c2" providerId="ADAL" clId="{EB76AAB1-D3BC-C84B-AECA-9F21DB1E83DA}"/>
    <pc:docChg chg="modSld">
      <pc:chgData name="Tony Rennier" userId="98a93206-e945-4767-98fb-d76559d224c2" providerId="ADAL" clId="{EB76AAB1-D3BC-C84B-AECA-9F21DB1E83DA}" dt="2022-05-31T13:52:37.325" v="44" actId="6549"/>
      <pc:docMkLst>
        <pc:docMk/>
      </pc:docMkLst>
      <pc:sldChg chg="modSp mod">
        <pc:chgData name="Tony Rennier" userId="98a93206-e945-4767-98fb-d76559d224c2" providerId="ADAL" clId="{EB76AAB1-D3BC-C84B-AECA-9F21DB1E83DA}" dt="2022-05-31T13:45:13.354" v="16" actId="20577"/>
        <pc:sldMkLst>
          <pc:docMk/>
          <pc:sldMk cId="517413180" sldId="417"/>
        </pc:sldMkLst>
        <pc:spChg chg="mod">
          <ac:chgData name="Tony Rennier" userId="98a93206-e945-4767-98fb-d76559d224c2" providerId="ADAL" clId="{EB76AAB1-D3BC-C84B-AECA-9F21DB1E83DA}" dt="2022-05-31T13:45:13.354" v="16" actId="20577"/>
          <ac:spMkLst>
            <pc:docMk/>
            <pc:sldMk cId="517413180" sldId="417"/>
            <ac:spMk id="5" creationId="{61FBFA34-AD31-C64C-9C03-9FE4B70D0283}"/>
          </ac:spMkLst>
        </pc:spChg>
      </pc:sldChg>
      <pc:sldChg chg="modSp mod">
        <pc:chgData name="Tony Rennier" userId="98a93206-e945-4767-98fb-d76559d224c2" providerId="ADAL" clId="{EB76AAB1-D3BC-C84B-AECA-9F21DB1E83DA}" dt="2022-05-31T13:52:37.325" v="44" actId="6549"/>
        <pc:sldMkLst>
          <pc:docMk/>
          <pc:sldMk cId="3785406251" sldId="466"/>
        </pc:sldMkLst>
        <pc:spChg chg="mod">
          <ac:chgData name="Tony Rennier" userId="98a93206-e945-4767-98fb-d76559d224c2" providerId="ADAL" clId="{EB76AAB1-D3BC-C84B-AECA-9F21DB1E83DA}" dt="2022-05-31T13:52:37.325" v="44" actId="6549"/>
          <ac:spMkLst>
            <pc:docMk/>
            <pc:sldMk cId="3785406251" sldId="466"/>
            <ac:spMk id="17410" creationId="{00000000-0000-0000-0000-000000000000}"/>
          </ac:spMkLst>
        </pc:spChg>
      </pc:sldChg>
      <pc:sldChg chg="modSp mod">
        <pc:chgData name="Tony Rennier" userId="98a93206-e945-4767-98fb-d76559d224c2" providerId="ADAL" clId="{EB76AAB1-D3BC-C84B-AECA-9F21DB1E83DA}" dt="2022-05-31T13:47:27.686" v="21" actId="207"/>
        <pc:sldMkLst>
          <pc:docMk/>
          <pc:sldMk cId="1658929449" sldId="470"/>
        </pc:sldMkLst>
        <pc:spChg chg="mod">
          <ac:chgData name="Tony Rennier" userId="98a93206-e945-4767-98fb-d76559d224c2" providerId="ADAL" clId="{EB76AAB1-D3BC-C84B-AECA-9F21DB1E83DA}" dt="2022-05-31T13:47:27.686" v="21" actId="207"/>
          <ac:spMkLst>
            <pc:docMk/>
            <pc:sldMk cId="1658929449" sldId="470"/>
            <ac:spMk id="12291" creationId="{00000000-0000-0000-0000-000000000000}"/>
          </ac:spMkLst>
        </pc:spChg>
      </pc:sldChg>
    </pc:docChg>
  </pc:docChgLst>
  <pc:docChgLst>
    <pc:chgData name="Tony Rennier" userId="98a93206-e945-4767-98fb-d76559d224c2" providerId="ADAL" clId="{5002CD24-828C-F64A-B0CA-684BE6E6EA7F}"/>
    <pc:docChg chg="custSel delSld modSld">
      <pc:chgData name="Tony Rennier" userId="98a93206-e945-4767-98fb-d76559d224c2" providerId="ADAL" clId="{5002CD24-828C-F64A-B0CA-684BE6E6EA7F}" dt="2022-05-10T18:17:39.077" v="107" actId="403"/>
      <pc:docMkLst>
        <pc:docMk/>
      </pc:docMkLst>
      <pc:sldChg chg="modSp mod">
        <pc:chgData name="Tony Rennier" userId="98a93206-e945-4767-98fb-d76559d224c2" providerId="ADAL" clId="{5002CD24-828C-F64A-B0CA-684BE6E6EA7F}" dt="2022-05-10T18:13:43.865" v="51" actId="20577"/>
        <pc:sldMkLst>
          <pc:docMk/>
          <pc:sldMk cId="0" sldId="332"/>
        </pc:sldMkLst>
        <pc:spChg chg="mod">
          <ac:chgData name="Tony Rennier" userId="98a93206-e945-4767-98fb-d76559d224c2" providerId="ADAL" clId="{5002CD24-828C-F64A-B0CA-684BE6E6EA7F}" dt="2022-05-10T18:13:43.865" v="51" actId="20577"/>
          <ac:spMkLst>
            <pc:docMk/>
            <pc:sldMk cId="0" sldId="332"/>
            <ac:spMk id="6147" creationId="{00000000-0000-0000-0000-000000000000}"/>
          </ac:spMkLst>
        </pc:spChg>
        <pc:spChg chg="mod">
          <ac:chgData name="Tony Rennier" userId="98a93206-e945-4767-98fb-d76559d224c2" providerId="ADAL" clId="{5002CD24-828C-F64A-B0CA-684BE6E6EA7F}" dt="2022-05-10T18:12:45.387" v="10" actId="20577"/>
          <ac:spMkLst>
            <pc:docMk/>
            <pc:sldMk cId="0" sldId="332"/>
            <ac:spMk id="6148" creationId="{00000000-0000-0000-0000-000000000000}"/>
          </ac:spMkLst>
        </pc:spChg>
      </pc:sldChg>
      <pc:sldChg chg="addSp delSp modSp mod">
        <pc:chgData name="Tony Rennier" userId="98a93206-e945-4767-98fb-d76559d224c2" providerId="ADAL" clId="{5002CD24-828C-F64A-B0CA-684BE6E6EA7F}" dt="2022-05-10T18:12:37.780" v="9" actId="1076"/>
        <pc:sldMkLst>
          <pc:docMk/>
          <pc:sldMk cId="3042167414" sldId="413"/>
        </pc:sldMkLst>
        <pc:spChg chg="mod">
          <ac:chgData name="Tony Rennier" userId="98a93206-e945-4767-98fb-d76559d224c2" providerId="ADAL" clId="{5002CD24-828C-F64A-B0CA-684BE6E6EA7F}" dt="2022-05-10T18:11:54.280" v="3" actId="20577"/>
          <ac:spMkLst>
            <pc:docMk/>
            <pc:sldMk cId="3042167414" sldId="413"/>
            <ac:spMk id="6" creationId="{8C6C1438-4184-F740-A4CF-078ABAB76622}"/>
          </ac:spMkLst>
        </pc:spChg>
        <pc:spChg chg="mod">
          <ac:chgData name="Tony Rennier" userId="98a93206-e945-4767-98fb-d76559d224c2" providerId="ADAL" clId="{5002CD24-828C-F64A-B0CA-684BE6E6EA7F}" dt="2022-05-10T18:12:21.740" v="7" actId="20577"/>
          <ac:spMkLst>
            <pc:docMk/>
            <pc:sldMk cId="3042167414" sldId="413"/>
            <ac:spMk id="8" creationId="{00000000-0000-0000-0000-000000000000}"/>
          </ac:spMkLst>
        </pc:spChg>
        <pc:graphicFrameChg chg="add mod modGraphic">
          <ac:chgData name="Tony Rennier" userId="98a93206-e945-4767-98fb-d76559d224c2" providerId="ADAL" clId="{5002CD24-828C-F64A-B0CA-684BE6E6EA7F}" dt="2022-05-10T18:12:37.780" v="9" actId="1076"/>
          <ac:graphicFrameMkLst>
            <pc:docMk/>
            <pc:sldMk cId="3042167414" sldId="413"/>
            <ac:graphicFrameMk id="2" creationId="{7BA54F8E-66AC-E05A-E917-934F71AE617E}"/>
          </ac:graphicFrameMkLst>
        </pc:graphicFrameChg>
        <pc:graphicFrameChg chg="del">
          <ac:chgData name="Tony Rennier" userId="98a93206-e945-4767-98fb-d76559d224c2" providerId="ADAL" clId="{5002CD24-828C-F64A-B0CA-684BE6E6EA7F}" dt="2022-05-10T18:11:49.846" v="0" actId="478"/>
          <ac:graphicFrameMkLst>
            <pc:docMk/>
            <pc:sldMk cId="3042167414" sldId="413"/>
            <ac:graphicFrameMk id="5" creationId="{398D9BEA-53A6-5545-9FC1-27C0B2AE710F}"/>
          </ac:graphicFrameMkLst>
        </pc:graphicFrameChg>
      </pc:sldChg>
      <pc:sldChg chg="modSp mod">
        <pc:chgData name="Tony Rennier" userId="98a93206-e945-4767-98fb-d76559d224c2" providerId="ADAL" clId="{5002CD24-828C-F64A-B0CA-684BE6E6EA7F}" dt="2022-05-10T18:14:20.493" v="65" actId="6549"/>
        <pc:sldMkLst>
          <pc:docMk/>
          <pc:sldMk cId="3294939447" sldId="414"/>
        </pc:sldMkLst>
        <pc:spChg chg="mod">
          <ac:chgData name="Tony Rennier" userId="98a93206-e945-4767-98fb-d76559d224c2" providerId="ADAL" clId="{5002CD24-828C-F64A-B0CA-684BE6E6EA7F}" dt="2022-05-10T18:14:20.493" v="65" actId="6549"/>
          <ac:spMkLst>
            <pc:docMk/>
            <pc:sldMk cId="3294939447" sldId="414"/>
            <ac:spMk id="7171" creationId="{00000000-0000-0000-0000-000000000000}"/>
          </ac:spMkLst>
        </pc:spChg>
      </pc:sldChg>
      <pc:sldChg chg="modSp mod">
        <pc:chgData name="Tony Rennier" userId="98a93206-e945-4767-98fb-d76559d224c2" providerId="ADAL" clId="{5002CD24-828C-F64A-B0CA-684BE6E6EA7F}" dt="2022-05-10T18:17:09.498" v="102" actId="14"/>
        <pc:sldMkLst>
          <pc:docMk/>
          <pc:sldMk cId="2720461886" sldId="437"/>
        </pc:sldMkLst>
        <pc:spChg chg="mod">
          <ac:chgData name="Tony Rennier" userId="98a93206-e945-4767-98fb-d76559d224c2" providerId="ADAL" clId="{5002CD24-828C-F64A-B0CA-684BE6E6EA7F}" dt="2022-05-10T18:17:09.498" v="102" actId="14"/>
          <ac:spMkLst>
            <pc:docMk/>
            <pc:sldMk cId="2720461886" sldId="437"/>
            <ac:spMk id="14339" creationId="{00000000-0000-0000-0000-000000000000}"/>
          </ac:spMkLst>
        </pc:spChg>
      </pc:sldChg>
      <pc:sldChg chg="modSp mod">
        <pc:chgData name="Tony Rennier" userId="98a93206-e945-4767-98fb-d76559d224c2" providerId="ADAL" clId="{5002CD24-828C-F64A-B0CA-684BE6E6EA7F}" dt="2022-05-10T18:17:39.077" v="107" actId="403"/>
        <pc:sldMkLst>
          <pc:docMk/>
          <pc:sldMk cId="3952479579" sldId="438"/>
        </pc:sldMkLst>
        <pc:spChg chg="mod">
          <ac:chgData name="Tony Rennier" userId="98a93206-e945-4767-98fb-d76559d224c2" providerId="ADAL" clId="{5002CD24-828C-F64A-B0CA-684BE6E6EA7F}" dt="2022-05-10T18:17:39.077" v="107" actId="403"/>
          <ac:spMkLst>
            <pc:docMk/>
            <pc:sldMk cId="3952479579" sldId="438"/>
            <ac:spMk id="14339" creationId="{00000000-0000-0000-0000-000000000000}"/>
          </ac:spMkLst>
        </pc:spChg>
      </pc:sldChg>
      <pc:sldChg chg="modSp mod">
        <pc:chgData name="Tony Rennier" userId="98a93206-e945-4767-98fb-d76559d224c2" providerId="ADAL" clId="{5002CD24-828C-F64A-B0CA-684BE6E6EA7F}" dt="2022-05-10T18:16:46.764" v="99" actId="20577"/>
        <pc:sldMkLst>
          <pc:docMk/>
          <pc:sldMk cId="1343855003" sldId="465"/>
        </pc:sldMkLst>
        <pc:spChg chg="mod">
          <ac:chgData name="Tony Rennier" userId="98a93206-e945-4767-98fb-d76559d224c2" providerId="ADAL" clId="{5002CD24-828C-F64A-B0CA-684BE6E6EA7F}" dt="2022-05-10T18:16:46.764" v="99" actId="20577"/>
          <ac:spMkLst>
            <pc:docMk/>
            <pc:sldMk cId="1343855003" sldId="465"/>
            <ac:spMk id="14339" creationId="{00000000-0000-0000-0000-000000000000}"/>
          </ac:spMkLst>
        </pc:spChg>
      </pc:sldChg>
      <pc:sldChg chg="modSp mod">
        <pc:chgData name="Tony Rennier" userId="98a93206-e945-4767-98fb-d76559d224c2" providerId="ADAL" clId="{5002CD24-828C-F64A-B0CA-684BE6E6EA7F}" dt="2022-05-10T18:15:06.693" v="86" actId="20577"/>
        <pc:sldMkLst>
          <pc:docMk/>
          <pc:sldMk cId="1658929449" sldId="470"/>
        </pc:sldMkLst>
        <pc:spChg chg="mod">
          <ac:chgData name="Tony Rennier" userId="98a93206-e945-4767-98fb-d76559d224c2" providerId="ADAL" clId="{5002CD24-828C-F64A-B0CA-684BE6E6EA7F}" dt="2022-05-10T18:15:06.693" v="86" actId="20577"/>
          <ac:spMkLst>
            <pc:docMk/>
            <pc:sldMk cId="1658929449" sldId="470"/>
            <ac:spMk id="12291" creationId="{00000000-0000-0000-0000-000000000000}"/>
          </ac:spMkLst>
        </pc:spChg>
      </pc:sldChg>
      <pc:sldChg chg="del">
        <pc:chgData name="Tony Rennier" userId="98a93206-e945-4767-98fb-d76559d224c2" providerId="ADAL" clId="{5002CD24-828C-F64A-B0CA-684BE6E6EA7F}" dt="2022-05-10T18:16:02.036" v="88" actId="2696"/>
        <pc:sldMkLst>
          <pc:docMk/>
          <pc:sldMk cId="3144181589" sldId="471"/>
        </pc:sldMkLst>
      </pc:sldChg>
      <pc:sldChg chg="del">
        <pc:chgData name="Tony Rennier" userId="98a93206-e945-4767-98fb-d76559d224c2" providerId="ADAL" clId="{5002CD24-828C-F64A-B0CA-684BE6E6EA7F}" dt="2022-05-10T18:16:06.573" v="89" actId="2696"/>
        <pc:sldMkLst>
          <pc:docMk/>
          <pc:sldMk cId="4151841363" sldId="472"/>
        </pc:sldMkLst>
      </pc:sldChg>
      <pc:sldChg chg="del">
        <pc:chgData name="Tony Rennier" userId="98a93206-e945-4767-98fb-d76559d224c2" providerId="ADAL" clId="{5002CD24-828C-F64A-B0CA-684BE6E6EA7F}" dt="2022-05-10T18:15:50.036" v="87" actId="2696"/>
        <pc:sldMkLst>
          <pc:docMk/>
          <pc:sldMk cId="835076763" sldId="4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5/31/22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B228C3BF-A507-0442-9E4C-4B3E84BD94A1}" type="datetime1">
              <a:rPr lang="en-US" smtClean="0"/>
              <a:t>5/31/22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#:5-22-0012-00-agen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BE74843-E790-8146-A8A0-69D18BE9CDCE}"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9AED623-0AB8-DB44-B914-00CD9441F270}"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2E21B626-8FF8-B74E-A53E-136BC01D6523}" type="datetime1">
              <a:rPr lang="en-US" smtClean="0"/>
              <a:t>5/31/22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#:5-22-0012-00-agen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66385566-DF9C-9E4A-8F96-5ECFF8B58CA2}" type="datetime1">
              <a:rPr lang="en-US" smtClean="0"/>
              <a:t>5/31/22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#:5-22-0012-00-agen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2A98CB40-D81E-0C4E-90FF-4190A4D0F0D2}" type="datetime1">
              <a:rPr lang="en-US" smtClean="0"/>
              <a:t>5/31/22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#:5-22-0012-00-agen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FA1A01A5-9B77-0F40-BED2-0928A99A0EE4}" type="datetime1">
              <a:rPr lang="en-US" smtClean="0"/>
              <a:t>5/31/22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#:5-22-0012-00-agen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3505547-843D-C149-9A5E-5CDB2CA3BFB1}" type="datetime1">
              <a:rPr lang="en-US" smtClean="0"/>
              <a:t>5/31/22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#:5-22-0012-00-agen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E303ECA3-9A28-6148-B4E7-4E3D16790555}" type="datetime1">
              <a:rPr lang="en-US" smtClean="0"/>
              <a:t>5/31/22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#:5-22-0012-00-agen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3CB368AF-652F-254D-99F8-1CFD2314C297}" type="datetime1">
              <a:rPr lang="en-US" smtClean="0"/>
              <a:t>5/31/22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#:5-22-0012-00-agen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9E075F4-D74C-514D-B624-980B13F3B5D3}" type="datetime1">
              <a:rPr lang="en-US" smtClean="0"/>
              <a:t>5/31/22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5C5560E-4CDF-3747-8A06-951496213710}" type="datetime1">
              <a:rPr lang="en-US" smtClean="0"/>
              <a:t>5/31/22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#:5-22-0012-00-agen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398195AB-6A78-7143-BE1C-FFFE3791F63B}" type="datetime1">
              <a:rPr lang="en-US" smtClean="0"/>
              <a:t>5/31/22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#:5-22-0012-00-agen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656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Jun2022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Jun 2022</a:t>
            </a:r>
          </a:p>
          <a:p>
            <a:pPr eaLnBrk="0" hangingPunct="0"/>
            <a:r>
              <a:rPr lang="en-US" sz="1200" b="1" dirty="0">
                <a:latin typeface="Arial" pitchFamily="34" charset="0"/>
                <a:cs typeface="Times New Roman" pitchFamily="18" charset="0"/>
              </a:rPr>
              <a:t>Document No: 5-22-0012-00-agen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5/6/22 </a:t>
            </a:r>
            <a:r>
              <a:rPr dirty="0"/>
              <a:t>WG minutes contained in </a:t>
            </a:r>
            <a:r>
              <a:rPr lang="en-US" dirty="0">
                <a:solidFill>
                  <a:schemeClr val="tx1"/>
                </a:solidFill>
              </a:rPr>
              <a:t>Doc #: 5-22-0013-00-mins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D834AB3-ED1F-6B4B-AAA0-BF0FF4D88EAE}" type="datetime1">
              <a:rPr lang="en-US" smtClean="0"/>
              <a:t>5/31/22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2000" dirty="0"/>
              <a:t>5/6/22</a:t>
            </a:r>
          </a:p>
          <a:p>
            <a:pPr lvl="1"/>
            <a:r>
              <a:rPr lang="en-US" sz="1600" dirty="0"/>
              <a:t>Continuing to work toward a conceptual agreement</a:t>
            </a:r>
          </a:p>
          <a:p>
            <a:pPr lvl="1"/>
            <a:r>
              <a:rPr lang="en-US" sz="1600" dirty="0"/>
              <a:t>Need to start writing</a:t>
            </a:r>
          </a:p>
          <a:p>
            <a:pPr lvl="1"/>
            <a:r>
              <a:rPr lang="en-US" sz="1600" dirty="0"/>
              <a:t>Need to have a topic (written) for each meeting</a:t>
            </a:r>
          </a:p>
          <a:p>
            <a:pPr lvl="2"/>
            <a:r>
              <a:rPr lang="en-US" sz="1200" dirty="0"/>
              <a:t>Perhaps have a Google Doc</a:t>
            </a:r>
          </a:p>
          <a:p>
            <a:pPr lvl="1"/>
            <a:r>
              <a:rPr lang="en-US" sz="1600" dirty="0"/>
              <a:t>Eric to  begin writing in some forum</a:t>
            </a:r>
          </a:p>
          <a:p>
            <a:r>
              <a:rPr lang="en-US" sz="1800" dirty="0"/>
              <a:t>6/3/22</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25E99B86-7007-5943-8F4E-B11645E58274}"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900" dirty="0"/>
              <a:t>5/6/22</a:t>
            </a:r>
          </a:p>
          <a:p>
            <a:pPr lvl="1"/>
            <a:r>
              <a:rPr lang="en-US" sz="1500" dirty="0"/>
              <a:t>Held an ad-hoc</a:t>
            </a:r>
          </a:p>
          <a:p>
            <a:pPr lvl="1"/>
            <a:r>
              <a:rPr lang="en-US" sz="1500" dirty="0"/>
              <a:t>Discuss how the new policy language bring together 3 key components</a:t>
            </a:r>
            <a:endParaRPr lang="en-US" sz="600" dirty="0"/>
          </a:p>
          <a:p>
            <a:pPr lvl="2"/>
            <a:r>
              <a:rPr lang="en-US" sz="1200" dirty="0"/>
              <a:t>Ontology Reasoning, Rule Reasoning, and Computational</a:t>
            </a:r>
          </a:p>
          <a:p>
            <a:pPr lvl="1"/>
            <a:r>
              <a:rPr lang="en-US" sz="1400" dirty="0"/>
              <a:t>Working on John Stine scenario</a:t>
            </a:r>
          </a:p>
          <a:p>
            <a:pPr lvl="1"/>
            <a:r>
              <a:rPr lang="en-US" sz="1400" dirty="0"/>
              <a:t>Planning another ad-hoc to discuss scenario</a:t>
            </a:r>
          </a:p>
          <a:p>
            <a:pPr lvl="2"/>
            <a:r>
              <a:rPr lang="en-US" sz="1200" dirty="0"/>
              <a:t>After next WG meeting</a:t>
            </a:r>
          </a:p>
          <a:p>
            <a:r>
              <a:rPr lang="en-US" sz="2000" dirty="0"/>
              <a:t>6/3/22</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F865FC54-FCFB-A649-B2E5-9732BD5C6C2B}"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5/6/22</a:t>
            </a:r>
          </a:p>
          <a:p>
            <a:pPr lvl="1"/>
            <a:r>
              <a:rPr lang="en-US" sz="2000" dirty="0"/>
              <a:t>CRG is going (Need to add time to the CRG meetings)</a:t>
            </a:r>
          </a:p>
          <a:p>
            <a:r>
              <a:rPr lang="en-US" sz="2000" dirty="0"/>
              <a:t>6/3/22</a:t>
            </a:r>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12DE6B13-D918-8846-AEF4-9207523F94E4}"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form in which spectrum conflicts between government and commercial interests could be sorted out.  We are a lot way from achieving that vision.  So the question is where are we today and what is our purpose?  </a:t>
            </a:r>
          </a:p>
        </p:txBody>
      </p:sp>
      <p:sp>
        <p:nvSpPr>
          <p:cNvPr id="4" name="Date Placeholder 3"/>
          <p:cNvSpPr>
            <a:spLocks noGrp="1"/>
          </p:cNvSpPr>
          <p:nvPr>
            <p:ph type="dt" sz="quarter" idx="10"/>
          </p:nvPr>
        </p:nvSpPr>
        <p:spPr/>
        <p:txBody>
          <a:bodyPr/>
          <a:lstStyle/>
          <a:p>
            <a:pPr>
              <a:defRPr/>
            </a:pPr>
            <a:fld id="{A3258C90-FC27-1E48-B0EB-499CDFBFA0C0}" type="datetime1">
              <a:rPr lang="en-US" smtClean="0"/>
              <a:t>5/31/22</a:t>
            </a:fld>
            <a:endParaRPr lang="en-US"/>
          </a:p>
        </p:txBody>
      </p:sp>
      <p:sp>
        <p:nvSpPr>
          <p:cNvPr id="5" name="Footer Placeholder 4"/>
          <p:cNvSpPr>
            <a:spLocks noGrp="1"/>
          </p:cNvSpPr>
          <p:nvPr>
            <p:ph type="ftr" sz="quarter" idx="11"/>
          </p:nvPr>
        </p:nvSpPr>
        <p:spPr/>
        <p:txBody>
          <a:bodyPr/>
          <a:lstStyle/>
          <a:p>
            <a:pPr>
              <a:defRPr/>
            </a:pPr>
            <a:r>
              <a:rPr lang="en-US"/>
              <a:t>Doc #:5-22-0012-00-agen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1AF2F9A8-5E6E-1249-8B0D-B0D6B0533659}" type="datetime1">
              <a:rPr lang="en-US" smtClean="0"/>
              <a:t>5/31/22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3/4/22</a:t>
            </a:r>
          </a:p>
          <a:p>
            <a:pPr lvl="1"/>
            <a:r>
              <a:rPr lang="en-US" sz="1400" dirty="0"/>
              <a:t>ISART paper abstracts sent</a:t>
            </a:r>
          </a:p>
          <a:p>
            <a:pPr lvl="2"/>
            <a:r>
              <a:rPr lang="en-US" sz="1000" dirty="0"/>
              <a:t>Tony and Alex</a:t>
            </a:r>
          </a:p>
          <a:p>
            <a:pPr lvl="2"/>
            <a:r>
              <a:rPr lang="en-US" sz="1000" dirty="0"/>
              <a:t>Carlos and John</a:t>
            </a:r>
          </a:p>
          <a:p>
            <a:pPr lvl="2"/>
            <a:r>
              <a:rPr lang="en-US" sz="1000" dirty="0"/>
              <a:t>Response expected to begin by 3/14/22</a:t>
            </a:r>
          </a:p>
          <a:p>
            <a:pPr lvl="1"/>
            <a:r>
              <a:rPr lang="en-US" sz="1400" dirty="0"/>
              <a:t>1900.5.2 </a:t>
            </a:r>
          </a:p>
          <a:p>
            <a:pPr lvl="2"/>
            <a:r>
              <a:rPr lang="en-US" sz="1000" dirty="0"/>
              <a:t>Doing an experiment using models to do a risk assessment</a:t>
            </a:r>
          </a:p>
          <a:p>
            <a:pPr lvl="2"/>
            <a:r>
              <a:rPr lang="en-US" sz="1000" dirty="0"/>
              <a:t>Goes beyond current regulatory only approach – in support of acquisition</a:t>
            </a:r>
          </a:p>
          <a:p>
            <a:r>
              <a:rPr lang="en-US" sz="1600" dirty="0"/>
              <a:t>4/1/22</a:t>
            </a:r>
          </a:p>
          <a:p>
            <a:pPr lvl="1"/>
            <a:r>
              <a:rPr lang="en-US" sz="1200" dirty="0"/>
              <a:t>EMBM OTA MVCR1</a:t>
            </a:r>
          </a:p>
          <a:p>
            <a:pPr lvl="1"/>
            <a:r>
              <a:rPr lang="en-US" sz="1200" dirty="0"/>
              <a:t>Integration EWPMT</a:t>
            </a:r>
          </a:p>
          <a:p>
            <a:pPr lvl="1"/>
            <a:r>
              <a:rPr lang="en-US" sz="1200" dirty="0"/>
              <a:t>Operationalizing SCMs for use EMBM</a:t>
            </a:r>
            <a:endParaRPr lang="en-US" sz="1600" dirty="0"/>
          </a:p>
          <a:p>
            <a:r>
              <a:rPr lang="en-US" sz="1800" dirty="0"/>
              <a:t>5/6/22</a:t>
            </a:r>
          </a:p>
          <a:p>
            <a:pPr lvl="1"/>
            <a:r>
              <a:rPr lang="en-US" sz="1400" dirty="0"/>
              <a:t>ISART info pending</a:t>
            </a:r>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685FDC4C-FE18-1D42-BD3B-430BA8B8323F}"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5/13/22 1300 ET</a:t>
            </a:r>
          </a:p>
          <a:p>
            <a:r>
              <a:rPr lang="en-US" sz="1600" dirty="0"/>
              <a:t>P1900.5.2 Revision CRG 5/13/22 1345 ET</a:t>
            </a:r>
          </a:p>
          <a:p>
            <a:r>
              <a:rPr lang="en-US" sz="1600" dirty="0"/>
              <a:t>P1900.5 Revision Ad-hoc 5/27/22 1300 ET</a:t>
            </a:r>
          </a:p>
          <a:p>
            <a:r>
              <a:rPr lang="en-US" sz="1600" dirty="0"/>
              <a:t>P1900.5.2 Revision CRG 5/27/22 1345 ET</a:t>
            </a:r>
          </a:p>
          <a:p>
            <a:r>
              <a:rPr lang="en-US" sz="1600" dirty="0"/>
              <a:t>P1900.5 WG Mtg 6/3/221 1430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717648FF-0B68-0C44-8CBE-4283F921DD02}"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4/1/22</a:t>
            </a:r>
          </a:p>
          <a:p>
            <a:pPr lvl="1"/>
            <a:r>
              <a:rPr lang="en-US" sz="1800" dirty="0"/>
              <a:t>Policy Scenario Requested from John to Reinhard</a:t>
            </a:r>
          </a:p>
          <a:p>
            <a:endParaRPr lang="en-US" sz="2200" dirty="0"/>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25A9612-026B-0C4D-9276-15B48E4755F1}"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1900.5.1 </a:t>
            </a:r>
            <a:r>
              <a:rPr lang="en-US"/>
              <a:t>Ad Hoc</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6C3B776-F272-5F40-9EC2-261AD37F6068}"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C70C1727-5463-E646-BC60-0BE902B8B4F7}" type="datetime1">
              <a:rPr lang="en-US" smtClean="0"/>
              <a:t>5/31/22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D4C16FD1-6F77-9741-AAC3-B082F321A830}" type="datetime1">
              <a:rPr lang="en-US" smtClean="0"/>
              <a:t>5/31/22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7BA54F8E-66AC-E05A-E917-934F71AE617E}"/>
              </a:ext>
            </a:extLst>
          </p:cNvPr>
          <p:cNvGraphicFramePr>
            <a:graphicFrameLocks noGrp="1"/>
          </p:cNvGraphicFramePr>
          <p:nvPr>
            <p:extLst>
              <p:ext uri="{D42A27DB-BD31-4B8C-83A1-F6EECF244321}">
                <p14:modId xmlns:p14="http://schemas.microsoft.com/office/powerpoint/2010/main" val="3603295698"/>
              </p:ext>
            </p:extLst>
          </p:nvPr>
        </p:nvGraphicFramePr>
        <p:xfrm>
          <a:off x="2590800" y="1143000"/>
          <a:ext cx="5550157" cy="4057767"/>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47377044"/>
                    </a:ext>
                  </a:extLst>
                </a:gridCol>
                <a:gridCol w="664558">
                  <a:extLst>
                    <a:ext uri="{9D8B030D-6E8A-4147-A177-3AD203B41FA5}">
                      <a16:colId xmlns:a16="http://schemas.microsoft.com/office/drawing/2014/main" val="3210069273"/>
                    </a:ext>
                  </a:extLst>
                </a:gridCol>
                <a:gridCol w="1102729">
                  <a:extLst>
                    <a:ext uri="{9D8B030D-6E8A-4147-A177-3AD203B41FA5}">
                      <a16:colId xmlns:a16="http://schemas.microsoft.com/office/drawing/2014/main" val="2363662117"/>
                    </a:ext>
                  </a:extLst>
                </a:gridCol>
                <a:gridCol w="963974">
                  <a:extLst>
                    <a:ext uri="{9D8B030D-6E8A-4147-A177-3AD203B41FA5}">
                      <a16:colId xmlns:a16="http://schemas.microsoft.com/office/drawing/2014/main" val="888895319"/>
                    </a:ext>
                  </a:extLst>
                </a:gridCol>
                <a:gridCol w="2183549">
                  <a:extLst>
                    <a:ext uri="{9D8B030D-6E8A-4147-A177-3AD203B41FA5}">
                      <a16:colId xmlns:a16="http://schemas.microsoft.com/office/drawing/2014/main" val="3336918999"/>
                    </a:ext>
                  </a:extLst>
                </a:gridCol>
              </a:tblGrid>
              <a:tr h="624271">
                <a:tc>
                  <a:txBody>
                    <a:bodyPr/>
                    <a:lstStyle/>
                    <a:p>
                      <a:pPr algn="ctr" fontAlgn="b"/>
                      <a:r>
                        <a:rPr lang="en-US" sz="800" u="none" strike="noStrike" dirty="0">
                          <a:effectLst/>
                        </a:rPr>
                        <a:t>6/3/22</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183762965"/>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7322100"/>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767815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7711143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46333925"/>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13550949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044098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659404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70648156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939535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5378279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47174155"/>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42169775"/>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49192255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3952347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914246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5520963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1109670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78075937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4641165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9869761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6591305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21363550"/>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6/3/22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1900.5.1 Ad-hoc</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83289FBD-7082-4547-BE5F-71A9F29EAAF7}" type="datetime1">
              <a:rPr lang="en-US" smtClean="0"/>
              <a:t>5/31/22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5-22-0012-00-agen</a:t>
            </a:r>
          </a:p>
          <a:p>
            <a:endParaRPr dirty="0"/>
          </a:p>
          <a:p>
            <a:r>
              <a:rPr dirty="0"/>
              <a:t>Mover:</a:t>
            </a:r>
            <a:r>
              <a:rPr lang="en-US" dirty="0"/>
              <a:t> </a:t>
            </a:r>
            <a:endParaRPr dirty="0"/>
          </a:p>
          <a:p>
            <a:r>
              <a:rPr dirty="0"/>
              <a:t>Second:</a:t>
            </a:r>
            <a:r>
              <a:rPr lang="en-US" dirty="0"/>
              <a:t> </a:t>
            </a:r>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E080AD5E-9BEC-B94E-A38D-9013A437802D}" type="datetime1">
              <a:rPr lang="en-US" smtClean="0"/>
              <a:t>5/31/22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5/31/22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5/31/22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AE2FC394-013E-BF4E-9D9D-6C6CDB9983E1}" type="datetime1">
              <a:rPr lang="en-US" smtClean="0"/>
              <a:t>5/31/22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#:5-22-0012-00-agen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33240</TotalTime>
  <Words>2579</Words>
  <Application>Microsoft Macintosh PowerPoint</Application>
  <PresentationFormat>On-screen Show (4:3)</PresentationFormat>
  <Paragraphs>395</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1900.5.1 Ad Hoc</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556</cp:revision>
  <dcterms:created xsi:type="dcterms:W3CDTF">2013-08-13T02:52:21Z</dcterms:created>
  <dcterms:modified xsi:type="dcterms:W3CDTF">2022-05-31T13:52:42Z</dcterms:modified>
</cp:coreProperties>
</file>