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73" r:id="rId17"/>
    <p:sldId id="471" r:id="rId18"/>
    <p:sldId id="472" r:id="rId19"/>
    <p:sldId id="465" r:id="rId20"/>
    <p:sldId id="437" r:id="rId21"/>
    <p:sldId id="438" r:id="rId22"/>
    <p:sldId id="426" r:id="rId23"/>
    <p:sldId id="440" r:id="rId24"/>
    <p:sldId id="430" r:id="rId25"/>
    <p:sldId id="454" r:id="rId26"/>
    <p:sldId id="466"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8C82E1-DB14-DA4B-B265-FB281EBF50E1}" v="25" dt="2022-05-06T13:22:50.2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2" autoAdjust="0"/>
    <p:restoredTop sz="96338"/>
  </p:normalViewPr>
  <p:slideViewPr>
    <p:cSldViewPr>
      <p:cViewPr varScale="1">
        <p:scale>
          <a:sx n="260" d="100"/>
          <a:sy n="260" d="100"/>
        </p:scale>
        <p:origin x="272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3B8C82E1-DB14-DA4B-B265-FB281EBF50E1}"/>
    <pc:docChg chg="undo custSel addSld delSld modSld">
      <pc:chgData name="Tony Rennier" userId="98a93206-e945-4767-98fb-d76559d224c2" providerId="ADAL" clId="{3B8C82E1-DB14-DA4B-B265-FB281EBF50E1}" dt="2022-05-06T14:13:07.949" v="951" actId="20577"/>
      <pc:docMkLst>
        <pc:docMk/>
      </pc:docMkLst>
      <pc:sldChg chg="modSp mod">
        <pc:chgData name="Tony Rennier" userId="98a93206-e945-4767-98fb-d76559d224c2" providerId="ADAL" clId="{3B8C82E1-DB14-DA4B-B265-FB281EBF50E1}" dt="2022-05-06T12:10:36.668" v="200" actId="20577"/>
        <pc:sldMkLst>
          <pc:docMk/>
          <pc:sldMk cId="0" sldId="332"/>
        </pc:sldMkLst>
        <pc:spChg chg="mod">
          <ac:chgData name="Tony Rennier" userId="98a93206-e945-4767-98fb-d76559d224c2" providerId="ADAL" clId="{3B8C82E1-DB14-DA4B-B265-FB281EBF50E1}" dt="2022-05-06T12:10:19.015" v="175" actId="20577"/>
          <ac:spMkLst>
            <pc:docMk/>
            <pc:sldMk cId="0" sldId="332"/>
            <ac:spMk id="6147" creationId="{00000000-0000-0000-0000-000000000000}"/>
          </ac:spMkLst>
        </pc:spChg>
        <pc:spChg chg="mod">
          <ac:chgData name="Tony Rennier" userId="98a93206-e945-4767-98fb-d76559d224c2" providerId="ADAL" clId="{3B8C82E1-DB14-DA4B-B265-FB281EBF50E1}" dt="2022-05-06T12:10:36.668" v="200" actId="20577"/>
          <ac:spMkLst>
            <pc:docMk/>
            <pc:sldMk cId="0" sldId="332"/>
            <ac:spMk id="6148" creationId="{00000000-0000-0000-0000-000000000000}"/>
          </ac:spMkLst>
        </pc:spChg>
      </pc:sldChg>
      <pc:sldChg chg="modSp mod">
        <pc:chgData name="Tony Rennier" userId="98a93206-e945-4767-98fb-d76559d224c2" providerId="ADAL" clId="{3B8C82E1-DB14-DA4B-B265-FB281EBF50E1}" dt="2022-05-06T12:08:05.154" v="122" actId="20577"/>
        <pc:sldMkLst>
          <pc:docMk/>
          <pc:sldMk cId="3042167414" sldId="413"/>
        </pc:sldMkLst>
        <pc:spChg chg="mod">
          <ac:chgData name="Tony Rennier" userId="98a93206-e945-4767-98fb-d76559d224c2" providerId="ADAL" clId="{3B8C82E1-DB14-DA4B-B265-FB281EBF50E1}" dt="2022-05-06T12:08:05.154" v="122" actId="20577"/>
          <ac:spMkLst>
            <pc:docMk/>
            <pc:sldMk cId="3042167414" sldId="413"/>
            <ac:spMk id="6" creationId="{8C6C1438-4184-F740-A4CF-078ABAB76622}"/>
          </ac:spMkLst>
        </pc:spChg>
        <pc:graphicFrameChg chg="modGraphic">
          <ac:chgData name="Tony Rennier" userId="98a93206-e945-4767-98fb-d76559d224c2" providerId="ADAL" clId="{3B8C82E1-DB14-DA4B-B265-FB281EBF50E1}" dt="2022-05-06T12:07:50.429" v="114" actId="20577"/>
          <ac:graphicFrameMkLst>
            <pc:docMk/>
            <pc:sldMk cId="3042167414" sldId="413"/>
            <ac:graphicFrameMk id="5" creationId="{398D9BEA-53A6-5545-9FC1-27C0B2AE710F}"/>
          </ac:graphicFrameMkLst>
        </pc:graphicFrameChg>
      </pc:sldChg>
      <pc:sldChg chg="modSp mod">
        <pc:chgData name="Tony Rennier" userId="98a93206-e945-4767-98fb-d76559d224c2" providerId="ADAL" clId="{3B8C82E1-DB14-DA4B-B265-FB281EBF50E1}" dt="2022-05-06T12:11:12.847" v="214" actId="20577"/>
        <pc:sldMkLst>
          <pc:docMk/>
          <pc:sldMk cId="3294939447" sldId="414"/>
        </pc:sldMkLst>
        <pc:spChg chg="mod">
          <ac:chgData name="Tony Rennier" userId="98a93206-e945-4767-98fb-d76559d224c2" providerId="ADAL" clId="{3B8C82E1-DB14-DA4B-B265-FB281EBF50E1}" dt="2022-05-06T12:11:12.847" v="214" actId="20577"/>
          <ac:spMkLst>
            <pc:docMk/>
            <pc:sldMk cId="3294939447" sldId="414"/>
            <ac:spMk id="7171" creationId="{00000000-0000-0000-0000-000000000000}"/>
          </ac:spMkLst>
        </pc:spChg>
      </pc:sldChg>
      <pc:sldChg chg="modSp mod">
        <pc:chgData name="Tony Rennier" userId="98a93206-e945-4767-98fb-d76559d224c2" providerId="ADAL" clId="{3B8C82E1-DB14-DA4B-B265-FB281EBF50E1}" dt="2022-05-04T16:31:16.257" v="20" actId="20577"/>
        <pc:sldMkLst>
          <pc:docMk/>
          <pc:sldMk cId="517413180" sldId="417"/>
        </pc:sldMkLst>
        <pc:spChg chg="mod">
          <ac:chgData name="Tony Rennier" userId="98a93206-e945-4767-98fb-d76559d224c2" providerId="ADAL" clId="{3B8C82E1-DB14-DA4B-B265-FB281EBF50E1}" dt="2022-05-04T16:31:16.257" v="20" actId="20577"/>
          <ac:spMkLst>
            <pc:docMk/>
            <pc:sldMk cId="517413180" sldId="417"/>
            <ac:spMk id="5" creationId="{61FBFA34-AD31-C64C-9C03-9FE4B70D0283}"/>
          </ac:spMkLst>
        </pc:spChg>
      </pc:sldChg>
      <pc:sldChg chg="modSp mod">
        <pc:chgData name="Tony Rennier" userId="98a93206-e945-4767-98fb-d76559d224c2" providerId="ADAL" clId="{3B8C82E1-DB14-DA4B-B265-FB281EBF50E1}" dt="2022-05-04T16:42:40.242" v="103" actId="6549"/>
        <pc:sldMkLst>
          <pc:docMk/>
          <pc:sldMk cId="1096453741" sldId="430"/>
        </pc:sldMkLst>
        <pc:spChg chg="mod">
          <ac:chgData name="Tony Rennier" userId="98a93206-e945-4767-98fb-d76559d224c2" providerId="ADAL" clId="{3B8C82E1-DB14-DA4B-B265-FB281EBF50E1}" dt="2022-05-04T16:42:40.242" v="103" actId="6549"/>
          <ac:spMkLst>
            <pc:docMk/>
            <pc:sldMk cId="1096453741" sldId="430"/>
            <ac:spMk id="17411" creationId="{00000000-0000-0000-0000-000000000000}"/>
          </ac:spMkLst>
        </pc:spChg>
      </pc:sldChg>
      <pc:sldChg chg="modSp mod">
        <pc:chgData name="Tony Rennier" userId="98a93206-e945-4767-98fb-d76559d224c2" providerId="ADAL" clId="{3B8C82E1-DB14-DA4B-B265-FB281EBF50E1}" dt="2022-05-06T13:20:31.648" v="874" actId="403"/>
        <pc:sldMkLst>
          <pc:docMk/>
          <pc:sldMk cId="2720461886" sldId="437"/>
        </pc:sldMkLst>
        <pc:spChg chg="mod">
          <ac:chgData name="Tony Rennier" userId="98a93206-e945-4767-98fb-d76559d224c2" providerId="ADAL" clId="{3B8C82E1-DB14-DA4B-B265-FB281EBF50E1}" dt="2022-05-06T13:20:31.648" v="874" actId="403"/>
          <ac:spMkLst>
            <pc:docMk/>
            <pc:sldMk cId="2720461886" sldId="437"/>
            <ac:spMk id="14339" creationId="{00000000-0000-0000-0000-000000000000}"/>
          </ac:spMkLst>
        </pc:spChg>
      </pc:sldChg>
      <pc:sldChg chg="modSp mod">
        <pc:chgData name="Tony Rennier" userId="98a93206-e945-4767-98fb-d76559d224c2" providerId="ADAL" clId="{3B8C82E1-DB14-DA4B-B265-FB281EBF50E1}" dt="2022-05-06T13:23:25.160" v="916" actId="20577"/>
        <pc:sldMkLst>
          <pc:docMk/>
          <pc:sldMk cId="3952479579" sldId="438"/>
        </pc:sldMkLst>
        <pc:spChg chg="mod">
          <ac:chgData name="Tony Rennier" userId="98a93206-e945-4767-98fb-d76559d224c2" providerId="ADAL" clId="{3B8C82E1-DB14-DA4B-B265-FB281EBF50E1}" dt="2022-05-06T13:23:25.160" v="916" actId="20577"/>
          <ac:spMkLst>
            <pc:docMk/>
            <pc:sldMk cId="3952479579" sldId="438"/>
            <ac:spMk id="14339" creationId="{00000000-0000-0000-0000-000000000000}"/>
          </ac:spMkLst>
        </pc:spChg>
      </pc:sldChg>
      <pc:sldChg chg="modSp mod">
        <pc:chgData name="Tony Rennier" userId="98a93206-e945-4767-98fb-d76559d224c2" providerId="ADAL" clId="{3B8C82E1-DB14-DA4B-B265-FB281EBF50E1}" dt="2022-05-06T13:27:55.058" v="946" actId="15"/>
        <pc:sldMkLst>
          <pc:docMk/>
          <pc:sldMk cId="364832886" sldId="440"/>
        </pc:sldMkLst>
        <pc:spChg chg="mod">
          <ac:chgData name="Tony Rennier" userId="98a93206-e945-4767-98fb-d76559d224c2" providerId="ADAL" clId="{3B8C82E1-DB14-DA4B-B265-FB281EBF50E1}" dt="2022-05-06T13:27:55.058" v="946" actId="15"/>
          <ac:spMkLst>
            <pc:docMk/>
            <pc:sldMk cId="364832886" sldId="440"/>
            <ac:spMk id="3" creationId="{00000000-0000-0000-0000-000000000000}"/>
          </ac:spMkLst>
        </pc:spChg>
      </pc:sldChg>
      <pc:sldChg chg="modSp mod">
        <pc:chgData name="Tony Rennier" userId="98a93206-e945-4767-98fb-d76559d224c2" providerId="ADAL" clId="{3B8C82E1-DB14-DA4B-B265-FB281EBF50E1}" dt="2022-05-06T13:33:54.370" v="947" actId="14"/>
        <pc:sldMkLst>
          <pc:docMk/>
          <pc:sldMk cId="4157851756" sldId="454"/>
        </pc:sldMkLst>
        <pc:spChg chg="mod">
          <ac:chgData name="Tony Rennier" userId="98a93206-e945-4767-98fb-d76559d224c2" providerId="ADAL" clId="{3B8C82E1-DB14-DA4B-B265-FB281EBF50E1}" dt="2022-05-06T13:33:54.370" v="947" actId="14"/>
          <ac:spMkLst>
            <pc:docMk/>
            <pc:sldMk cId="4157851756" sldId="454"/>
            <ac:spMk id="17411" creationId="{00000000-0000-0000-0000-000000000000}"/>
          </ac:spMkLst>
        </pc:spChg>
      </pc:sldChg>
      <pc:sldChg chg="modSp mod">
        <pc:chgData name="Tony Rennier" userId="98a93206-e945-4767-98fb-d76559d224c2" providerId="ADAL" clId="{3B8C82E1-DB14-DA4B-B265-FB281EBF50E1}" dt="2022-05-06T13:08:50.991" v="596" actId="20577"/>
        <pc:sldMkLst>
          <pc:docMk/>
          <pc:sldMk cId="1343855003" sldId="465"/>
        </pc:sldMkLst>
        <pc:spChg chg="mod">
          <ac:chgData name="Tony Rennier" userId="98a93206-e945-4767-98fb-d76559d224c2" providerId="ADAL" clId="{3B8C82E1-DB14-DA4B-B265-FB281EBF50E1}" dt="2022-05-06T13:08:50.991" v="596" actId="20577"/>
          <ac:spMkLst>
            <pc:docMk/>
            <pc:sldMk cId="1343855003" sldId="465"/>
            <ac:spMk id="14339" creationId="{00000000-0000-0000-0000-000000000000}"/>
          </ac:spMkLst>
        </pc:spChg>
      </pc:sldChg>
      <pc:sldChg chg="del">
        <pc:chgData name="Tony Rennier" userId="98a93206-e945-4767-98fb-d76559d224c2" providerId="ADAL" clId="{3B8C82E1-DB14-DA4B-B265-FB281EBF50E1}" dt="2022-05-04T16:38:08.151" v="67" actId="2696"/>
        <pc:sldMkLst>
          <pc:docMk/>
          <pc:sldMk cId="938334552" sldId="469"/>
        </pc:sldMkLst>
      </pc:sldChg>
      <pc:sldChg chg="addSp delSp modSp mod">
        <pc:chgData name="Tony Rennier" userId="98a93206-e945-4767-98fb-d76559d224c2" providerId="ADAL" clId="{3B8C82E1-DB14-DA4B-B265-FB281EBF50E1}" dt="2022-05-06T12:58:30.041" v="332" actId="22"/>
        <pc:sldMkLst>
          <pc:docMk/>
          <pc:sldMk cId="1658929449" sldId="470"/>
        </pc:sldMkLst>
        <pc:spChg chg="add del">
          <ac:chgData name="Tony Rennier" userId="98a93206-e945-4767-98fb-d76559d224c2" providerId="ADAL" clId="{3B8C82E1-DB14-DA4B-B265-FB281EBF50E1}" dt="2022-05-06T12:58:30.041" v="332" actId="22"/>
          <ac:spMkLst>
            <pc:docMk/>
            <pc:sldMk cId="1658929449" sldId="470"/>
            <ac:spMk id="9" creationId="{DDB352E9-AB62-0630-897D-C92ACED0D068}"/>
          </ac:spMkLst>
        </pc:spChg>
        <pc:spChg chg="mod">
          <ac:chgData name="Tony Rennier" userId="98a93206-e945-4767-98fb-d76559d224c2" providerId="ADAL" clId="{3B8C82E1-DB14-DA4B-B265-FB281EBF50E1}" dt="2022-05-06T12:13:39.537" v="229" actId="20577"/>
          <ac:spMkLst>
            <pc:docMk/>
            <pc:sldMk cId="1658929449" sldId="470"/>
            <ac:spMk id="12291" creationId="{00000000-0000-0000-0000-000000000000}"/>
          </ac:spMkLst>
        </pc:spChg>
      </pc:sldChg>
      <pc:sldChg chg="modSp new mod">
        <pc:chgData name="Tony Rennier" userId="98a93206-e945-4767-98fb-d76559d224c2" providerId="ADAL" clId="{3B8C82E1-DB14-DA4B-B265-FB281EBF50E1}" dt="2022-05-06T12:23:01.822" v="330" actId="20577"/>
        <pc:sldMkLst>
          <pc:docMk/>
          <pc:sldMk cId="3144181589" sldId="471"/>
        </pc:sldMkLst>
        <pc:spChg chg="mod">
          <ac:chgData name="Tony Rennier" userId="98a93206-e945-4767-98fb-d76559d224c2" providerId="ADAL" clId="{3B8C82E1-DB14-DA4B-B265-FB281EBF50E1}" dt="2022-05-06T12:23:01.822" v="330" actId="20577"/>
          <ac:spMkLst>
            <pc:docMk/>
            <pc:sldMk cId="3144181589" sldId="471"/>
            <ac:spMk id="2" creationId="{390C7567-6975-52AB-E5D0-7400A230872A}"/>
          </ac:spMkLst>
        </pc:spChg>
        <pc:spChg chg="mod">
          <ac:chgData name="Tony Rennier" userId="98a93206-e945-4767-98fb-d76559d224c2" providerId="ADAL" clId="{3B8C82E1-DB14-DA4B-B265-FB281EBF50E1}" dt="2022-05-06T12:19:23.720" v="320" actId="404"/>
          <ac:spMkLst>
            <pc:docMk/>
            <pc:sldMk cId="3144181589" sldId="471"/>
            <ac:spMk id="3" creationId="{3D5CC9A9-FB3B-173B-92C1-1A56C94858A8}"/>
          </ac:spMkLst>
        </pc:spChg>
      </pc:sldChg>
      <pc:sldChg chg="modSp add mod">
        <pc:chgData name="Tony Rennier" userId="98a93206-e945-4767-98fb-d76559d224c2" providerId="ADAL" clId="{3B8C82E1-DB14-DA4B-B265-FB281EBF50E1}" dt="2022-05-06T12:20:11.873" v="322" actId="20577"/>
        <pc:sldMkLst>
          <pc:docMk/>
          <pc:sldMk cId="4151841363" sldId="472"/>
        </pc:sldMkLst>
        <pc:spChg chg="mod">
          <ac:chgData name="Tony Rennier" userId="98a93206-e945-4767-98fb-d76559d224c2" providerId="ADAL" clId="{3B8C82E1-DB14-DA4B-B265-FB281EBF50E1}" dt="2022-05-06T12:20:11.873" v="322" actId="20577"/>
          <ac:spMkLst>
            <pc:docMk/>
            <pc:sldMk cId="4151841363" sldId="472"/>
            <ac:spMk id="2" creationId="{390C7567-6975-52AB-E5D0-7400A230872A}"/>
          </ac:spMkLst>
        </pc:spChg>
      </pc:sldChg>
      <pc:sldChg chg="modSp add mod">
        <pc:chgData name="Tony Rennier" userId="98a93206-e945-4767-98fb-d76559d224c2" providerId="ADAL" clId="{3B8C82E1-DB14-DA4B-B265-FB281EBF50E1}" dt="2022-05-06T14:13:07.949" v="951" actId="20577"/>
        <pc:sldMkLst>
          <pc:docMk/>
          <pc:sldMk cId="835076763" sldId="473"/>
        </pc:sldMkLst>
        <pc:spChg chg="mod">
          <ac:chgData name="Tony Rennier" userId="98a93206-e945-4767-98fb-d76559d224c2" providerId="ADAL" clId="{3B8C82E1-DB14-DA4B-B265-FB281EBF50E1}" dt="2022-05-06T12:59:06.395" v="378" actId="313"/>
          <ac:spMkLst>
            <pc:docMk/>
            <pc:sldMk cId="835076763" sldId="473"/>
            <ac:spMk id="12290" creationId="{00000000-0000-0000-0000-000000000000}"/>
          </ac:spMkLst>
        </pc:spChg>
        <pc:spChg chg="mod">
          <ac:chgData name="Tony Rennier" userId="98a93206-e945-4767-98fb-d76559d224c2" providerId="ADAL" clId="{3B8C82E1-DB14-DA4B-B265-FB281EBF50E1}" dt="2022-05-06T14:13:07.949" v="951" actId="20577"/>
          <ac:spMkLst>
            <pc:docMk/>
            <pc:sldMk cId="835076763" sldId="473"/>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5/6/22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A530AFA3-EC16-354C-A94E-887DA3E36C46}" type="datetime1">
              <a:rPr lang="en-US" smtClean="0"/>
              <a:t>5/6/22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#:5-22-0011-00-agen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83451C8-B49F-4B4B-BC74-72AF8435237E}" type="datetime1">
              <a:rPr lang="en-US" smtClean="0"/>
              <a:t>5/6/22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226EC6D-3BFF-0748-9FBC-D97CEDB50652}" type="datetime1">
              <a:rPr lang="en-US" smtClean="0"/>
              <a:t>5/6/22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F78FBB08-3C80-374E-A854-93986451739F}" type="datetime1">
              <a:rPr lang="en-US" smtClean="0"/>
              <a:t>5/6/22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#:5-22-0011-00-agen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09A74577-02AD-0D46-A31B-CE8859727EFC}" type="datetime1">
              <a:rPr lang="en-US" smtClean="0"/>
              <a:t>5/6/22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3E734A41-2512-234C-97B0-F6B8E67AF2D1}" type="datetime1">
              <a:rPr lang="en-US" smtClean="0"/>
              <a:t>5/6/22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#:5-22-0011-00-agen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9F9B5571-42E2-C74F-B76D-B260A72CF443}" type="datetime1">
              <a:rPr lang="en-US" smtClean="0"/>
              <a:t>5/6/22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#:5-22-0011-00-agen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51DC091F-2149-FC41-B7A3-676BB1D66261}" type="datetime1">
              <a:rPr lang="en-US" smtClean="0"/>
              <a:t>5/6/22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F9BA5CDC-7BCD-2C4E-9BEC-05A0E87FE88E}" type="datetime1">
              <a:rPr lang="en-US" smtClean="0"/>
              <a:t>5/6/22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#:5-22-0011-00-agen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70021423-625B-3040-A13A-B85F1FA6BCDD}" type="datetime1">
              <a:rPr lang="en-US" smtClean="0"/>
              <a:t>5/6/22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#:5-22-0011-00-agen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D97A99F-3539-F84B-8644-9814DF2CD747}" type="datetime1">
              <a:rPr lang="en-US" smtClean="0"/>
              <a:t>5/6/22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EC0E42E-9884-D54F-95AD-E3ACD63DF482}" type="datetime1">
              <a:rPr lang="en-US" smtClean="0"/>
              <a:t>5/6/22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#:5-22-0011-00-agen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56D21E66-E031-5448-8D20-3D472F0CAE8A}" type="datetime1">
              <a:rPr lang="en-US" smtClean="0"/>
              <a:t>5/6/22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#:5-22-0011-00-agen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368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May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May 2022</a:t>
            </a:r>
          </a:p>
          <a:p>
            <a:pPr eaLnBrk="0" hangingPunct="0"/>
            <a:r>
              <a:rPr lang="en-US" sz="1200" b="1" dirty="0">
                <a:latin typeface="Arial" pitchFamily="34" charset="0"/>
                <a:cs typeface="Times New Roman" pitchFamily="18" charset="0"/>
              </a:rPr>
              <a:t>Document No: 5-22-0011-00-agen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4/1/22 </a:t>
            </a:r>
            <a:r>
              <a:rPr dirty="0"/>
              <a:t>WG minutes contained in </a:t>
            </a:r>
            <a:r>
              <a:rPr lang="en-US" dirty="0">
                <a:solidFill>
                  <a:schemeClr val="tx1"/>
                </a:solidFill>
              </a:rPr>
              <a:t>Doc #: 5-22-0010-00-mins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John	</a:t>
            </a:r>
          </a:p>
          <a:p>
            <a:r>
              <a:rPr dirty="0"/>
              <a:t>Second:</a:t>
            </a:r>
            <a:r>
              <a:rPr lang="en-US" dirty="0"/>
              <a:t> Reinhard</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15446D8-6C55-B843-BF30-57A4DF7ACE6C}" type="datetime1">
              <a:rPr lang="en-US" smtClean="0"/>
              <a:t>5/6/22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a:t>Motion to Create a Definition Group</a:t>
            </a:r>
            <a:endParaRPr dirty="0"/>
          </a:p>
        </p:txBody>
      </p:sp>
      <p:sp>
        <p:nvSpPr>
          <p:cNvPr id="12291" name="Content Placeholder 2"/>
          <p:cNvSpPr>
            <a:spLocks noGrp="1"/>
          </p:cNvSpPr>
          <p:nvPr>
            <p:ph idx="1"/>
          </p:nvPr>
        </p:nvSpPr>
        <p:spPr/>
        <p:txBody>
          <a:bodyPr/>
          <a:lstStyle/>
          <a:p>
            <a:r>
              <a:rPr lang="en-US" dirty="0"/>
              <a:t>Motion for Dave to Create a Definition Group</a:t>
            </a:r>
          </a:p>
          <a:p>
            <a:endParaRPr lang="en-US" dirty="0"/>
          </a:p>
          <a:p>
            <a:pPr>
              <a:lnSpc>
                <a:spcPct val="115000"/>
              </a:lnSpc>
              <a:defRPr/>
            </a:pPr>
            <a:r>
              <a:rPr lang="en-US" dirty="0"/>
              <a:t>Mover: 	</a:t>
            </a:r>
          </a:p>
          <a:p>
            <a:r>
              <a:t>Second:</a:t>
            </a:r>
            <a:endParaRPr dirty="0"/>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15446D8-6C55-B843-BF30-57A4DF7ACE6C}" type="datetime1">
              <a:rPr lang="en-US" smtClean="0"/>
              <a:t>5/6/22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835076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C7567-6975-52AB-E5D0-7400A230872A}"/>
              </a:ext>
            </a:extLst>
          </p:cNvPr>
          <p:cNvSpPr>
            <a:spLocks noGrp="1"/>
          </p:cNvSpPr>
          <p:nvPr>
            <p:ph type="title"/>
          </p:nvPr>
        </p:nvSpPr>
        <p:spPr/>
        <p:txBody>
          <a:bodyPr>
            <a:normAutofit fontScale="90000"/>
          </a:bodyPr>
          <a:lstStyle/>
          <a:p>
            <a:r>
              <a:rPr lang="en-US" dirty="0"/>
              <a:t>Discussion Cognitive System Definition (Julia)</a:t>
            </a:r>
          </a:p>
        </p:txBody>
      </p:sp>
      <p:sp>
        <p:nvSpPr>
          <p:cNvPr id="3" name="Content Placeholder 2">
            <a:extLst>
              <a:ext uri="{FF2B5EF4-FFF2-40B4-BE49-F238E27FC236}">
                <a16:creationId xmlns:a16="http://schemas.microsoft.com/office/drawing/2014/main" id="{3D5CC9A9-FB3B-173B-92C1-1A56C94858A8}"/>
              </a:ext>
            </a:extLst>
          </p:cNvPr>
          <p:cNvSpPr>
            <a:spLocks noGrp="1"/>
          </p:cNvSpPr>
          <p:nvPr>
            <p:ph idx="1"/>
          </p:nvPr>
        </p:nvSpPr>
        <p:spPr>
          <a:xfrm>
            <a:off x="479204" y="1186793"/>
            <a:ext cx="8229600" cy="461690"/>
          </a:xfrm>
        </p:spPr>
        <p:txBody>
          <a:bodyPr/>
          <a:lstStyle/>
          <a:p>
            <a:r>
              <a:rPr lang="en-US" sz="2400" dirty="0"/>
              <a:t>Definition: A cognitive system, or rational agent, can iteratively assess the situation, plan and decide its actions, and learn from its experience. Its objective is to achieve the best outcome or, in the presence of uncertainty, the best excepted outcome. Ultimately, a cognitive system is one that operates on a multi-objective Pareto frontier that can be temporally and spatially varying and uses various AI and traditionally based algorithms to keep the system on or near the Pareto front.</a:t>
            </a:r>
          </a:p>
        </p:txBody>
      </p:sp>
      <p:sp>
        <p:nvSpPr>
          <p:cNvPr id="4" name="Date Placeholder 3">
            <a:extLst>
              <a:ext uri="{FF2B5EF4-FFF2-40B4-BE49-F238E27FC236}">
                <a16:creationId xmlns:a16="http://schemas.microsoft.com/office/drawing/2014/main" id="{84278444-D36B-5EB5-171E-C3EB359A7B7B}"/>
              </a:ext>
            </a:extLst>
          </p:cNvPr>
          <p:cNvSpPr>
            <a:spLocks noGrp="1"/>
          </p:cNvSpPr>
          <p:nvPr>
            <p:ph type="dt" sz="half" idx="10"/>
          </p:nvPr>
        </p:nvSpPr>
        <p:spPr/>
        <p:txBody>
          <a:bodyPr/>
          <a:lstStyle/>
          <a:p>
            <a:pPr>
              <a:defRPr/>
            </a:pPr>
            <a:fld id="{F78FBB08-3C80-374E-A854-93986451739F}" type="datetime1">
              <a:rPr lang="en-US" smtClean="0"/>
              <a:t>5/6/22</a:t>
            </a:fld>
            <a:endParaRPr lang="en-US"/>
          </a:p>
        </p:txBody>
      </p:sp>
      <p:sp>
        <p:nvSpPr>
          <p:cNvPr id="5" name="Footer Placeholder 4">
            <a:extLst>
              <a:ext uri="{FF2B5EF4-FFF2-40B4-BE49-F238E27FC236}">
                <a16:creationId xmlns:a16="http://schemas.microsoft.com/office/drawing/2014/main" id="{CF08F1EC-7032-F0B6-2800-5E52F8F05DFB}"/>
              </a:ext>
            </a:extLst>
          </p:cNvPr>
          <p:cNvSpPr>
            <a:spLocks noGrp="1"/>
          </p:cNvSpPr>
          <p:nvPr>
            <p:ph type="ftr" sz="quarter" idx="11"/>
          </p:nvPr>
        </p:nvSpPr>
        <p:spPr/>
        <p:txBody>
          <a:bodyPr/>
          <a:lstStyle/>
          <a:p>
            <a:r>
              <a:rPr lang="en-US"/>
              <a:t>Doc #:5-22-0011-00-agen</a:t>
            </a:r>
            <a:endParaRPr lang="en-US" dirty="0"/>
          </a:p>
        </p:txBody>
      </p:sp>
      <p:sp>
        <p:nvSpPr>
          <p:cNvPr id="6" name="Slide Number Placeholder 5">
            <a:extLst>
              <a:ext uri="{FF2B5EF4-FFF2-40B4-BE49-F238E27FC236}">
                <a16:creationId xmlns:a16="http://schemas.microsoft.com/office/drawing/2014/main" id="{49DA1365-B8F2-FD73-D932-7A0B1B2B773E}"/>
              </a:ext>
            </a:extLst>
          </p:cNvPr>
          <p:cNvSpPr>
            <a:spLocks noGrp="1"/>
          </p:cNvSpPr>
          <p:nvPr>
            <p:ph type="sldNum" sz="quarter" idx="12"/>
          </p:nvPr>
        </p:nvSpPr>
        <p:spPr/>
        <p:txBody>
          <a:bodyPr/>
          <a:lstStyle/>
          <a:p>
            <a:pPr>
              <a:defRPr/>
            </a:pPr>
            <a:fld id="{E6A9CA49-25C3-408A-A7C2-6BBA5AFB62A7}" type="slidenum">
              <a:rPr lang="en-US" smtClean="0"/>
              <a:pPr>
                <a:defRPr/>
              </a:pPr>
              <a:t>17</a:t>
            </a:fld>
            <a:endParaRPr lang="en-US"/>
          </a:p>
        </p:txBody>
      </p:sp>
    </p:spTree>
    <p:extLst>
      <p:ext uri="{BB962C8B-B14F-4D97-AF65-F5344CB8AC3E}">
        <p14:creationId xmlns:p14="http://schemas.microsoft.com/office/powerpoint/2010/main" val="3144181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C7567-6975-52AB-E5D0-7400A230872A}"/>
              </a:ext>
            </a:extLst>
          </p:cNvPr>
          <p:cNvSpPr>
            <a:spLocks noGrp="1"/>
          </p:cNvSpPr>
          <p:nvPr>
            <p:ph type="title"/>
          </p:nvPr>
        </p:nvSpPr>
        <p:spPr/>
        <p:txBody>
          <a:bodyPr>
            <a:normAutofit fontScale="90000"/>
          </a:bodyPr>
          <a:lstStyle/>
          <a:p>
            <a:r>
              <a:rPr lang="en-US" dirty="0"/>
              <a:t>Discussion Cognitive Radio Definition (WINNFORUM)</a:t>
            </a:r>
          </a:p>
        </p:txBody>
      </p:sp>
      <p:sp>
        <p:nvSpPr>
          <p:cNvPr id="3" name="Content Placeholder 2">
            <a:extLst>
              <a:ext uri="{FF2B5EF4-FFF2-40B4-BE49-F238E27FC236}">
                <a16:creationId xmlns:a16="http://schemas.microsoft.com/office/drawing/2014/main" id="{3D5CC9A9-FB3B-173B-92C1-1A56C94858A8}"/>
              </a:ext>
            </a:extLst>
          </p:cNvPr>
          <p:cNvSpPr>
            <a:spLocks noGrp="1"/>
          </p:cNvSpPr>
          <p:nvPr>
            <p:ph idx="1"/>
          </p:nvPr>
        </p:nvSpPr>
        <p:spPr>
          <a:xfrm>
            <a:off x="479204" y="1186793"/>
            <a:ext cx="8229600" cy="461690"/>
          </a:xfrm>
        </p:spPr>
        <p:txBody>
          <a:bodyPr/>
          <a:lstStyle/>
          <a:p>
            <a:r>
              <a:rPr lang="en-US" sz="1200" dirty="0"/>
              <a:t>"Adaptive Radio"</a:t>
            </a:r>
            <a:br>
              <a:rPr lang="en-US" sz="1200" dirty="0"/>
            </a:br>
            <a:r>
              <a:rPr lang="en-US" sz="1200" dirty="0"/>
              <a:t>A type of radio system that has a technical means of varying its operational parameters in response to stimuli originating internally or externally to the radio environment. </a:t>
            </a:r>
            <a:br>
              <a:rPr lang="en-US" sz="1200" dirty="0"/>
            </a:br>
            <a:r>
              <a:rPr lang="en-US" sz="1200" dirty="0"/>
              <a:t>NOTE—An adaptive radio may change its operational parameters in order to improve its own performance or that of the network in which it operates, typically by a closed-loop action.</a:t>
            </a:r>
            <a:br>
              <a:rPr lang="en-US" sz="1200" dirty="0"/>
            </a:br>
            <a:br>
              <a:rPr lang="en-US" sz="1200" dirty="0"/>
            </a:br>
            <a:r>
              <a:rPr lang="en-US" sz="1200" dirty="0"/>
              <a:t>"Cognitive Radio" </a:t>
            </a:r>
            <a:br>
              <a:rPr lang="en-US" sz="1200" dirty="0"/>
            </a:br>
            <a:r>
              <a:rPr lang="en-US" sz="1200" dirty="0"/>
              <a:t>a) A radio that utilizes cognitive processes to control its behavior. See also: cognitive process. </a:t>
            </a:r>
            <a:br>
              <a:rPr lang="en-US" sz="1200" dirty="0"/>
            </a:br>
            <a:r>
              <a:rPr lang="en-US" sz="1200" dirty="0"/>
              <a:t>b) A radio that exploits cognition to control its behavior. See also: cognition.</a:t>
            </a:r>
            <a:br>
              <a:rPr lang="en-US" sz="1200" dirty="0"/>
            </a:br>
            <a:r>
              <a:rPr lang="en-US" sz="1200" dirty="0"/>
              <a:t>c) A type of radio in which communication systems are aware of their environment and internal state and can make decisions about their radio-operating behavior based on that information and predefined objectives. These systems learn from past experience regarding these actions and adapt their decisions based on that knowledge.</a:t>
            </a:r>
            <a:br>
              <a:rPr lang="en-US" sz="1200" dirty="0"/>
            </a:br>
            <a:r>
              <a:rPr lang="en-US" sz="1200" dirty="0"/>
              <a:t>A radio, as defined in item a) that uses software-defined radio, adaptive radio, and other technologies to adjust its behavior or operations to achieve desired objectives. </a:t>
            </a:r>
            <a:br>
              <a:rPr lang="en-US" sz="1200" dirty="0"/>
            </a:br>
            <a:r>
              <a:rPr lang="en-US" sz="1200" dirty="0"/>
              <a:t>NOTE 2—The term cognitive radio is often used to describe systems, as defined in item a), that do not incorporate learning functionality.</a:t>
            </a:r>
            <a:br>
              <a:rPr lang="en-US" sz="1200" dirty="0"/>
            </a:br>
            <a:br>
              <a:rPr lang="en-US" sz="1200" dirty="0"/>
            </a:br>
            <a:r>
              <a:rPr lang="en-US" sz="1200" dirty="0"/>
              <a:t>"Intelligent Radio"</a:t>
            </a:r>
            <a:br>
              <a:rPr lang="en-US" sz="1200" dirty="0"/>
            </a:br>
            <a:r>
              <a:rPr lang="en-US" sz="1200" dirty="0"/>
              <a:t>A type of cognitive radio that is capable of machine learning. See also: machine learning.</a:t>
            </a:r>
            <a:br>
              <a:rPr lang="en-US" sz="1200" dirty="0"/>
            </a:br>
            <a:r>
              <a:rPr lang="en-US" sz="1200" dirty="0"/>
              <a:t>NOTE—Intelligent radios are considered to be a subset of software-controlled radios. This dependency occurs because the definition for machine learning in 8.6 requires an intelligent radio to adapt the decision-making process, which implies dynamic reprogramming. The reprogramming of radio control would not be possible unless the radio were also software controlled. However, such a radio need not be software defined since it would be possible for an intelligent radio to use software control to adapt the decision-making process controlling how or when a fixed set of hardware-defined physical layer implementations are used. A software-defined, software-controlled intelligent radio would have the additional ability to change the physical layer implementation dynamically under software control.</a:t>
            </a:r>
          </a:p>
        </p:txBody>
      </p:sp>
      <p:sp>
        <p:nvSpPr>
          <p:cNvPr id="4" name="Date Placeholder 3">
            <a:extLst>
              <a:ext uri="{FF2B5EF4-FFF2-40B4-BE49-F238E27FC236}">
                <a16:creationId xmlns:a16="http://schemas.microsoft.com/office/drawing/2014/main" id="{84278444-D36B-5EB5-171E-C3EB359A7B7B}"/>
              </a:ext>
            </a:extLst>
          </p:cNvPr>
          <p:cNvSpPr>
            <a:spLocks noGrp="1"/>
          </p:cNvSpPr>
          <p:nvPr>
            <p:ph type="dt" sz="half" idx="10"/>
          </p:nvPr>
        </p:nvSpPr>
        <p:spPr/>
        <p:txBody>
          <a:bodyPr/>
          <a:lstStyle/>
          <a:p>
            <a:pPr>
              <a:defRPr/>
            </a:pPr>
            <a:fld id="{F78FBB08-3C80-374E-A854-93986451739F}" type="datetime1">
              <a:rPr lang="en-US" smtClean="0"/>
              <a:t>5/6/22</a:t>
            </a:fld>
            <a:endParaRPr lang="en-US"/>
          </a:p>
        </p:txBody>
      </p:sp>
      <p:sp>
        <p:nvSpPr>
          <p:cNvPr id="5" name="Footer Placeholder 4">
            <a:extLst>
              <a:ext uri="{FF2B5EF4-FFF2-40B4-BE49-F238E27FC236}">
                <a16:creationId xmlns:a16="http://schemas.microsoft.com/office/drawing/2014/main" id="{CF08F1EC-7032-F0B6-2800-5E52F8F05DFB}"/>
              </a:ext>
            </a:extLst>
          </p:cNvPr>
          <p:cNvSpPr>
            <a:spLocks noGrp="1"/>
          </p:cNvSpPr>
          <p:nvPr>
            <p:ph type="ftr" sz="quarter" idx="11"/>
          </p:nvPr>
        </p:nvSpPr>
        <p:spPr/>
        <p:txBody>
          <a:bodyPr/>
          <a:lstStyle/>
          <a:p>
            <a:r>
              <a:rPr lang="en-US"/>
              <a:t>Doc #:5-22-0011-00-agen</a:t>
            </a:r>
            <a:endParaRPr lang="en-US" dirty="0"/>
          </a:p>
        </p:txBody>
      </p:sp>
      <p:sp>
        <p:nvSpPr>
          <p:cNvPr id="6" name="Slide Number Placeholder 5">
            <a:extLst>
              <a:ext uri="{FF2B5EF4-FFF2-40B4-BE49-F238E27FC236}">
                <a16:creationId xmlns:a16="http://schemas.microsoft.com/office/drawing/2014/main" id="{49DA1365-B8F2-FD73-D932-7A0B1B2B773E}"/>
              </a:ext>
            </a:extLst>
          </p:cNvPr>
          <p:cNvSpPr>
            <a:spLocks noGrp="1"/>
          </p:cNvSpPr>
          <p:nvPr>
            <p:ph type="sldNum" sz="quarter" idx="12"/>
          </p:nvPr>
        </p:nvSpPr>
        <p:spPr/>
        <p:txBody>
          <a:bodyPr/>
          <a:lstStyle/>
          <a:p>
            <a:pPr>
              <a:defRPr/>
            </a:pPr>
            <a:fld id="{E6A9CA49-25C3-408A-A7C2-6BBA5AFB62A7}" type="slidenum">
              <a:rPr lang="en-US" smtClean="0"/>
              <a:pPr>
                <a:defRPr/>
              </a:pPr>
              <a:t>18</a:t>
            </a:fld>
            <a:endParaRPr lang="en-US"/>
          </a:p>
        </p:txBody>
      </p:sp>
    </p:spTree>
    <p:extLst>
      <p:ext uri="{BB962C8B-B14F-4D97-AF65-F5344CB8AC3E}">
        <p14:creationId xmlns:p14="http://schemas.microsoft.com/office/powerpoint/2010/main" val="4151841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4/1/22</a:t>
            </a:r>
          </a:p>
          <a:p>
            <a:pPr lvl="1"/>
            <a:r>
              <a:rPr lang="en-US" sz="1400" dirty="0"/>
              <a:t>Continuing to work toward a conceptual agreement</a:t>
            </a:r>
          </a:p>
          <a:p>
            <a:pPr lvl="1"/>
            <a:r>
              <a:rPr lang="en-US" sz="1400" dirty="0"/>
              <a:t>Action Item</a:t>
            </a:r>
          </a:p>
          <a:p>
            <a:pPr lvl="2"/>
            <a:r>
              <a:rPr lang="en-US" sz="1400" dirty="0"/>
              <a:t>1 pager to intro (Alex Eric)</a:t>
            </a:r>
          </a:p>
          <a:p>
            <a:pPr lvl="2"/>
            <a:r>
              <a:rPr lang="en-US" sz="1400" dirty="0"/>
              <a:t>Use Case review and scenario development</a:t>
            </a:r>
          </a:p>
          <a:p>
            <a:r>
              <a:rPr lang="en-US" sz="2000" dirty="0"/>
              <a:t>5/6/22</a:t>
            </a:r>
          </a:p>
          <a:p>
            <a:pPr lvl="1"/>
            <a:r>
              <a:rPr lang="en-US" sz="1600" dirty="0"/>
              <a:t>Continuing to work toward a conceptual agreement</a:t>
            </a:r>
          </a:p>
          <a:p>
            <a:pPr lvl="1"/>
            <a:r>
              <a:rPr lang="en-US" sz="1600" dirty="0"/>
              <a:t>Need to start writing</a:t>
            </a:r>
          </a:p>
          <a:p>
            <a:pPr lvl="1"/>
            <a:r>
              <a:rPr lang="en-US" sz="1600" dirty="0"/>
              <a:t>Need to have a topic (written) for each meeting</a:t>
            </a:r>
          </a:p>
          <a:p>
            <a:pPr lvl="2"/>
            <a:r>
              <a:rPr lang="en-US" sz="1200" dirty="0"/>
              <a:t>Perhaps have a Google Doc</a:t>
            </a:r>
          </a:p>
          <a:p>
            <a:pPr lvl="1"/>
            <a:r>
              <a:rPr lang="en-US" sz="1600" dirty="0"/>
              <a:t>Eric to  begin writing in some forum</a:t>
            </a:r>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69318C3A-6C26-8042-B2AF-7AE4D0D17527}" type="datetime1">
              <a:rPr lang="en-US" smtClean="0"/>
              <a:t>5/6/22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1D5A1C9B-1B4D-5C4B-9972-B96460DFAE84}" type="datetime1">
              <a:rPr lang="en-US" smtClean="0"/>
              <a:t>5/6/22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3/4/22</a:t>
            </a:r>
          </a:p>
          <a:p>
            <a:pPr lvl="1"/>
            <a:r>
              <a:rPr lang="en-US" sz="1400" dirty="0"/>
              <a:t>Ad-hoc last week</a:t>
            </a:r>
          </a:p>
          <a:p>
            <a:pPr lvl="2"/>
            <a:r>
              <a:rPr lang="en-US" sz="1100" dirty="0"/>
              <a:t>Presented an approach for a more accessible policy language</a:t>
            </a:r>
          </a:p>
          <a:p>
            <a:pPr lvl="2"/>
            <a:r>
              <a:rPr lang="en-US" sz="1100" dirty="0"/>
              <a:t>Reinhard seeking feedback</a:t>
            </a:r>
          </a:p>
          <a:p>
            <a:pPr lvl="2"/>
            <a:r>
              <a:rPr lang="en-US" sz="1100" dirty="0"/>
              <a:t>Suggestion for a concrete example of DSA Policy using the approach</a:t>
            </a:r>
          </a:p>
          <a:p>
            <a:pPr lvl="2"/>
            <a:r>
              <a:rPr lang="en-US" sz="1100" dirty="0"/>
              <a:t>John will create a sample scenario and send to Reinhard</a:t>
            </a:r>
          </a:p>
          <a:p>
            <a:r>
              <a:rPr lang="en-US" sz="1800" dirty="0"/>
              <a:t>4/1/22</a:t>
            </a:r>
          </a:p>
          <a:p>
            <a:pPr lvl="1"/>
            <a:r>
              <a:rPr lang="en-US" sz="1400" dirty="0"/>
              <a:t>Doodle Poll on next Ad-hoc (4/29/22 1500 EDT) 90 minutes</a:t>
            </a:r>
          </a:p>
          <a:p>
            <a:pPr lvl="1"/>
            <a:r>
              <a:rPr lang="en-US" sz="1400" dirty="0"/>
              <a:t>Working on presentation</a:t>
            </a:r>
            <a:endParaRPr lang="en-US" sz="1800" dirty="0"/>
          </a:p>
          <a:p>
            <a:r>
              <a:rPr lang="en-US" sz="1900" dirty="0"/>
              <a:t>5/6/22</a:t>
            </a:r>
          </a:p>
          <a:p>
            <a:pPr lvl="1"/>
            <a:r>
              <a:rPr lang="en-US" sz="1500" dirty="0"/>
              <a:t>Held an ad-hoc</a:t>
            </a:r>
          </a:p>
          <a:p>
            <a:pPr lvl="1"/>
            <a:r>
              <a:rPr lang="en-US" sz="1500" dirty="0"/>
              <a:t>Discuss how the new policy language bring together 3 key components</a:t>
            </a:r>
            <a:endParaRPr lang="en-US" sz="600" dirty="0"/>
          </a:p>
          <a:p>
            <a:pPr lvl="2"/>
            <a:r>
              <a:rPr lang="en-US" sz="1200" dirty="0"/>
              <a:t>Ontology Reasoning, Rule Reasoning, and Computational</a:t>
            </a:r>
          </a:p>
          <a:p>
            <a:pPr lvl="1"/>
            <a:r>
              <a:rPr lang="en-US" sz="1400" dirty="0"/>
              <a:t>Working on John Stine scenario</a:t>
            </a:r>
          </a:p>
          <a:p>
            <a:pPr lvl="1"/>
            <a:r>
              <a:rPr lang="en-US" sz="1400" dirty="0"/>
              <a:t>Planning another ad-hoc to discuss scenario</a:t>
            </a:r>
          </a:p>
          <a:p>
            <a:pPr lvl="2"/>
            <a:r>
              <a:rPr lang="en-US" sz="1200" dirty="0"/>
              <a:t>After next WG meeting</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F62E3126-1009-4E42-8495-8A668E6B25A8}" type="datetime1">
              <a:rPr lang="en-US" smtClean="0"/>
              <a:t>5/6/22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1700" dirty="0"/>
              <a:t>3/4/22</a:t>
            </a:r>
          </a:p>
          <a:p>
            <a:pPr lvl="1"/>
            <a:r>
              <a:rPr lang="en-US" sz="1300" dirty="0"/>
              <a:t>Knocking out comments in the CRG. </a:t>
            </a:r>
          </a:p>
          <a:p>
            <a:pPr lvl="1"/>
            <a:r>
              <a:rPr lang="en-US" sz="1300" dirty="0"/>
              <a:t>CRG meeting today.</a:t>
            </a:r>
          </a:p>
          <a:p>
            <a:r>
              <a:rPr lang="en-US" sz="1600" dirty="0"/>
              <a:t>4/1/22</a:t>
            </a:r>
          </a:p>
          <a:p>
            <a:pPr lvl="1"/>
            <a:r>
              <a:rPr lang="en-US" sz="1600" dirty="0"/>
              <a:t>CRG is going (50% of the comments 25% of the work complete)</a:t>
            </a:r>
          </a:p>
          <a:p>
            <a:r>
              <a:rPr lang="en-US" sz="1600" dirty="0"/>
              <a:t>5/6/22</a:t>
            </a:r>
          </a:p>
          <a:p>
            <a:pPr lvl="1"/>
            <a:r>
              <a:rPr lang="en-US" sz="1600" dirty="0"/>
              <a:t>CRG is going (Need to add time to the CRG meetings)</a:t>
            </a:r>
          </a:p>
          <a:p>
            <a:pPr lvl="1"/>
            <a:endParaRPr lang="en-US" sz="16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EF20521-8154-8F4B-884E-E59F169188B2}" type="datetime1">
              <a:rPr lang="en-US" smtClean="0"/>
              <a:t>5/6/22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form in which spectrum conflicts between government and commercial interests could be sorted out.  We are a lot way from achieving that vision.  So the question is where are we today and what is our purpose?  </a:t>
            </a:r>
          </a:p>
        </p:txBody>
      </p:sp>
      <p:sp>
        <p:nvSpPr>
          <p:cNvPr id="4" name="Date Placeholder 3"/>
          <p:cNvSpPr>
            <a:spLocks noGrp="1"/>
          </p:cNvSpPr>
          <p:nvPr>
            <p:ph type="dt" sz="quarter" idx="10"/>
          </p:nvPr>
        </p:nvSpPr>
        <p:spPr/>
        <p:txBody>
          <a:bodyPr/>
          <a:lstStyle/>
          <a:p>
            <a:pPr>
              <a:defRPr/>
            </a:pPr>
            <a:fld id="{4825632F-BC4F-4A41-A566-750EA8C29626}" type="datetime1">
              <a:rPr lang="en-US" smtClean="0"/>
              <a:t>5/6/22</a:t>
            </a:fld>
            <a:endParaRPr lang="en-US"/>
          </a:p>
        </p:txBody>
      </p:sp>
      <p:sp>
        <p:nvSpPr>
          <p:cNvPr id="5" name="Footer Placeholder 4"/>
          <p:cNvSpPr>
            <a:spLocks noGrp="1"/>
          </p:cNvSpPr>
          <p:nvPr>
            <p:ph type="ftr" sz="quarter" idx="11"/>
          </p:nvPr>
        </p:nvSpPr>
        <p:spPr/>
        <p:txBody>
          <a:bodyPr/>
          <a:lstStyle/>
          <a:p>
            <a:pPr>
              <a:defRPr/>
            </a:pPr>
            <a:r>
              <a:rPr lang="en-US"/>
              <a:t>Doc #:5-22-0011-00-agen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3/4/22</a:t>
            </a:r>
          </a:p>
          <a:p>
            <a:pPr lvl="1"/>
            <a:r>
              <a:rPr lang="en-US" sz="1400" dirty="0"/>
              <a:t>ISART paper abstracts sent</a:t>
            </a:r>
          </a:p>
          <a:p>
            <a:pPr lvl="2"/>
            <a:r>
              <a:rPr lang="en-US" sz="1000" dirty="0"/>
              <a:t>Tony and Alex</a:t>
            </a:r>
          </a:p>
          <a:p>
            <a:pPr lvl="2"/>
            <a:r>
              <a:rPr lang="en-US" sz="1000" dirty="0"/>
              <a:t>Carlos and John</a:t>
            </a:r>
          </a:p>
          <a:p>
            <a:pPr lvl="2"/>
            <a:r>
              <a:rPr lang="en-US" sz="1000" dirty="0"/>
              <a:t>Response expected to begin by 3/14/22</a:t>
            </a:r>
          </a:p>
          <a:p>
            <a:pPr lvl="1"/>
            <a:r>
              <a:rPr lang="en-US" sz="1400" dirty="0"/>
              <a:t>1900.5.2 </a:t>
            </a:r>
          </a:p>
          <a:p>
            <a:pPr lvl="2"/>
            <a:r>
              <a:rPr lang="en-US" sz="1000" dirty="0"/>
              <a:t>Doing an experiment using models to do a risk assessment</a:t>
            </a:r>
          </a:p>
          <a:p>
            <a:pPr lvl="2"/>
            <a:r>
              <a:rPr lang="en-US" sz="1000" dirty="0"/>
              <a:t>Goes beyond current regulatory only approach – in support of acquisition</a:t>
            </a:r>
          </a:p>
          <a:p>
            <a:r>
              <a:rPr lang="en-US" sz="1600" dirty="0"/>
              <a:t>4/1/22</a:t>
            </a:r>
          </a:p>
          <a:p>
            <a:pPr lvl="1"/>
            <a:r>
              <a:rPr lang="en-US" sz="1200" dirty="0"/>
              <a:t>EMBM OTA MVCR1</a:t>
            </a:r>
          </a:p>
          <a:p>
            <a:pPr lvl="1"/>
            <a:r>
              <a:rPr lang="en-US" sz="1200" dirty="0"/>
              <a:t>Integration EWPMT</a:t>
            </a:r>
          </a:p>
          <a:p>
            <a:pPr lvl="1"/>
            <a:r>
              <a:rPr lang="en-US" sz="1200" dirty="0"/>
              <a:t>Operationalizing SCMs for use EMBM</a:t>
            </a:r>
            <a:endParaRPr lang="en-US" sz="1600" dirty="0"/>
          </a:p>
          <a:p>
            <a:r>
              <a:rPr lang="en-US" sz="1800" dirty="0"/>
              <a:t>5/6/22</a:t>
            </a:r>
          </a:p>
          <a:p>
            <a:pPr lvl="1"/>
            <a:r>
              <a:rPr lang="en-US" sz="1400" dirty="0"/>
              <a:t>ISART info pending</a:t>
            </a:r>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AF39FF2-BFF5-A94F-B3E3-1CB892D36AC9}" type="datetime1">
              <a:rPr lang="en-US" smtClean="0"/>
              <a:t>5/6/22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6483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 Revision Ad-hoc 5/13/22 1300 ET</a:t>
            </a:r>
          </a:p>
          <a:p>
            <a:r>
              <a:rPr lang="en-US" sz="1600" dirty="0"/>
              <a:t>P1900.5.2 Revision CRG 5/13/22 1345 ET</a:t>
            </a:r>
          </a:p>
          <a:p>
            <a:r>
              <a:rPr lang="en-US" sz="1600" dirty="0"/>
              <a:t>P1900.5 Revision Ad-hoc 5/27/22 1300 ET</a:t>
            </a:r>
          </a:p>
          <a:p>
            <a:r>
              <a:rPr lang="en-US" sz="1600" dirty="0"/>
              <a:t>P1900.5.2 Revision CRG 5/27/22 1345 ET</a:t>
            </a:r>
          </a:p>
          <a:p>
            <a:r>
              <a:rPr lang="en-US" sz="1600" dirty="0"/>
              <a:t>P1900.5 WG Mtg 6/3/221 1430 ET</a:t>
            </a:r>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182D502B-D7E5-BE44-B967-0E4041C7972B}" type="datetime1">
              <a:rPr lang="en-US" smtClean="0"/>
              <a:t>5/6/22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096453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4/1/22</a:t>
            </a:r>
          </a:p>
          <a:p>
            <a:pPr lvl="1"/>
            <a:r>
              <a:rPr lang="en-US" sz="1800" dirty="0"/>
              <a:t>Policy Scenario Requested from John to Reinhard</a:t>
            </a:r>
          </a:p>
          <a:p>
            <a:endParaRPr lang="en-US" sz="2200" dirty="0"/>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D7A439D0-5775-2B4E-92FB-6AB1AD7F1B62}" type="datetime1">
              <a:rPr lang="en-US" smtClean="0"/>
              <a:t>5/6/22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4157851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78EFBEF5-966C-E441-B6F9-C110E1A9A45F}" type="datetime1">
              <a:rPr lang="en-US" smtClean="0"/>
              <a:t>5/6/22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A0A42F43-8E9E-434A-9863-FB2839B874FB}" type="datetime1">
              <a:rPr lang="en-US" smtClean="0"/>
              <a:t>5/6/22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5088D4B6-5C9D-F243-81DD-7DC0C15B8F84}" type="datetime1">
              <a:rPr lang="en-US" smtClean="0"/>
              <a:t>5/6/22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398D9BEA-53A6-5545-9FC1-27C0B2AE710F}"/>
              </a:ext>
            </a:extLst>
          </p:cNvPr>
          <p:cNvGraphicFramePr>
            <a:graphicFrameLocks noGrp="1"/>
          </p:cNvGraphicFramePr>
          <p:nvPr>
            <p:extLst>
              <p:ext uri="{D42A27DB-BD31-4B8C-83A1-F6EECF244321}">
                <p14:modId xmlns:p14="http://schemas.microsoft.com/office/powerpoint/2010/main" val="3167169244"/>
              </p:ext>
            </p:extLst>
          </p:nvPr>
        </p:nvGraphicFramePr>
        <p:xfrm>
          <a:off x="2895600" y="898238"/>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1814256279"/>
                    </a:ext>
                  </a:extLst>
                </a:gridCol>
                <a:gridCol w="664558">
                  <a:extLst>
                    <a:ext uri="{9D8B030D-6E8A-4147-A177-3AD203B41FA5}">
                      <a16:colId xmlns:a16="http://schemas.microsoft.com/office/drawing/2014/main" val="1808000838"/>
                    </a:ext>
                  </a:extLst>
                </a:gridCol>
                <a:gridCol w="1102729">
                  <a:extLst>
                    <a:ext uri="{9D8B030D-6E8A-4147-A177-3AD203B41FA5}">
                      <a16:colId xmlns:a16="http://schemas.microsoft.com/office/drawing/2014/main" val="4247902648"/>
                    </a:ext>
                  </a:extLst>
                </a:gridCol>
                <a:gridCol w="963974">
                  <a:extLst>
                    <a:ext uri="{9D8B030D-6E8A-4147-A177-3AD203B41FA5}">
                      <a16:colId xmlns:a16="http://schemas.microsoft.com/office/drawing/2014/main" val="1658130201"/>
                    </a:ext>
                  </a:extLst>
                </a:gridCol>
                <a:gridCol w="2183549">
                  <a:extLst>
                    <a:ext uri="{9D8B030D-6E8A-4147-A177-3AD203B41FA5}">
                      <a16:colId xmlns:a16="http://schemas.microsoft.com/office/drawing/2014/main" val="3427077566"/>
                    </a:ext>
                  </a:extLst>
                </a:gridCol>
              </a:tblGrid>
              <a:tr h="624271">
                <a:tc>
                  <a:txBody>
                    <a:bodyPr/>
                    <a:lstStyle/>
                    <a:p>
                      <a:pPr algn="ctr" fontAlgn="b"/>
                      <a:r>
                        <a:rPr lang="en-US" sz="800" u="none" strike="noStrike" dirty="0">
                          <a:effectLst/>
                        </a:rPr>
                        <a:t>5/6/22</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977452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r" fontAlgn="b"/>
                      <a:r>
                        <a:rPr lang="en-US" sz="800" u="none" strike="noStrike">
                          <a:effectLst/>
                        </a:rPr>
                        <a:t>15</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Total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7844375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85958963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34364412"/>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2477007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69207072"/>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15282183"/>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1346892"/>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03195282"/>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25587513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066365066"/>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508330755"/>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4941955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0276275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82783726"/>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1777563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65298550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1251138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83317612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229693560"/>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68945951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297141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73910692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 (Chair)</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22296477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5/6/22  08:00-10:00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Discussion on the definition Cognitive Radio</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Modified     </a:t>
            </a:r>
          </a:p>
        </p:txBody>
      </p:sp>
      <p:sp>
        <p:nvSpPr>
          <p:cNvPr id="2" name="Date Placeholder 1"/>
          <p:cNvSpPr>
            <a:spLocks noGrp="1"/>
          </p:cNvSpPr>
          <p:nvPr>
            <p:ph type="dt" sz="quarter" idx="10"/>
          </p:nvPr>
        </p:nvSpPr>
        <p:spPr>
          <a:xfrm>
            <a:off x="457200" y="6448425"/>
            <a:ext cx="2133600" cy="365125"/>
          </a:xfrm>
        </p:spPr>
        <p:txBody>
          <a:bodyPr/>
          <a:lstStyle/>
          <a:p>
            <a:pPr>
              <a:defRPr/>
            </a:pPr>
            <a:fld id="{2AB7D6D7-695B-C644-9F47-2B16F1A1FCE3}" type="datetime1">
              <a:rPr lang="en-US" smtClean="0"/>
              <a:t>5/6/22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5-22-0011-00-agen</a:t>
            </a:r>
          </a:p>
          <a:p>
            <a:endParaRPr dirty="0"/>
          </a:p>
          <a:p>
            <a:r>
              <a:rPr dirty="0"/>
              <a:t>Mover:</a:t>
            </a:r>
            <a:r>
              <a:rPr lang="en-US" dirty="0"/>
              <a:t> Ed</a:t>
            </a:r>
            <a:endParaRPr dirty="0"/>
          </a:p>
          <a:p>
            <a:r>
              <a:rPr dirty="0"/>
              <a:t>Second:</a:t>
            </a:r>
            <a:r>
              <a:rPr lang="en-US" dirty="0"/>
              <a:t> Reinhard</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2B0D2BE-4A69-9043-B8A2-59AAD096E7D5}" type="datetime1">
              <a:rPr lang="en-US" smtClean="0"/>
              <a:t>5/6/22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5/6/22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5/6/22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09C01BE2-94DB-9B40-9928-BCEA4F284E29}" type="datetime1">
              <a:rPr lang="en-US" smtClean="0"/>
              <a:t>5/6/22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#:5-22-0011-00-agen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33226</TotalTime>
  <Words>3218</Words>
  <Application>Microsoft Macintosh PowerPoint</Application>
  <PresentationFormat>On-screen Show (4:3)</PresentationFormat>
  <Paragraphs>443</Paragraphs>
  <Slides>26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Motion to Create a Definition Group</vt:lpstr>
      <vt:lpstr>Discussion Cognitive System Definition (Julia)</vt:lpstr>
      <vt:lpstr>Discussion Cognitive Radio Definition (WINNFORUM)</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556</cp:revision>
  <dcterms:created xsi:type="dcterms:W3CDTF">2013-08-13T02:52:21Z</dcterms:created>
  <dcterms:modified xsi:type="dcterms:W3CDTF">2022-05-06T14:13:12Z</dcterms:modified>
</cp:coreProperties>
</file>