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417" r:id="rId2"/>
    <p:sldId id="402" r:id="rId3"/>
    <p:sldId id="337" r:id="rId4"/>
    <p:sldId id="413" r:id="rId5"/>
    <p:sldId id="332" r:id="rId6"/>
    <p:sldId id="414" r:id="rId7"/>
    <p:sldId id="461" r:id="rId8"/>
    <p:sldId id="462" r:id="rId9"/>
    <p:sldId id="463" r:id="rId10"/>
    <p:sldId id="368" r:id="rId11"/>
    <p:sldId id="369" r:id="rId12"/>
    <p:sldId id="370" r:id="rId13"/>
    <p:sldId id="371" r:id="rId14"/>
    <p:sldId id="372" r:id="rId15"/>
    <p:sldId id="470" r:id="rId16"/>
    <p:sldId id="469" r:id="rId17"/>
    <p:sldId id="465" r:id="rId18"/>
    <p:sldId id="437" r:id="rId19"/>
    <p:sldId id="438" r:id="rId20"/>
    <p:sldId id="426" r:id="rId21"/>
    <p:sldId id="440" r:id="rId22"/>
    <p:sldId id="430" r:id="rId23"/>
    <p:sldId id="454" r:id="rId24"/>
    <p:sldId id="466"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382284-0E21-BB44-ABE2-3375533EF046}" v="9" dt="2022-03-30T20:14:01.5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03" autoAdjust="0"/>
    <p:restoredTop sz="96305"/>
  </p:normalViewPr>
  <p:slideViewPr>
    <p:cSldViewPr>
      <p:cViewPr varScale="1">
        <p:scale>
          <a:sx n="260" d="100"/>
          <a:sy n="260" d="100"/>
        </p:scale>
        <p:origin x="2928"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ny Rennier" userId="98a93206-e945-4767-98fb-d76559d224c2" providerId="ADAL" clId="{7B382284-0E21-BB44-ABE2-3375533EF046}"/>
    <pc:docChg chg="undo custSel modSld sldOrd">
      <pc:chgData name="Tony Rennier" userId="98a93206-e945-4767-98fb-d76559d224c2" providerId="ADAL" clId="{7B382284-0E21-BB44-ABE2-3375533EF046}" dt="2022-04-01T19:24:48.673" v="1052" actId="20577"/>
      <pc:docMkLst>
        <pc:docMk/>
      </pc:docMkLst>
      <pc:sldChg chg="modSp mod">
        <pc:chgData name="Tony Rennier" userId="98a93206-e945-4767-98fb-d76559d224c2" providerId="ADAL" clId="{7B382284-0E21-BB44-ABE2-3375533EF046}" dt="2022-04-01T18:53:49.372" v="499" actId="20577"/>
        <pc:sldMkLst>
          <pc:docMk/>
          <pc:sldMk cId="0" sldId="332"/>
        </pc:sldMkLst>
        <pc:spChg chg="mod">
          <ac:chgData name="Tony Rennier" userId="98a93206-e945-4767-98fb-d76559d224c2" providerId="ADAL" clId="{7B382284-0E21-BB44-ABE2-3375533EF046}" dt="2022-03-30T20:21:03.094" v="479" actId="20577"/>
          <ac:spMkLst>
            <pc:docMk/>
            <pc:sldMk cId="0" sldId="332"/>
            <ac:spMk id="6147" creationId="{00000000-0000-0000-0000-000000000000}"/>
          </ac:spMkLst>
        </pc:spChg>
        <pc:spChg chg="mod">
          <ac:chgData name="Tony Rennier" userId="98a93206-e945-4767-98fb-d76559d224c2" providerId="ADAL" clId="{7B382284-0E21-BB44-ABE2-3375533EF046}" dt="2022-04-01T18:53:49.372" v="499" actId="20577"/>
          <ac:spMkLst>
            <pc:docMk/>
            <pc:sldMk cId="0" sldId="332"/>
            <ac:spMk id="6148" creationId="{00000000-0000-0000-0000-000000000000}"/>
          </ac:spMkLst>
        </pc:spChg>
      </pc:sldChg>
      <pc:sldChg chg="modSp mod">
        <pc:chgData name="Tony Rennier" userId="98a93206-e945-4767-98fb-d76559d224c2" providerId="ADAL" clId="{7B382284-0E21-BB44-ABE2-3375533EF046}" dt="2022-03-30T19:35:11.949" v="65" actId="207"/>
        <pc:sldMkLst>
          <pc:docMk/>
          <pc:sldMk cId="0" sldId="368"/>
        </pc:sldMkLst>
        <pc:spChg chg="mod">
          <ac:chgData name="Tony Rennier" userId="98a93206-e945-4767-98fb-d76559d224c2" providerId="ADAL" clId="{7B382284-0E21-BB44-ABE2-3375533EF046}" dt="2022-03-30T19:35:11.949" v="65" actId="207"/>
          <ac:spMkLst>
            <pc:docMk/>
            <pc:sldMk cId="0" sldId="368"/>
            <ac:spMk id="5" creationId="{80554A07-AE94-214D-9F67-3D2D5BFDC865}"/>
          </ac:spMkLst>
        </pc:spChg>
      </pc:sldChg>
      <pc:sldChg chg="modSp mod">
        <pc:chgData name="Tony Rennier" userId="98a93206-e945-4767-98fb-d76559d224c2" providerId="ADAL" clId="{7B382284-0E21-BB44-ABE2-3375533EF046}" dt="2022-03-30T19:35:56.382" v="66" actId="207"/>
        <pc:sldMkLst>
          <pc:docMk/>
          <pc:sldMk cId="0" sldId="372"/>
        </pc:sldMkLst>
        <pc:spChg chg="mod">
          <ac:chgData name="Tony Rennier" userId="98a93206-e945-4767-98fb-d76559d224c2" providerId="ADAL" clId="{7B382284-0E21-BB44-ABE2-3375533EF046}" dt="2022-03-30T19:35:56.382" v="66" actId="207"/>
          <ac:spMkLst>
            <pc:docMk/>
            <pc:sldMk cId="0" sldId="372"/>
            <ac:spMk id="5" creationId="{C7F5A872-0D6A-A94E-8DAB-CACD0E694393}"/>
          </ac:spMkLst>
        </pc:spChg>
      </pc:sldChg>
      <pc:sldChg chg="addSp delSp modSp mod">
        <pc:chgData name="Tony Rennier" userId="98a93206-e945-4767-98fb-d76559d224c2" providerId="ADAL" clId="{7B382284-0E21-BB44-ABE2-3375533EF046}" dt="2022-04-01T19:00:59.077" v="551" actId="20577"/>
        <pc:sldMkLst>
          <pc:docMk/>
          <pc:sldMk cId="3042167414" sldId="413"/>
        </pc:sldMkLst>
        <pc:spChg chg="mod">
          <ac:chgData name="Tony Rennier" userId="98a93206-e945-4767-98fb-d76559d224c2" providerId="ADAL" clId="{7B382284-0E21-BB44-ABE2-3375533EF046}" dt="2022-04-01T18:53:32.504" v="496" actId="20577"/>
          <ac:spMkLst>
            <pc:docMk/>
            <pc:sldMk cId="3042167414" sldId="413"/>
            <ac:spMk id="6" creationId="{8C6C1438-4184-F740-A4CF-078ABAB76622}"/>
          </ac:spMkLst>
        </pc:spChg>
        <pc:graphicFrameChg chg="del">
          <ac:chgData name="Tony Rennier" userId="98a93206-e945-4767-98fb-d76559d224c2" providerId="ADAL" clId="{7B382284-0E21-BB44-ABE2-3375533EF046}" dt="2022-03-30T19:29:06.760" v="26" actId="478"/>
          <ac:graphicFrameMkLst>
            <pc:docMk/>
            <pc:sldMk cId="3042167414" sldId="413"/>
            <ac:graphicFrameMk id="2" creationId="{D3A85AAF-40E1-584C-A659-FF19D2DEF746}"/>
          </ac:graphicFrameMkLst>
        </pc:graphicFrameChg>
        <pc:graphicFrameChg chg="add mod modGraphic">
          <ac:chgData name="Tony Rennier" userId="98a93206-e945-4767-98fb-d76559d224c2" providerId="ADAL" clId="{7B382284-0E21-BB44-ABE2-3375533EF046}" dt="2022-04-01T19:00:59.077" v="551" actId="20577"/>
          <ac:graphicFrameMkLst>
            <pc:docMk/>
            <pc:sldMk cId="3042167414" sldId="413"/>
            <ac:graphicFrameMk id="5" creationId="{398D9BEA-53A6-5545-9FC1-27C0B2AE710F}"/>
          </ac:graphicFrameMkLst>
        </pc:graphicFrameChg>
      </pc:sldChg>
      <pc:sldChg chg="modSp mod">
        <pc:chgData name="Tony Rennier" userId="98a93206-e945-4767-98fb-d76559d224c2" providerId="ADAL" clId="{7B382284-0E21-BB44-ABE2-3375533EF046}" dt="2022-04-01T18:54:17.977" v="510" actId="20577"/>
        <pc:sldMkLst>
          <pc:docMk/>
          <pc:sldMk cId="3294939447" sldId="414"/>
        </pc:sldMkLst>
        <pc:spChg chg="mod">
          <ac:chgData name="Tony Rennier" userId="98a93206-e945-4767-98fb-d76559d224c2" providerId="ADAL" clId="{7B382284-0E21-BB44-ABE2-3375533EF046}" dt="2022-04-01T18:54:17.977" v="510" actId="20577"/>
          <ac:spMkLst>
            <pc:docMk/>
            <pc:sldMk cId="3294939447" sldId="414"/>
            <ac:spMk id="7171" creationId="{00000000-0000-0000-0000-000000000000}"/>
          </ac:spMkLst>
        </pc:spChg>
      </pc:sldChg>
      <pc:sldChg chg="modSp mod">
        <pc:chgData name="Tony Rennier" userId="98a93206-e945-4767-98fb-d76559d224c2" providerId="ADAL" clId="{7B382284-0E21-BB44-ABE2-3375533EF046}" dt="2022-03-30T19:26:57.112" v="25" actId="20577"/>
        <pc:sldMkLst>
          <pc:docMk/>
          <pc:sldMk cId="517413180" sldId="417"/>
        </pc:sldMkLst>
        <pc:spChg chg="mod">
          <ac:chgData name="Tony Rennier" userId="98a93206-e945-4767-98fb-d76559d224c2" providerId="ADAL" clId="{7B382284-0E21-BB44-ABE2-3375533EF046}" dt="2022-03-30T19:26:57.112" v="25" actId="20577"/>
          <ac:spMkLst>
            <pc:docMk/>
            <pc:sldMk cId="517413180" sldId="417"/>
            <ac:spMk id="5" creationId="{61FBFA34-AD31-C64C-9C03-9FE4B70D0283}"/>
          </ac:spMkLst>
        </pc:spChg>
      </pc:sldChg>
      <pc:sldChg chg="modSp mod">
        <pc:chgData name="Tony Rennier" userId="98a93206-e945-4767-98fb-d76559d224c2" providerId="ADAL" clId="{7B382284-0E21-BB44-ABE2-3375533EF046}" dt="2022-03-30T20:07:28.411" v="421" actId="403"/>
        <pc:sldMkLst>
          <pc:docMk/>
          <pc:sldMk cId="603797575" sldId="426"/>
        </pc:sldMkLst>
        <pc:spChg chg="mod">
          <ac:chgData name="Tony Rennier" userId="98a93206-e945-4767-98fb-d76559d224c2" providerId="ADAL" clId="{7B382284-0E21-BB44-ABE2-3375533EF046}" dt="2022-03-30T20:07:28.411" v="421" actId="403"/>
          <ac:spMkLst>
            <pc:docMk/>
            <pc:sldMk cId="603797575" sldId="426"/>
            <ac:spMk id="15363" creationId="{00000000-0000-0000-0000-000000000000}"/>
          </ac:spMkLst>
        </pc:spChg>
      </pc:sldChg>
      <pc:sldChg chg="modSp mod">
        <pc:chgData name="Tony Rennier" userId="98a93206-e945-4767-98fb-d76559d224c2" providerId="ADAL" clId="{7B382284-0E21-BB44-ABE2-3375533EF046}" dt="2022-03-30T20:15:31.165" v="469" actId="20577"/>
        <pc:sldMkLst>
          <pc:docMk/>
          <pc:sldMk cId="1096453741" sldId="430"/>
        </pc:sldMkLst>
        <pc:spChg chg="mod">
          <ac:chgData name="Tony Rennier" userId="98a93206-e945-4767-98fb-d76559d224c2" providerId="ADAL" clId="{7B382284-0E21-BB44-ABE2-3375533EF046}" dt="2022-03-30T20:15:31.165" v="469" actId="20577"/>
          <ac:spMkLst>
            <pc:docMk/>
            <pc:sldMk cId="1096453741" sldId="430"/>
            <ac:spMk id="17411" creationId="{00000000-0000-0000-0000-000000000000}"/>
          </ac:spMkLst>
        </pc:spChg>
      </pc:sldChg>
      <pc:sldChg chg="modSp mod">
        <pc:chgData name="Tony Rennier" userId="98a93206-e945-4767-98fb-d76559d224c2" providerId="ADAL" clId="{7B382284-0E21-BB44-ABE2-3375533EF046}" dt="2022-04-01T19:08:40.797" v="847" actId="20577"/>
        <pc:sldMkLst>
          <pc:docMk/>
          <pc:sldMk cId="2720461886" sldId="437"/>
        </pc:sldMkLst>
        <pc:spChg chg="mod">
          <ac:chgData name="Tony Rennier" userId="98a93206-e945-4767-98fb-d76559d224c2" providerId="ADAL" clId="{7B382284-0E21-BB44-ABE2-3375533EF046}" dt="2022-04-01T19:08:40.797" v="847" actId="20577"/>
          <ac:spMkLst>
            <pc:docMk/>
            <pc:sldMk cId="2720461886" sldId="437"/>
            <ac:spMk id="14339" creationId="{00000000-0000-0000-0000-000000000000}"/>
          </ac:spMkLst>
        </pc:spChg>
      </pc:sldChg>
      <pc:sldChg chg="modSp mod">
        <pc:chgData name="Tony Rennier" userId="98a93206-e945-4767-98fb-d76559d224c2" providerId="ADAL" clId="{7B382284-0E21-BB44-ABE2-3375533EF046}" dt="2022-04-01T19:09:23.259" v="917" actId="20577"/>
        <pc:sldMkLst>
          <pc:docMk/>
          <pc:sldMk cId="3952479579" sldId="438"/>
        </pc:sldMkLst>
        <pc:spChg chg="mod">
          <ac:chgData name="Tony Rennier" userId="98a93206-e945-4767-98fb-d76559d224c2" providerId="ADAL" clId="{7B382284-0E21-BB44-ABE2-3375533EF046}" dt="2022-04-01T19:09:23.259" v="917" actId="20577"/>
          <ac:spMkLst>
            <pc:docMk/>
            <pc:sldMk cId="3952479579" sldId="438"/>
            <ac:spMk id="14339" creationId="{00000000-0000-0000-0000-000000000000}"/>
          </ac:spMkLst>
        </pc:spChg>
      </pc:sldChg>
      <pc:sldChg chg="modSp mod">
        <pc:chgData name="Tony Rennier" userId="98a93206-e945-4767-98fb-d76559d224c2" providerId="ADAL" clId="{7B382284-0E21-BB44-ABE2-3375533EF046}" dt="2022-04-01T19:21:06.404" v="997" actId="404"/>
        <pc:sldMkLst>
          <pc:docMk/>
          <pc:sldMk cId="364832886" sldId="440"/>
        </pc:sldMkLst>
        <pc:spChg chg="mod">
          <ac:chgData name="Tony Rennier" userId="98a93206-e945-4767-98fb-d76559d224c2" providerId="ADAL" clId="{7B382284-0E21-BB44-ABE2-3375533EF046}" dt="2022-04-01T19:21:06.404" v="997" actId="404"/>
          <ac:spMkLst>
            <pc:docMk/>
            <pc:sldMk cId="364832886" sldId="440"/>
            <ac:spMk id="3" creationId="{00000000-0000-0000-0000-000000000000}"/>
          </ac:spMkLst>
        </pc:spChg>
      </pc:sldChg>
      <pc:sldChg chg="modSp mod">
        <pc:chgData name="Tony Rennier" userId="98a93206-e945-4767-98fb-d76559d224c2" providerId="ADAL" clId="{7B382284-0E21-BB44-ABE2-3375533EF046}" dt="2022-04-01T19:24:48.673" v="1052" actId="20577"/>
        <pc:sldMkLst>
          <pc:docMk/>
          <pc:sldMk cId="4157851756" sldId="454"/>
        </pc:sldMkLst>
        <pc:spChg chg="mod">
          <ac:chgData name="Tony Rennier" userId="98a93206-e945-4767-98fb-d76559d224c2" providerId="ADAL" clId="{7B382284-0E21-BB44-ABE2-3375533EF046}" dt="2022-04-01T19:24:48.673" v="1052" actId="20577"/>
          <ac:spMkLst>
            <pc:docMk/>
            <pc:sldMk cId="4157851756" sldId="454"/>
            <ac:spMk id="17411" creationId="{00000000-0000-0000-0000-000000000000}"/>
          </ac:spMkLst>
        </pc:spChg>
      </pc:sldChg>
      <pc:sldChg chg="modSp mod">
        <pc:chgData name="Tony Rennier" userId="98a93206-e945-4767-98fb-d76559d224c2" providerId="ADAL" clId="{7B382284-0E21-BB44-ABE2-3375533EF046}" dt="2022-03-30T19:33:40.662" v="61" actId="207"/>
        <pc:sldMkLst>
          <pc:docMk/>
          <pc:sldMk cId="1701495332" sldId="461"/>
        </pc:sldMkLst>
        <pc:spChg chg="mod">
          <ac:chgData name="Tony Rennier" userId="98a93206-e945-4767-98fb-d76559d224c2" providerId="ADAL" clId="{7B382284-0E21-BB44-ABE2-3375533EF046}" dt="2022-03-30T19:33:40.662" v="61" actId="207"/>
          <ac:spMkLst>
            <pc:docMk/>
            <pc:sldMk cId="1701495332" sldId="461"/>
            <ac:spMk id="3" creationId="{478FB917-1F5A-1546-A0E1-08C0CB91A062}"/>
          </ac:spMkLst>
        </pc:spChg>
      </pc:sldChg>
      <pc:sldChg chg="modSp mod">
        <pc:chgData name="Tony Rennier" userId="98a93206-e945-4767-98fb-d76559d224c2" providerId="ADAL" clId="{7B382284-0E21-BB44-ABE2-3375533EF046}" dt="2022-03-30T19:34:10.103" v="62" actId="207"/>
        <pc:sldMkLst>
          <pc:docMk/>
          <pc:sldMk cId="191112255" sldId="462"/>
        </pc:sldMkLst>
        <pc:spChg chg="mod">
          <ac:chgData name="Tony Rennier" userId="98a93206-e945-4767-98fb-d76559d224c2" providerId="ADAL" clId="{7B382284-0E21-BB44-ABE2-3375533EF046}" dt="2022-03-30T19:34:10.103" v="62" actId="207"/>
          <ac:spMkLst>
            <pc:docMk/>
            <pc:sldMk cId="191112255" sldId="462"/>
            <ac:spMk id="3" creationId="{478FB917-1F5A-1546-A0E1-08C0CB91A062}"/>
          </ac:spMkLst>
        </pc:spChg>
      </pc:sldChg>
      <pc:sldChg chg="modSp mod">
        <pc:chgData name="Tony Rennier" userId="98a93206-e945-4767-98fb-d76559d224c2" providerId="ADAL" clId="{7B382284-0E21-BB44-ABE2-3375533EF046}" dt="2022-04-01T19:06:17.592" v="754" actId="20577"/>
        <pc:sldMkLst>
          <pc:docMk/>
          <pc:sldMk cId="1343855003" sldId="465"/>
        </pc:sldMkLst>
        <pc:spChg chg="mod">
          <ac:chgData name="Tony Rennier" userId="98a93206-e945-4767-98fb-d76559d224c2" providerId="ADAL" clId="{7B382284-0E21-BB44-ABE2-3375533EF046}" dt="2022-04-01T19:06:17.592" v="754" actId="20577"/>
          <ac:spMkLst>
            <pc:docMk/>
            <pc:sldMk cId="1343855003" sldId="465"/>
            <ac:spMk id="14339" creationId="{00000000-0000-0000-0000-000000000000}"/>
          </ac:spMkLst>
        </pc:spChg>
      </pc:sldChg>
      <pc:sldChg chg="modSp mod">
        <pc:chgData name="Tony Rennier" userId="98a93206-e945-4767-98fb-d76559d224c2" providerId="ADAL" clId="{7B382284-0E21-BB44-ABE2-3375533EF046}" dt="2022-04-01T19:00:28.254" v="550" actId="20577"/>
        <pc:sldMkLst>
          <pc:docMk/>
          <pc:sldMk cId="938334552" sldId="469"/>
        </pc:sldMkLst>
        <pc:spChg chg="mod">
          <ac:chgData name="Tony Rennier" userId="98a93206-e945-4767-98fb-d76559d224c2" providerId="ADAL" clId="{7B382284-0E21-BB44-ABE2-3375533EF046}" dt="2022-04-01T19:00:28.254" v="550" actId="20577"/>
          <ac:spMkLst>
            <pc:docMk/>
            <pc:sldMk cId="938334552" sldId="469"/>
            <ac:spMk id="12291" creationId="{00000000-0000-0000-0000-000000000000}"/>
          </ac:spMkLst>
        </pc:spChg>
      </pc:sldChg>
      <pc:sldChg chg="modSp mod ord">
        <pc:chgData name="Tony Rennier" userId="98a93206-e945-4767-98fb-d76559d224c2" providerId="ADAL" clId="{7B382284-0E21-BB44-ABE2-3375533EF046}" dt="2022-04-01T18:59:34.223" v="526" actId="20577"/>
        <pc:sldMkLst>
          <pc:docMk/>
          <pc:sldMk cId="1658929449" sldId="470"/>
        </pc:sldMkLst>
        <pc:spChg chg="mod">
          <ac:chgData name="Tony Rennier" userId="98a93206-e945-4767-98fb-d76559d224c2" providerId="ADAL" clId="{7B382284-0E21-BB44-ABE2-3375533EF046}" dt="2022-04-01T18:59:34.223" v="526" actId="20577"/>
          <ac:spMkLst>
            <pc:docMk/>
            <pc:sldMk cId="1658929449" sldId="470"/>
            <ac:spMk id="1229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4/1/22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18</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A2620ECE-0E90-DA4F-BC5D-14A157D7F9F8}" type="datetime1">
              <a:rPr lang="en-US" smtClean="0"/>
              <a:t>4/1/22</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#:5-22-0009-00-agen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B8585476-1C3F-8A43-B4E5-54A2331534BA}" type="datetime1">
              <a:rPr lang="en-US" smtClean="0"/>
              <a:t>4/1/22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#:5-22-0009-00-agen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F0275D6-A422-E74F-9699-210F5752147D}" type="datetime1">
              <a:rPr lang="en-US" smtClean="0"/>
              <a:t>4/1/22</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#:5-22-0009-00-agen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09101BCD-AE03-3247-8C1A-9869AD3BF98A}" type="datetime1">
              <a:rPr lang="en-US" smtClean="0"/>
              <a:t>4/1/22</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#:5-22-0009-00-agen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23FCAE19-CE98-8D48-BDCD-3413F9F62E9E}" type="datetime1">
              <a:rPr lang="en-US" smtClean="0"/>
              <a:t>4/1/22</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#:5-22-0009-00-agen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9516DF77-FE25-294D-A230-169514421943}" type="datetime1">
              <a:rPr lang="en-US" smtClean="0"/>
              <a:t>4/1/22</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#:5-22-0009-00-agen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8ED7D9BE-B489-7F43-BB87-E4CB771C317F}" type="datetime1">
              <a:rPr lang="en-US" smtClean="0"/>
              <a:t>4/1/22</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#:5-22-0009-00-agen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2068B5A8-6691-AC4A-9820-DB93825CBC03}" type="datetime1">
              <a:rPr lang="en-US" smtClean="0"/>
              <a:t>4/1/22</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#:5-22-0009-00-agen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47E47C79-982F-F945-A454-93F500EAAEA3}" type="datetime1">
              <a:rPr lang="en-US" smtClean="0"/>
              <a:t>4/1/22</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#:5-22-0009-00-agen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E9821626-3B00-C144-B898-C186D2CF7BB4}" type="datetime1">
              <a:rPr lang="en-US" smtClean="0"/>
              <a:t>4/1/22</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#:5-22-0009-00-agen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35BA928A-B25A-0540-8AD4-8A8F6BFA97AA}" type="datetime1">
              <a:rPr lang="en-US" smtClean="0"/>
              <a:t>4/1/22</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#:5-22-0009-00-agen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F88D5024-0690-3D45-BFDC-4120538C023E}" type="datetime1">
              <a:rPr lang="en-US" smtClean="0"/>
              <a:t>4/1/22</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#:5-22-0009-00-agen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0EFCB6DE-4CC7-1D43-A3F1-904AC0CB86A5}" type="datetime1">
              <a:rPr lang="en-US" smtClean="0"/>
              <a:t>4/1/22</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#:5-22-0009-00-agen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03686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1 April 2022</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1 April 2022</a:t>
            </a:r>
          </a:p>
          <a:p>
            <a:pPr eaLnBrk="0" hangingPunct="0"/>
            <a:r>
              <a:rPr lang="en-US" sz="1200" b="1" dirty="0">
                <a:latin typeface="Arial" pitchFamily="34" charset="0"/>
                <a:cs typeface="Times New Roman" pitchFamily="18" charset="0"/>
              </a:rPr>
              <a:t>Document No: 5-22-0009-00-agen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6" name="TextBox 5">
            <a:extLst>
              <a:ext uri="{FF2B5EF4-FFF2-40B4-BE49-F238E27FC236}">
                <a16:creationId xmlns:a16="http://schemas.microsoft.com/office/drawing/2014/main" id="{6A677D06-B54A-C04C-A2EC-899ABA0423D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0 – optional to be shown</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6" name="TextBox 5">
            <a:extLst>
              <a:ext uri="{FF2B5EF4-FFF2-40B4-BE49-F238E27FC236}">
                <a16:creationId xmlns:a16="http://schemas.microsoft.com/office/drawing/2014/main" id="{60FC9DDC-E68F-EF49-95C1-721C50B0816F}"/>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1</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0EF3C2F3-5CCE-0D40-B4E0-413AAA941B59}"/>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6" name="TextBox 5">
            <a:extLst>
              <a:ext uri="{FF2B5EF4-FFF2-40B4-BE49-F238E27FC236}">
                <a16:creationId xmlns:a16="http://schemas.microsoft.com/office/drawing/2014/main" id="{40F6E29A-2319-CE46-9C95-2528295852D1}"/>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3</a:t>
            </a: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6" name="TextBox 5">
            <a:extLst>
              <a:ext uri="{FF2B5EF4-FFF2-40B4-BE49-F238E27FC236}">
                <a16:creationId xmlns:a16="http://schemas.microsoft.com/office/drawing/2014/main" id="{F907A294-F948-3545-A549-F998294E9C7B}"/>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4</a:t>
            </a: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2/4/22 </a:t>
            </a:r>
            <a:r>
              <a:rPr dirty="0"/>
              <a:t>WG minutes contained in </a:t>
            </a:r>
            <a:r>
              <a:rPr lang="en-US" dirty="0">
                <a:solidFill>
                  <a:schemeClr val="tx1"/>
                </a:solidFill>
              </a:rPr>
              <a:t>Doc #: 5-22-0007-00-mins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Reinhard 	</a:t>
            </a:r>
          </a:p>
          <a:p>
            <a:r>
              <a:rPr dirty="0"/>
              <a:t>Second:</a:t>
            </a:r>
            <a:r>
              <a:rPr lang="en-US" dirty="0"/>
              <a:t> Tim</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3B1202BF-73EE-8C4A-98CB-98D73DCBBA6B}" type="datetime1">
              <a:rPr lang="en-US" smtClean="0"/>
              <a:t>4/1/22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#:5-22-0009-00-agen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658929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3/4/22 </a:t>
            </a:r>
            <a:r>
              <a:rPr dirty="0"/>
              <a:t>WG minutes contained in </a:t>
            </a:r>
            <a:r>
              <a:rPr lang="en-US" dirty="0">
                <a:solidFill>
                  <a:schemeClr val="tx1"/>
                </a:solidFill>
              </a:rPr>
              <a:t>Doc #: 5-22-0008-00-mins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John	</a:t>
            </a:r>
          </a:p>
          <a:p>
            <a:r>
              <a:rPr dirty="0"/>
              <a:t>Second:</a:t>
            </a:r>
            <a:r>
              <a:rPr lang="en-US" dirty="0"/>
              <a:t> Reinhard</a:t>
            </a:r>
            <a:endParaRPr dirty="0"/>
          </a:p>
          <a:p>
            <a:r>
              <a:rPr lang="en-US" dirty="0"/>
              <a:t>Vote: UC</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C7CAF3E7-794A-3249-963A-708FCE1FF15E}" type="datetime1">
              <a:rPr lang="en-US" smtClean="0"/>
              <a:t>4/1/22</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#:5-22-0009-00-agen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938334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363682" y="1143000"/>
            <a:ext cx="8416636" cy="5181600"/>
          </a:xfrm>
        </p:spPr>
        <p:txBody>
          <a:bodyPr/>
          <a:lstStyle/>
          <a:p>
            <a:r>
              <a:rPr lang="en-US" sz="1800" dirty="0"/>
              <a:t>2/4/22</a:t>
            </a:r>
          </a:p>
          <a:p>
            <a:pPr lvl="1"/>
            <a:r>
              <a:rPr lang="en-US" sz="1400" dirty="0"/>
              <a:t>Discussed decision points on the Revision</a:t>
            </a:r>
          </a:p>
          <a:p>
            <a:pPr lvl="1"/>
            <a:r>
              <a:rPr lang="en-US" sz="1400" dirty="0"/>
              <a:t>Confirmed decisions on what is in and not in the new standard</a:t>
            </a:r>
          </a:p>
          <a:p>
            <a:pPr lvl="1"/>
            <a:r>
              <a:rPr lang="en-US" sz="1400" dirty="0"/>
              <a:t>Explored the need for interfaces with other (non spectrum) management systems</a:t>
            </a:r>
          </a:p>
          <a:p>
            <a:pPr lvl="1"/>
            <a:r>
              <a:rPr lang="en-US" sz="1400" dirty="0"/>
              <a:t>Discussed the introduction of dynamism to the policy management</a:t>
            </a:r>
          </a:p>
          <a:p>
            <a:pPr lvl="1"/>
            <a:r>
              <a:rPr lang="en-US" sz="1400" dirty="0"/>
              <a:t>Looking to obtain a Word version of the 1900.5-2011</a:t>
            </a:r>
          </a:p>
          <a:p>
            <a:pPr lvl="1"/>
            <a:r>
              <a:rPr lang="en-US" sz="1400" dirty="0"/>
              <a:t>Collecting a list of external standards that will be referenced (e.g. VITA-49)</a:t>
            </a:r>
          </a:p>
          <a:p>
            <a:r>
              <a:rPr lang="en-US" sz="1800" dirty="0"/>
              <a:t>3/4/22</a:t>
            </a:r>
          </a:p>
          <a:p>
            <a:pPr lvl="1"/>
            <a:r>
              <a:rPr lang="en-US" sz="1400" dirty="0"/>
              <a:t>Working to identify the objectives/principles for the revision</a:t>
            </a:r>
          </a:p>
          <a:p>
            <a:pPr lvl="2"/>
            <a:r>
              <a:rPr lang="en-US" sz="1000" dirty="0"/>
              <a:t>Broad agreement</a:t>
            </a:r>
          </a:p>
          <a:p>
            <a:pPr lvl="2"/>
            <a:r>
              <a:rPr lang="en-US" sz="1000" dirty="0"/>
              <a:t>Some details TBD</a:t>
            </a:r>
          </a:p>
          <a:p>
            <a:pPr lvl="2"/>
            <a:r>
              <a:rPr lang="en-US" sz="1000" dirty="0"/>
              <a:t>Email exchange to come to conclusion on what will be in the revision</a:t>
            </a:r>
          </a:p>
          <a:p>
            <a:r>
              <a:rPr lang="en-US" sz="1800" dirty="0"/>
              <a:t>4/1/22</a:t>
            </a:r>
          </a:p>
          <a:p>
            <a:pPr lvl="1"/>
            <a:r>
              <a:rPr lang="en-US" sz="1400" dirty="0"/>
              <a:t>Continuing to work toward a conceptual agreement</a:t>
            </a:r>
          </a:p>
          <a:p>
            <a:pPr lvl="1"/>
            <a:r>
              <a:rPr lang="en-US" sz="1400" dirty="0"/>
              <a:t>Action Item</a:t>
            </a:r>
          </a:p>
          <a:p>
            <a:pPr lvl="2"/>
            <a:r>
              <a:rPr lang="en-US" sz="1400" dirty="0"/>
              <a:t>1 pager to intro (Alex Eric)</a:t>
            </a:r>
          </a:p>
          <a:p>
            <a:pPr lvl="2"/>
            <a:r>
              <a:rPr lang="en-US" sz="1400" dirty="0"/>
              <a:t>Use Case review and scenario development</a:t>
            </a:r>
            <a:endParaRPr lang="en-US" dirty="0"/>
          </a:p>
          <a:p>
            <a:pPr lvl="1"/>
            <a:endParaRPr lang="en-US" sz="14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E9C98325-3CF1-B748-A958-F3EE8694160F}" type="datetime1">
              <a:rPr lang="en-US" smtClean="0"/>
              <a:t>4/1/22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1343855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1/7/22</a:t>
            </a:r>
          </a:p>
          <a:p>
            <a:pPr lvl="1"/>
            <a:r>
              <a:rPr lang="en-US" sz="1400" dirty="0"/>
              <a:t>Ready to show enhanced policy language based on 1900.5.1-2020</a:t>
            </a:r>
          </a:p>
          <a:p>
            <a:pPr lvl="1"/>
            <a:r>
              <a:rPr lang="en-US" sz="1400" dirty="0"/>
              <a:t>Scheduling an ad-hoc 2/11/22 1:15pm</a:t>
            </a:r>
          </a:p>
          <a:p>
            <a:r>
              <a:rPr lang="en-US" sz="1800" dirty="0"/>
              <a:t>2/4/22</a:t>
            </a:r>
          </a:p>
          <a:p>
            <a:pPr lvl="1"/>
            <a:r>
              <a:rPr lang="en-US" sz="1400" dirty="0"/>
              <a:t>Ad-hoc scheduled for next Friday</a:t>
            </a:r>
          </a:p>
          <a:p>
            <a:pPr lvl="1"/>
            <a:r>
              <a:rPr lang="en-US" sz="1400" dirty="0"/>
              <a:t>Demonstrating a feasible front end – focus on semantics preserving</a:t>
            </a:r>
          </a:p>
          <a:p>
            <a:r>
              <a:rPr lang="en-US" sz="1800" dirty="0"/>
              <a:t>3/4/22</a:t>
            </a:r>
          </a:p>
          <a:p>
            <a:pPr lvl="1"/>
            <a:r>
              <a:rPr lang="en-US" sz="1400" dirty="0"/>
              <a:t>Ad-hoc last week</a:t>
            </a:r>
          </a:p>
          <a:p>
            <a:pPr lvl="2"/>
            <a:r>
              <a:rPr lang="en-US" sz="1100" dirty="0"/>
              <a:t>Presented an approach for a more accessible policy language</a:t>
            </a:r>
          </a:p>
          <a:p>
            <a:pPr lvl="2"/>
            <a:r>
              <a:rPr lang="en-US" sz="1100" dirty="0"/>
              <a:t>Reinhard seeking feedback</a:t>
            </a:r>
          </a:p>
          <a:p>
            <a:pPr lvl="2"/>
            <a:r>
              <a:rPr lang="en-US" sz="1100" dirty="0"/>
              <a:t>Suggestion for a concrete example of DSA Policy using the approach</a:t>
            </a:r>
          </a:p>
          <a:p>
            <a:pPr lvl="2"/>
            <a:r>
              <a:rPr lang="en-US" sz="1100" dirty="0"/>
              <a:t>John will create a sample scenario and send to Reinhard</a:t>
            </a:r>
          </a:p>
          <a:p>
            <a:r>
              <a:rPr lang="en-US" sz="1800" dirty="0"/>
              <a:t>4/1/22</a:t>
            </a:r>
          </a:p>
          <a:p>
            <a:pPr lvl="1"/>
            <a:r>
              <a:rPr lang="en-US" sz="1400" dirty="0"/>
              <a:t>Doodle Poll on next Ad-hoc (4/29/22 1500 EDT) 90 minutes</a:t>
            </a:r>
          </a:p>
          <a:p>
            <a:pPr lvl="1"/>
            <a:r>
              <a:rPr lang="en-US" sz="1400" dirty="0"/>
              <a:t>Working on presentation</a:t>
            </a:r>
            <a:endParaRPr lang="en-US" sz="1800" dirty="0"/>
          </a:p>
          <a:p>
            <a:endParaRPr lang="en-US" sz="1900" dirty="0"/>
          </a:p>
          <a:p>
            <a:pPr lvl="3"/>
            <a:endParaRPr lang="en-US" sz="600" dirty="0"/>
          </a:p>
          <a:p>
            <a:pPr lvl="1"/>
            <a:endParaRPr lang="en-US" sz="1400" dirty="0"/>
          </a:p>
          <a:p>
            <a:pPr lvl="1"/>
            <a:endParaRPr lang="en-US" sz="14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6C9724B8-37FA-4D46-9A88-9400CAA1941B}" type="datetime1">
              <a:rPr lang="en-US" smtClean="0"/>
              <a:t>4/1/22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2720461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1600" dirty="0"/>
              <a:t>2/4/22</a:t>
            </a:r>
          </a:p>
          <a:p>
            <a:pPr lvl="1"/>
            <a:r>
              <a:rPr lang="en-US" sz="1300" dirty="0"/>
              <a:t>Approval Rate Achieved</a:t>
            </a:r>
          </a:p>
          <a:p>
            <a:pPr lvl="1"/>
            <a:r>
              <a:rPr lang="en-US" sz="1300" dirty="0"/>
              <a:t>114 Total Comments</a:t>
            </a:r>
          </a:p>
          <a:p>
            <a:pPr lvl="1"/>
            <a:r>
              <a:rPr lang="en-US" sz="1300" dirty="0"/>
              <a:t>John only Disapprove</a:t>
            </a:r>
          </a:p>
          <a:p>
            <a:pPr lvl="1"/>
            <a:r>
              <a:rPr lang="en-US" sz="1300" dirty="0"/>
              <a:t>Comment Sheet sent to CRG</a:t>
            </a:r>
          </a:p>
          <a:p>
            <a:pPr lvl="1"/>
            <a:r>
              <a:rPr lang="en-US" sz="1300" dirty="0"/>
              <a:t>Jenn Reminders</a:t>
            </a:r>
          </a:p>
          <a:p>
            <a:pPr lvl="2"/>
            <a:r>
              <a:rPr lang="en-US" sz="900" dirty="0"/>
              <a:t>Accept should be word for word the suggested change and the disposition detail should be blank</a:t>
            </a:r>
          </a:p>
          <a:p>
            <a:pPr lvl="2"/>
            <a:r>
              <a:rPr lang="en-US" sz="900" dirty="0"/>
              <a:t>Revised- you accept in principle the suggested change but don't change this could be a bigger change or something to the difference of "the dog has a blue collar" vs "the dogs collar is blue" - that is considered revised </a:t>
            </a:r>
          </a:p>
          <a:p>
            <a:pPr lvl="2"/>
            <a:r>
              <a:rPr lang="en-US" sz="900" dirty="0"/>
              <a:t>Reject- you need to have a disposition detail explaining why </a:t>
            </a:r>
          </a:p>
          <a:p>
            <a:pPr lvl="1"/>
            <a:r>
              <a:rPr lang="en-US" sz="1300" dirty="0"/>
              <a:t>CRG agreed to meet every other Friday starting 2/11 Time TBD</a:t>
            </a:r>
          </a:p>
          <a:p>
            <a:r>
              <a:rPr lang="en-US" sz="1700" dirty="0"/>
              <a:t>3/4/22</a:t>
            </a:r>
          </a:p>
          <a:p>
            <a:pPr lvl="1"/>
            <a:r>
              <a:rPr lang="en-US" sz="1300" dirty="0"/>
              <a:t>Knocking out comments in the CRG. </a:t>
            </a:r>
          </a:p>
          <a:p>
            <a:pPr lvl="1"/>
            <a:r>
              <a:rPr lang="en-US" sz="1300" dirty="0"/>
              <a:t>CRG meeting today.</a:t>
            </a:r>
          </a:p>
          <a:p>
            <a:r>
              <a:rPr lang="en-US" sz="1600" dirty="0"/>
              <a:t>4/1/22</a:t>
            </a:r>
          </a:p>
          <a:p>
            <a:pPr lvl="1"/>
            <a:r>
              <a:rPr lang="en-US" sz="1600" dirty="0"/>
              <a:t>CRG is going (50% of the comments 25% of the work complete)</a:t>
            </a:r>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D57C894E-266F-7A47-B35A-4D57768A7B6B}" type="datetime1">
              <a:rPr lang="en-US" smtClean="0"/>
              <a:t>4/1/22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3952479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5AF657EA-5040-184E-B311-F556B3DF7BF2}" type="datetime1">
              <a:rPr lang="en-US" smtClean="0"/>
              <a:t>4/1/22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#:5-22-0009-00-agen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921703"/>
            <a:ext cx="8458200" cy="5392617"/>
          </a:xfrm>
        </p:spPr>
        <p:txBody>
          <a:bodyPr/>
          <a:lstStyle/>
          <a:p>
            <a:r>
              <a:rPr lang="en-US" sz="1800" dirty="0" err="1"/>
              <a:t>DySPAN</a:t>
            </a:r>
            <a:r>
              <a:rPr lang="en-US" sz="1800" dirty="0"/>
              <a:t>-SC Leadership</a:t>
            </a:r>
          </a:p>
          <a:p>
            <a:pPr lvl="1"/>
            <a:r>
              <a:rPr lang="en-US" sz="1400" dirty="0"/>
              <a:t>Oliver Holland (Chair) stepping down temporarily</a:t>
            </a:r>
          </a:p>
          <a:p>
            <a:pPr lvl="1"/>
            <a:r>
              <a:rPr lang="en-US" sz="1400" dirty="0"/>
              <a:t>Stephen Berger (Vice Chair) taking on Acting Chair role</a:t>
            </a:r>
          </a:p>
          <a:p>
            <a:r>
              <a:rPr lang="en-US" sz="1800" dirty="0"/>
              <a:t>Going forward</a:t>
            </a:r>
          </a:p>
          <a:p>
            <a:pPr lvl="1"/>
            <a:r>
              <a:rPr lang="en-US" sz="1400" dirty="0"/>
              <a:t>Stephen believes this a good opportunity to have a group wide discussion to evaluate where the </a:t>
            </a:r>
            <a:r>
              <a:rPr lang="en-US" sz="1400" dirty="0" err="1"/>
              <a:t>DySPAN</a:t>
            </a:r>
            <a:r>
              <a:rPr lang="en-US" sz="1400" dirty="0"/>
              <a:t> committee is in its work, what purposes it is pursuing and how effectively it is achieving its goals.  </a:t>
            </a:r>
          </a:p>
          <a:p>
            <a:pPr lvl="2"/>
            <a:r>
              <a:rPr lang="en-US" sz="1200" dirty="0"/>
              <a:t>When this effort began there was a desire from the DoD to create a form in which spectrum conflicts between government and commercial interests could be sorted out.  We are a lot way from achieving that vision.  So the question is where are we today and what is our purpose?  </a:t>
            </a:r>
          </a:p>
        </p:txBody>
      </p:sp>
      <p:sp>
        <p:nvSpPr>
          <p:cNvPr id="4" name="Date Placeholder 3"/>
          <p:cNvSpPr>
            <a:spLocks noGrp="1"/>
          </p:cNvSpPr>
          <p:nvPr>
            <p:ph type="dt" sz="quarter" idx="10"/>
          </p:nvPr>
        </p:nvSpPr>
        <p:spPr/>
        <p:txBody>
          <a:bodyPr/>
          <a:lstStyle/>
          <a:p>
            <a:pPr>
              <a:defRPr/>
            </a:pPr>
            <a:fld id="{B0226542-CDE7-AE45-AEA9-B9DF4D8BA14D}" type="datetime1">
              <a:rPr lang="en-US" smtClean="0"/>
              <a:t>4/1/22</a:t>
            </a:fld>
            <a:endParaRPr lang="en-US"/>
          </a:p>
        </p:txBody>
      </p:sp>
      <p:sp>
        <p:nvSpPr>
          <p:cNvPr id="5" name="Footer Placeholder 4"/>
          <p:cNvSpPr>
            <a:spLocks noGrp="1"/>
          </p:cNvSpPr>
          <p:nvPr>
            <p:ph type="ftr" sz="quarter" idx="11"/>
          </p:nvPr>
        </p:nvSpPr>
        <p:spPr/>
        <p:txBody>
          <a:bodyPr/>
          <a:lstStyle/>
          <a:p>
            <a:pPr>
              <a:defRPr/>
            </a:pPr>
            <a:r>
              <a:rPr lang="en-US"/>
              <a:t>Doc #:5-22-0009-00-agen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extLst>
      <p:ext uri="{BB962C8B-B14F-4D97-AF65-F5344CB8AC3E}">
        <p14:creationId xmlns:p14="http://schemas.microsoft.com/office/powerpoint/2010/main" val="603797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3/4/22</a:t>
            </a:r>
          </a:p>
          <a:p>
            <a:pPr lvl="1"/>
            <a:r>
              <a:rPr lang="en-US" sz="1400" dirty="0"/>
              <a:t>ISART paper abstracts sent</a:t>
            </a:r>
          </a:p>
          <a:p>
            <a:pPr lvl="2"/>
            <a:r>
              <a:rPr lang="en-US" sz="1000" dirty="0"/>
              <a:t>Tony and Alex</a:t>
            </a:r>
          </a:p>
          <a:p>
            <a:pPr lvl="2"/>
            <a:r>
              <a:rPr lang="en-US" sz="1000" dirty="0"/>
              <a:t>Carlos and John</a:t>
            </a:r>
          </a:p>
          <a:p>
            <a:pPr lvl="2"/>
            <a:r>
              <a:rPr lang="en-US" sz="1000" dirty="0"/>
              <a:t>Response expected to begin by 3/14/22</a:t>
            </a:r>
          </a:p>
          <a:p>
            <a:pPr lvl="1"/>
            <a:r>
              <a:rPr lang="en-US" sz="1400" dirty="0"/>
              <a:t>1900.5.2 </a:t>
            </a:r>
          </a:p>
          <a:p>
            <a:pPr lvl="2"/>
            <a:r>
              <a:rPr lang="en-US" sz="1000" dirty="0"/>
              <a:t>Doing an experiment using models to do a risk assessment</a:t>
            </a:r>
          </a:p>
          <a:p>
            <a:pPr lvl="2"/>
            <a:r>
              <a:rPr lang="en-US" sz="1000" dirty="0"/>
              <a:t>Goes beyond current regulatory only approach – in support of acquisition</a:t>
            </a:r>
          </a:p>
          <a:p>
            <a:r>
              <a:rPr lang="en-US" sz="1600" dirty="0"/>
              <a:t>4/1/22</a:t>
            </a:r>
          </a:p>
          <a:p>
            <a:pPr lvl="1"/>
            <a:r>
              <a:rPr lang="en-US" sz="1200" dirty="0"/>
              <a:t>EMBM OTA MVCR1</a:t>
            </a:r>
          </a:p>
          <a:p>
            <a:pPr lvl="1"/>
            <a:r>
              <a:rPr lang="en-US" sz="1200" dirty="0"/>
              <a:t>Integration EWPMT</a:t>
            </a:r>
          </a:p>
          <a:p>
            <a:pPr lvl="1"/>
            <a:r>
              <a:rPr lang="en-US" sz="1200" dirty="0"/>
              <a:t>Operationalizing SCMs for use EMBM</a:t>
            </a:r>
            <a:endParaRPr lang="en-US" sz="16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07E53DC9-15B2-3940-9A9B-CF384905C1BD}" type="datetime1">
              <a:rPr lang="en-US" smtClean="0"/>
              <a:t>4/1/22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364832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00073"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a:t>P1900.5.2 Revision CRG 4/8/22 1345 ET</a:t>
            </a:r>
          </a:p>
          <a:p>
            <a:r>
              <a:rPr lang="en-US" sz="1600" dirty="0"/>
              <a:t>P1900.5 Revision Ad-hoc 4/15/22 1300 ET</a:t>
            </a:r>
          </a:p>
          <a:p>
            <a:r>
              <a:rPr lang="en-US" sz="1600" dirty="0"/>
              <a:t>P1900.5.2 Revision CRG 4/22/22 1345 ET</a:t>
            </a:r>
          </a:p>
          <a:p>
            <a:r>
              <a:rPr lang="en-US" sz="1600" dirty="0"/>
              <a:t>P1900.5 Revision Ad-hoc 4/29/22 1300 ET</a:t>
            </a:r>
          </a:p>
          <a:p>
            <a:r>
              <a:rPr lang="en-US" sz="1600" dirty="0"/>
              <a:t>P1900.5 WG Mtg 5/6/221 0800 ET</a:t>
            </a:r>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2B1D0678-75F0-8542-AE66-0CDCA6DE2C8C}" type="datetime1">
              <a:rPr lang="en-US" smtClean="0"/>
              <a:t>4/1/22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10964537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r>
              <a:rPr lang="en-US" sz="2200" dirty="0"/>
              <a:t>4/1/22</a:t>
            </a:r>
          </a:p>
          <a:p>
            <a:pPr lvl="1"/>
            <a:r>
              <a:rPr lang="en-US" sz="1800" dirty="0"/>
              <a:t>Policy Scenario Requested from John </a:t>
            </a:r>
            <a:r>
              <a:rPr lang="en-US" sz="1800"/>
              <a:t>to Reinhard</a:t>
            </a:r>
            <a:endParaRPr lang="en-US" sz="1800" dirty="0"/>
          </a:p>
          <a:p>
            <a:pPr lvl="1"/>
            <a:endParaRPr lang="en-US" sz="1800" dirty="0"/>
          </a:p>
          <a:p>
            <a:pPr marL="0" indent="0">
              <a:buNone/>
            </a:pPr>
            <a:endParaRPr lang="en-US" sz="40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8B7B9B18-B68E-3549-B4AB-7C35C1FEF857}" type="datetime1">
              <a:rPr lang="en-US" smtClean="0"/>
              <a:t>4/1/22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4157851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Adjourn</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endParaRPr lang="en-US" sz="1600" dirty="0"/>
          </a:p>
          <a:p>
            <a:pPr marL="0" indent="0">
              <a:buNone/>
            </a:pPr>
            <a:endParaRPr lang="en-US" sz="3600" dirty="0"/>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6E819DBF-ECF6-BC4C-BDC1-D46C479B2D5F}" type="datetime1">
              <a:rPr lang="en-US" smtClean="0"/>
              <a:t>4/1/22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#:5-22-0009-00-agen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24</a:t>
            </a:fld>
            <a:endParaRPr lang="en-US"/>
          </a:p>
        </p:txBody>
      </p:sp>
    </p:spTree>
    <p:extLst>
      <p:ext uri="{BB962C8B-B14F-4D97-AF65-F5344CB8AC3E}">
        <p14:creationId xmlns:p14="http://schemas.microsoft.com/office/powerpoint/2010/main" val="3785406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sz="2400" dirty="0">
                <a:hlinkClick r:id="rId3"/>
              </a:rPr>
              <a:t>http://grouper.ieee.org/groups/dyspan/files/individual-WG-PnPs.pdf</a:t>
            </a:r>
            <a:endParaRPr sz="2400" dirty="0"/>
          </a:p>
          <a:p>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2467DB04-16C6-CD43-BE0B-3AF3C2866A35}" type="datetime1">
              <a:rPr lang="en-US" smtClean="0"/>
              <a:t>4/1/22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#:5-22-0009-00-agen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079103E9-B83B-FC4E-BC45-E8F944804593}" type="datetime1">
              <a:rPr lang="en-US" smtClean="0"/>
              <a:t>4/1/22</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#:5-22-0009-00-agen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398D9BEA-53A6-5545-9FC1-27C0B2AE710F}"/>
              </a:ext>
            </a:extLst>
          </p:cNvPr>
          <p:cNvGraphicFramePr>
            <a:graphicFrameLocks noGrp="1"/>
          </p:cNvGraphicFramePr>
          <p:nvPr>
            <p:extLst>
              <p:ext uri="{D42A27DB-BD31-4B8C-83A1-F6EECF244321}">
                <p14:modId xmlns:p14="http://schemas.microsoft.com/office/powerpoint/2010/main" val="3601898719"/>
              </p:ext>
            </p:extLst>
          </p:nvPr>
        </p:nvGraphicFramePr>
        <p:xfrm>
          <a:off x="2895600" y="898238"/>
          <a:ext cx="5550157" cy="4213835"/>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1814256279"/>
                    </a:ext>
                  </a:extLst>
                </a:gridCol>
                <a:gridCol w="664558">
                  <a:extLst>
                    <a:ext uri="{9D8B030D-6E8A-4147-A177-3AD203B41FA5}">
                      <a16:colId xmlns:a16="http://schemas.microsoft.com/office/drawing/2014/main" val="1808000838"/>
                    </a:ext>
                  </a:extLst>
                </a:gridCol>
                <a:gridCol w="1102729">
                  <a:extLst>
                    <a:ext uri="{9D8B030D-6E8A-4147-A177-3AD203B41FA5}">
                      <a16:colId xmlns:a16="http://schemas.microsoft.com/office/drawing/2014/main" val="4247902648"/>
                    </a:ext>
                  </a:extLst>
                </a:gridCol>
                <a:gridCol w="963974">
                  <a:extLst>
                    <a:ext uri="{9D8B030D-6E8A-4147-A177-3AD203B41FA5}">
                      <a16:colId xmlns:a16="http://schemas.microsoft.com/office/drawing/2014/main" val="1658130201"/>
                    </a:ext>
                  </a:extLst>
                </a:gridCol>
                <a:gridCol w="2183549">
                  <a:extLst>
                    <a:ext uri="{9D8B030D-6E8A-4147-A177-3AD203B41FA5}">
                      <a16:colId xmlns:a16="http://schemas.microsoft.com/office/drawing/2014/main" val="3427077566"/>
                    </a:ext>
                  </a:extLst>
                </a:gridCol>
              </a:tblGrid>
              <a:tr h="624271">
                <a:tc>
                  <a:txBody>
                    <a:bodyPr/>
                    <a:lstStyle/>
                    <a:p>
                      <a:pPr algn="ctr" fontAlgn="b"/>
                      <a:r>
                        <a:rPr lang="en-US" sz="800" u="none" strike="noStrike">
                          <a:effectLst/>
                        </a:rPr>
                        <a:t>4/1/22</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9774529"/>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r" fontAlgn="b"/>
                      <a:r>
                        <a:rPr lang="en-US" sz="800" u="none" strike="noStrike">
                          <a:effectLst/>
                        </a:rPr>
                        <a:t>15</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Total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78443752"/>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JHU/APL</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85958963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(Secretary)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634364412"/>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2477007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Lynn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Grande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Southern Cloud</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69207072"/>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Brent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Josefiak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41528218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1346892"/>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03195282"/>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CDS2</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25587513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066365066"/>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508330755"/>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49419557"/>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40276275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Joint Electronic Warfare Center (JEWC)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82783726"/>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1777563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65298550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1251138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83317612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229693560"/>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68945951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297141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73910692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 (Chair)</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22296477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4/1/22  02:30-4:30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a:t>1900.5 Meeting </a:t>
            </a:r>
            <a:r>
              <a:rPr lang="en-US" sz="1600" dirty="0"/>
              <a:t>P</a:t>
            </a:r>
            <a:r>
              <a:rPr lang="en-US" sz="1600"/>
              <a:t>lanning and Review</a:t>
            </a:r>
            <a:endParaRPr lang="en-US" sz="1600" dirty="0"/>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 No     </a:t>
            </a:r>
          </a:p>
        </p:txBody>
      </p:sp>
      <p:sp>
        <p:nvSpPr>
          <p:cNvPr id="2" name="Date Placeholder 1"/>
          <p:cNvSpPr>
            <a:spLocks noGrp="1"/>
          </p:cNvSpPr>
          <p:nvPr>
            <p:ph type="dt" sz="quarter" idx="10"/>
          </p:nvPr>
        </p:nvSpPr>
        <p:spPr>
          <a:xfrm>
            <a:off x="457200" y="6448425"/>
            <a:ext cx="2133600" cy="365125"/>
          </a:xfrm>
        </p:spPr>
        <p:txBody>
          <a:bodyPr/>
          <a:lstStyle/>
          <a:p>
            <a:pPr>
              <a:defRPr/>
            </a:pPr>
            <a:fld id="{E0A91576-11D5-AD42-BEFB-12C85716A2CA}" type="datetime1">
              <a:rPr lang="en-US" smtClean="0"/>
              <a:t>4/1/22</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#:5-22-0009-00-agen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5-22-0009-00-agen</a:t>
            </a:r>
          </a:p>
          <a:p>
            <a:endParaRPr dirty="0"/>
          </a:p>
          <a:p>
            <a:r>
              <a:rPr dirty="0"/>
              <a:t>Mover:</a:t>
            </a:r>
            <a:r>
              <a:rPr lang="en-US" dirty="0"/>
              <a:t> Dave</a:t>
            </a:r>
            <a:endParaRPr dirty="0"/>
          </a:p>
          <a:p>
            <a:r>
              <a:rPr dirty="0"/>
              <a:t>Second:</a:t>
            </a:r>
            <a:r>
              <a:rPr lang="en-US" dirty="0"/>
              <a:t> Tim</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E43DEDD7-3632-5845-B984-EFF4156D3638}" type="datetime1">
              <a:rPr lang="en-US" smtClean="0"/>
              <a:t>4/1/22</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#:5-22-0009-00-agen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4/1/22</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4/1/22</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http://standards.ieee.org/develop/policies/best_practices_for_ieee_standards_development_051215.pdf</a:t>
            </a: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8EA01304-F8B5-4040-A8B7-C028314F117D}" type="datetime1">
              <a:rPr lang="en-US" smtClean="0"/>
              <a:t>4/1/22</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#:5-22-0009-00-agen</a:t>
            </a:r>
            <a:endParaRPr lang="en-US" dirty="0"/>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33079</TotalTime>
  <Words>2867</Words>
  <Application>Microsoft Macintosh PowerPoint</Application>
  <PresentationFormat>On-screen Show (4:3)</PresentationFormat>
  <Paragraphs>450</Paragraphs>
  <Slides>24</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lpstr>1900.5 Adjourn</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555</cp:revision>
  <dcterms:created xsi:type="dcterms:W3CDTF">2013-08-13T02:52:21Z</dcterms:created>
  <dcterms:modified xsi:type="dcterms:W3CDTF">2022-04-01T19:24:52Z</dcterms:modified>
</cp:coreProperties>
</file>