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68" r:id="rId16"/>
    <p:sldId id="465" r:id="rId17"/>
    <p:sldId id="437" r:id="rId18"/>
    <p:sldId id="438" r:id="rId19"/>
    <p:sldId id="426" r:id="rId20"/>
    <p:sldId id="440" r:id="rId21"/>
    <p:sldId id="430" r:id="rId22"/>
    <p:sldId id="454" r:id="rId23"/>
    <p:sldId id="466"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63AEB4-F5DA-E047-AAF8-EACE115F33E4}" v="10" dt="2022-02-02T14:53:56.6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52" autoAdjust="0"/>
    <p:restoredTop sz="96346"/>
  </p:normalViewPr>
  <p:slideViewPr>
    <p:cSldViewPr>
      <p:cViewPr varScale="1">
        <p:scale>
          <a:sx n="185" d="100"/>
          <a:sy n="185" d="100"/>
        </p:scale>
        <p:origin x="3480"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98a93206-e945-4767-98fb-d76559d224c2" providerId="ADAL" clId="{7A63AEB4-F5DA-E047-AAF8-EACE115F33E4}"/>
    <pc:docChg chg="undo custSel addSld delSld modSld">
      <pc:chgData name="Tony Rennier" userId="98a93206-e945-4767-98fb-d76559d224c2" providerId="ADAL" clId="{7A63AEB4-F5DA-E047-AAF8-EACE115F33E4}" dt="2022-02-02T14:55:48.111" v="321" actId="20577"/>
      <pc:docMkLst>
        <pc:docMk/>
      </pc:docMkLst>
      <pc:sldChg chg="modSp mod">
        <pc:chgData name="Tony Rennier" userId="98a93206-e945-4767-98fb-d76559d224c2" providerId="ADAL" clId="{7A63AEB4-F5DA-E047-AAF8-EACE115F33E4}" dt="2022-02-02T14:32:29.717" v="69" actId="14100"/>
        <pc:sldMkLst>
          <pc:docMk/>
          <pc:sldMk cId="0" sldId="332"/>
        </pc:sldMkLst>
        <pc:spChg chg="mod">
          <ac:chgData name="Tony Rennier" userId="98a93206-e945-4767-98fb-d76559d224c2" providerId="ADAL" clId="{7A63AEB4-F5DA-E047-AAF8-EACE115F33E4}" dt="2022-02-02T14:32:14.105" v="65" actId="20577"/>
          <ac:spMkLst>
            <pc:docMk/>
            <pc:sldMk cId="0" sldId="332"/>
            <ac:spMk id="6147" creationId="{00000000-0000-0000-0000-000000000000}"/>
          </ac:spMkLst>
        </pc:spChg>
        <pc:spChg chg="mod">
          <ac:chgData name="Tony Rennier" userId="98a93206-e945-4767-98fb-d76559d224c2" providerId="ADAL" clId="{7A63AEB4-F5DA-E047-AAF8-EACE115F33E4}" dt="2022-02-02T14:32:29.717" v="69" actId="14100"/>
          <ac:spMkLst>
            <pc:docMk/>
            <pc:sldMk cId="0" sldId="332"/>
            <ac:spMk id="6148" creationId="{00000000-0000-0000-0000-000000000000}"/>
          </ac:spMkLst>
        </pc:spChg>
      </pc:sldChg>
      <pc:sldChg chg="addSp delSp modSp mod">
        <pc:chgData name="Tony Rennier" userId="98a93206-e945-4767-98fb-d76559d224c2" providerId="ADAL" clId="{7A63AEB4-F5DA-E047-AAF8-EACE115F33E4}" dt="2022-02-02T14:30:41.203" v="50" actId="2165"/>
        <pc:sldMkLst>
          <pc:docMk/>
          <pc:sldMk cId="3042167414" sldId="413"/>
        </pc:sldMkLst>
        <pc:spChg chg="mod">
          <ac:chgData name="Tony Rennier" userId="98a93206-e945-4767-98fb-d76559d224c2" providerId="ADAL" clId="{7A63AEB4-F5DA-E047-AAF8-EACE115F33E4}" dt="2022-02-02T14:25:51.705" v="49" actId="20577"/>
          <ac:spMkLst>
            <pc:docMk/>
            <pc:sldMk cId="3042167414" sldId="413"/>
            <ac:spMk id="6" creationId="{8C6C1438-4184-F740-A4CF-078ABAB76622}"/>
          </ac:spMkLst>
        </pc:spChg>
        <pc:graphicFrameChg chg="del">
          <ac:chgData name="Tony Rennier" userId="98a93206-e945-4767-98fb-d76559d224c2" providerId="ADAL" clId="{7A63AEB4-F5DA-E047-AAF8-EACE115F33E4}" dt="2022-02-02T14:25:42.523" v="44" actId="478"/>
          <ac:graphicFrameMkLst>
            <pc:docMk/>
            <pc:sldMk cId="3042167414" sldId="413"/>
            <ac:graphicFrameMk id="2" creationId="{4FCFF14E-0E97-534C-8A4A-09BEC62CACA2}"/>
          </ac:graphicFrameMkLst>
        </pc:graphicFrameChg>
        <pc:graphicFrameChg chg="add mod modGraphic">
          <ac:chgData name="Tony Rennier" userId="98a93206-e945-4767-98fb-d76559d224c2" providerId="ADAL" clId="{7A63AEB4-F5DA-E047-AAF8-EACE115F33E4}" dt="2022-02-02T14:30:41.203" v="50" actId="2165"/>
          <ac:graphicFrameMkLst>
            <pc:docMk/>
            <pc:sldMk cId="3042167414" sldId="413"/>
            <ac:graphicFrameMk id="5" creationId="{08688F08-3779-6A40-82A6-7D9A80345841}"/>
          </ac:graphicFrameMkLst>
        </pc:graphicFrameChg>
      </pc:sldChg>
      <pc:sldChg chg="modSp mod">
        <pc:chgData name="Tony Rennier" userId="98a93206-e945-4767-98fb-d76559d224c2" providerId="ADAL" clId="{7A63AEB4-F5DA-E047-AAF8-EACE115F33E4}" dt="2022-02-02T14:32:51.088" v="76" actId="20577"/>
        <pc:sldMkLst>
          <pc:docMk/>
          <pc:sldMk cId="3294939447" sldId="414"/>
        </pc:sldMkLst>
        <pc:spChg chg="mod">
          <ac:chgData name="Tony Rennier" userId="98a93206-e945-4767-98fb-d76559d224c2" providerId="ADAL" clId="{7A63AEB4-F5DA-E047-AAF8-EACE115F33E4}" dt="2022-02-02T14:32:51.088" v="76" actId="20577"/>
          <ac:spMkLst>
            <pc:docMk/>
            <pc:sldMk cId="3294939447" sldId="414"/>
            <ac:spMk id="7171" creationId="{00000000-0000-0000-0000-000000000000}"/>
          </ac:spMkLst>
        </pc:spChg>
      </pc:sldChg>
      <pc:sldChg chg="modSp mod">
        <pc:chgData name="Tony Rennier" userId="98a93206-e945-4767-98fb-d76559d224c2" providerId="ADAL" clId="{7A63AEB4-F5DA-E047-AAF8-EACE115F33E4}" dt="2022-02-02T14:23:51.449" v="43" actId="20577"/>
        <pc:sldMkLst>
          <pc:docMk/>
          <pc:sldMk cId="517413180" sldId="417"/>
        </pc:sldMkLst>
        <pc:spChg chg="mod">
          <ac:chgData name="Tony Rennier" userId="98a93206-e945-4767-98fb-d76559d224c2" providerId="ADAL" clId="{7A63AEB4-F5DA-E047-AAF8-EACE115F33E4}" dt="2022-02-02T14:23:51.449" v="43" actId="20577"/>
          <ac:spMkLst>
            <pc:docMk/>
            <pc:sldMk cId="517413180" sldId="417"/>
            <ac:spMk id="5" creationId="{61FBFA34-AD31-C64C-9C03-9FE4B70D0283}"/>
          </ac:spMkLst>
        </pc:spChg>
      </pc:sldChg>
      <pc:sldChg chg="modSp mod">
        <pc:chgData name="Tony Rennier" userId="98a93206-e945-4767-98fb-d76559d224c2" providerId="ADAL" clId="{7A63AEB4-F5DA-E047-AAF8-EACE115F33E4}" dt="2022-02-02T14:53:17.979" v="298" actId="20577"/>
        <pc:sldMkLst>
          <pc:docMk/>
          <pc:sldMk cId="603797575" sldId="426"/>
        </pc:sldMkLst>
        <pc:spChg chg="mod">
          <ac:chgData name="Tony Rennier" userId="98a93206-e945-4767-98fb-d76559d224c2" providerId="ADAL" clId="{7A63AEB4-F5DA-E047-AAF8-EACE115F33E4}" dt="2022-02-02T14:53:17.979" v="298" actId="20577"/>
          <ac:spMkLst>
            <pc:docMk/>
            <pc:sldMk cId="603797575" sldId="426"/>
            <ac:spMk id="15363" creationId="{00000000-0000-0000-0000-000000000000}"/>
          </ac:spMkLst>
        </pc:spChg>
      </pc:sldChg>
      <pc:sldChg chg="modSp mod">
        <pc:chgData name="Tony Rennier" userId="98a93206-e945-4767-98fb-d76559d224c2" providerId="ADAL" clId="{7A63AEB4-F5DA-E047-AAF8-EACE115F33E4}" dt="2022-02-02T14:55:48.111" v="321" actId="20577"/>
        <pc:sldMkLst>
          <pc:docMk/>
          <pc:sldMk cId="1096453741" sldId="430"/>
        </pc:sldMkLst>
        <pc:spChg chg="mod">
          <ac:chgData name="Tony Rennier" userId="98a93206-e945-4767-98fb-d76559d224c2" providerId="ADAL" clId="{7A63AEB4-F5DA-E047-AAF8-EACE115F33E4}" dt="2022-02-02T14:55:48.111" v="321" actId="20577"/>
          <ac:spMkLst>
            <pc:docMk/>
            <pc:sldMk cId="1096453741" sldId="430"/>
            <ac:spMk id="17411" creationId="{00000000-0000-0000-0000-000000000000}"/>
          </ac:spMkLst>
        </pc:spChg>
      </pc:sldChg>
      <pc:sldChg chg="del">
        <pc:chgData name="Tony Rennier" userId="98a93206-e945-4767-98fb-d76559d224c2" providerId="ADAL" clId="{7A63AEB4-F5DA-E047-AAF8-EACE115F33E4}" dt="2022-02-02T14:52:22.716" v="252" actId="2696"/>
        <pc:sldMkLst>
          <pc:docMk/>
          <pc:sldMk cId="1328351477" sldId="431"/>
        </pc:sldMkLst>
      </pc:sldChg>
      <pc:sldChg chg="modSp mod">
        <pc:chgData name="Tony Rennier" userId="98a93206-e945-4767-98fb-d76559d224c2" providerId="ADAL" clId="{7A63AEB4-F5DA-E047-AAF8-EACE115F33E4}" dt="2022-02-02T14:34:28.491" v="98" actId="15"/>
        <pc:sldMkLst>
          <pc:docMk/>
          <pc:sldMk cId="2720461886" sldId="437"/>
        </pc:sldMkLst>
        <pc:spChg chg="mod">
          <ac:chgData name="Tony Rennier" userId="98a93206-e945-4767-98fb-d76559d224c2" providerId="ADAL" clId="{7A63AEB4-F5DA-E047-AAF8-EACE115F33E4}" dt="2022-02-02T14:34:28.491" v="98" actId="15"/>
          <ac:spMkLst>
            <pc:docMk/>
            <pc:sldMk cId="2720461886" sldId="437"/>
            <ac:spMk id="14339" creationId="{00000000-0000-0000-0000-000000000000}"/>
          </ac:spMkLst>
        </pc:spChg>
      </pc:sldChg>
      <pc:sldChg chg="addSp delSp modSp add del mod">
        <pc:chgData name="Tony Rennier" userId="98a93206-e945-4767-98fb-d76559d224c2" providerId="ADAL" clId="{7A63AEB4-F5DA-E047-AAF8-EACE115F33E4}" dt="2022-02-02T14:52:19.158" v="251" actId="2696"/>
        <pc:sldMkLst>
          <pc:docMk/>
          <pc:sldMk cId="3952479579" sldId="438"/>
        </pc:sldMkLst>
        <pc:spChg chg="mod">
          <ac:chgData name="Tony Rennier" userId="98a93206-e945-4767-98fb-d76559d224c2" providerId="ADAL" clId="{7A63AEB4-F5DA-E047-AAF8-EACE115F33E4}" dt="2022-02-02T14:46:04.714" v="249" actId="15"/>
          <ac:spMkLst>
            <pc:docMk/>
            <pc:sldMk cId="3952479579" sldId="438"/>
            <ac:spMk id="14339" creationId="{00000000-0000-0000-0000-000000000000}"/>
          </ac:spMkLst>
        </pc:spChg>
        <pc:picChg chg="add mod">
          <ac:chgData name="Tony Rennier" userId="98a93206-e945-4767-98fb-d76559d224c2" providerId="ADAL" clId="{7A63AEB4-F5DA-E047-AAF8-EACE115F33E4}" dt="2022-02-02T14:45:56.075" v="247" actId="1076"/>
          <ac:picMkLst>
            <pc:docMk/>
            <pc:sldMk cId="3952479579" sldId="438"/>
            <ac:picMk id="2" creationId="{B59DB1E7-4B96-444E-B10F-8B73AC761C37}"/>
          </ac:picMkLst>
        </pc:picChg>
        <pc:picChg chg="del">
          <ac:chgData name="Tony Rennier" userId="98a93206-e945-4767-98fb-d76559d224c2" providerId="ADAL" clId="{7A63AEB4-F5DA-E047-AAF8-EACE115F33E4}" dt="2022-02-02T14:37:28.990" v="100" actId="478"/>
          <ac:picMkLst>
            <pc:docMk/>
            <pc:sldMk cId="3952479579" sldId="438"/>
            <ac:picMk id="3" creationId="{17164CF6-A412-074D-84BF-7ED3D012BDDF}"/>
          </ac:picMkLst>
        </pc:picChg>
      </pc:sldChg>
      <pc:sldChg chg="modSp mod">
        <pc:chgData name="Tony Rennier" userId="98a93206-e945-4767-98fb-d76559d224c2" providerId="ADAL" clId="{7A63AEB4-F5DA-E047-AAF8-EACE115F33E4}" dt="2022-02-02T14:33:33.474" v="87" actId="15"/>
        <pc:sldMkLst>
          <pc:docMk/>
          <pc:sldMk cId="1343855003" sldId="465"/>
        </pc:sldMkLst>
        <pc:spChg chg="mod">
          <ac:chgData name="Tony Rennier" userId="98a93206-e945-4767-98fb-d76559d224c2" providerId="ADAL" clId="{7A63AEB4-F5DA-E047-AAF8-EACE115F33E4}" dt="2022-02-02T14:33:33.474" v="87" actId="15"/>
          <ac:spMkLst>
            <pc:docMk/>
            <pc:sldMk cId="1343855003" sldId="465"/>
            <ac:spMk id="14339" creationId="{00000000-0000-0000-0000-000000000000}"/>
          </ac:spMkLst>
        </pc:spChg>
      </pc:sldChg>
      <pc:sldChg chg="del">
        <pc:chgData name="Tony Rennier" userId="98a93206-e945-4767-98fb-d76559d224c2" providerId="ADAL" clId="{7A63AEB4-F5DA-E047-AAF8-EACE115F33E4}" dt="2022-02-02T14:53:31.740" v="299" actId="2696"/>
        <pc:sldMkLst>
          <pc:docMk/>
          <pc:sldMk cId="899494702" sldId="46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2/2/22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A54FA558-1F55-3C4E-A282-F43C34D0424B}" type="datetime1">
              <a:rPr lang="en-US" smtClean="0"/>
              <a:t>2/2/22</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#:5-22-0003-00-agen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1C46337-F256-C949-8B7D-8A13260F704F}" type="datetime1">
              <a:rPr lang="en-US" smtClean="0"/>
              <a:t>2/2/22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#:5-22-0003-00-agen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2E1F664-B8FF-024C-91A6-7FDC213E638D}" type="datetime1">
              <a:rPr lang="en-US" smtClean="0"/>
              <a:t>2/2/22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#:5-22-0003-00-agen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73DF11D7-B9D2-CB40-9A15-6AE191DD7094}" type="datetime1">
              <a:rPr lang="en-US" smtClean="0"/>
              <a:t>2/2/22</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#:5-22-0003-00-agen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03FA3C7E-9FED-C147-90F3-F491075EF619}" type="datetime1">
              <a:rPr lang="en-US" smtClean="0"/>
              <a:t>2/2/22</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#:5-22-0003-00-agen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320C77CF-6E85-0E41-B063-56E022383E80}" type="datetime1">
              <a:rPr lang="en-US" smtClean="0"/>
              <a:t>2/2/22</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#:5-22-0003-00-agen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0C6B47C5-1945-3747-A53F-6FB94B4FE440}" type="datetime1">
              <a:rPr lang="en-US" smtClean="0"/>
              <a:t>2/2/22</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#:5-22-0003-00-agen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B6D3E73-785C-144A-BE7A-88E3BB427BFA}" type="datetime1">
              <a:rPr lang="en-US" smtClean="0"/>
              <a:t>2/2/22</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#:5-22-0003-00-agen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94919BC0-C06E-E74B-A626-758EF7DF5049}" type="datetime1">
              <a:rPr lang="en-US" smtClean="0"/>
              <a:t>2/2/22</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#:5-22-0003-00-agen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43164CA8-52FA-1143-AF88-BE6734F8A341}" type="datetime1">
              <a:rPr lang="en-US" smtClean="0"/>
              <a:t>2/2/22</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#:5-22-0003-00-agen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4A30C6A-5C87-B645-A87D-7CF9A86F8793}" type="datetime1">
              <a:rPr lang="en-US" smtClean="0"/>
              <a:t>2/2/22</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#:5-22-0003-00-agen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9809166F-6505-2640-BB8C-E6E29A9FA06C}" type="datetime1">
              <a:rPr lang="en-US" smtClean="0"/>
              <a:t>2/2/22</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#:5-22-0003-00-agen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8F145E61-E08D-BE4D-B3F3-443DB5DF07AC}" type="datetime1">
              <a:rPr lang="en-US" smtClean="0"/>
              <a:t>2/2/22</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#:5-22-0003-00-agen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9202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4 February 2022</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4 February 2022</a:t>
            </a:r>
          </a:p>
          <a:p>
            <a:pPr eaLnBrk="0" hangingPunct="0"/>
            <a:r>
              <a:rPr lang="en-US" sz="1200" b="1" dirty="0">
                <a:latin typeface="Arial" pitchFamily="34" charset="0"/>
                <a:cs typeface="Times New Roman" pitchFamily="18" charset="0"/>
              </a:rPr>
              <a:t>Document No: 5-22-0003-00-agen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IEEE’s patent policy is described in Clause 6 of the </a:t>
            </a:r>
            <a:r>
              <a:rPr lang="en-US" altLang="en-US" sz="1400" i="1" dirty="0">
                <a:cs typeface="Calibri" panose="020F0502020204030204" pitchFamily="34" charset="0"/>
              </a:rPr>
              <a:t>IEEE SA Standards Board Bylaws</a:t>
            </a:r>
            <a:r>
              <a:rPr lang="en-US" altLang="en-US" sz="1400" dirty="0">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12/9/21 </a:t>
            </a:r>
            <a:r>
              <a:rPr dirty="0"/>
              <a:t>WG minutes contained in </a:t>
            </a:r>
            <a:r>
              <a:rPr lang="en-US" dirty="0">
                <a:solidFill>
                  <a:schemeClr val="tx1"/>
                </a:solidFill>
              </a:rPr>
              <a:t>Doc </a:t>
            </a:r>
            <a:r>
              <a:rPr lang="en-US">
                <a:solidFill>
                  <a:schemeClr val="tx1"/>
                </a:solidFill>
              </a:rPr>
              <a:t>#: 5-22-0022-00-mins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A4CCAC31-E82C-2742-89C6-7E0F849F29E7}" type="datetime1">
              <a:rPr lang="en-US" smtClean="0"/>
              <a:t>2/2/22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465279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1800" dirty="0"/>
              <a:t>1/7/22</a:t>
            </a:r>
          </a:p>
          <a:p>
            <a:pPr lvl="1"/>
            <a:r>
              <a:rPr lang="en-US" sz="1400" dirty="0"/>
              <a:t>Continue to talk about User Stories</a:t>
            </a:r>
          </a:p>
          <a:p>
            <a:pPr lvl="2"/>
            <a:r>
              <a:rPr lang="en-US" sz="1000" dirty="0"/>
              <a:t>Uncovering issues of what includes in the standard</a:t>
            </a:r>
          </a:p>
          <a:p>
            <a:pPr lvl="2"/>
            <a:r>
              <a:rPr lang="en-US" sz="1000" dirty="0"/>
              <a:t>Still working toward a unanimous or nearly unanimous agreement</a:t>
            </a:r>
          </a:p>
          <a:p>
            <a:pPr lvl="2"/>
            <a:r>
              <a:rPr lang="en-US" sz="1000" dirty="0"/>
              <a:t>Making progress</a:t>
            </a:r>
          </a:p>
          <a:p>
            <a:pPr lvl="2"/>
            <a:r>
              <a:rPr lang="en-US" sz="1000" dirty="0"/>
              <a:t>Held a general vs specific discussion on data formats and APIs in the standard</a:t>
            </a:r>
          </a:p>
          <a:p>
            <a:pPr lvl="1"/>
            <a:r>
              <a:rPr lang="en-US" sz="1400" dirty="0"/>
              <a:t>Planning to discuss where we are now at today’s meeting</a:t>
            </a:r>
          </a:p>
          <a:p>
            <a:pPr lvl="1"/>
            <a:r>
              <a:rPr lang="en-US" sz="1400" dirty="0"/>
              <a:t>Considering a Minimum Viable Product concept</a:t>
            </a:r>
          </a:p>
          <a:p>
            <a:r>
              <a:rPr lang="en-US" sz="1800" dirty="0"/>
              <a:t>2/4/22</a:t>
            </a:r>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2545344B-17E0-F445-AB1E-CA0CDCC48EFE}" type="datetime1">
              <a:rPr lang="en-US" smtClean="0"/>
              <a:t>2/2/22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1/7/22</a:t>
            </a:r>
          </a:p>
          <a:p>
            <a:pPr lvl="1"/>
            <a:r>
              <a:rPr lang="en-US" sz="1400" dirty="0"/>
              <a:t>Ready to show enhanced policy language based on 1900.5.1-2020</a:t>
            </a:r>
          </a:p>
          <a:p>
            <a:pPr lvl="1"/>
            <a:r>
              <a:rPr lang="en-US" sz="1400" dirty="0"/>
              <a:t>Scheduling an ad-hoc 2/11/22 1:15pm</a:t>
            </a:r>
          </a:p>
          <a:p>
            <a:r>
              <a:rPr lang="en-US" sz="1800" dirty="0"/>
              <a:t>2/4/22</a:t>
            </a:r>
          </a:p>
          <a:p>
            <a:pPr lvl="1"/>
            <a:endParaRPr lang="en-US" sz="14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D10ADBC6-A0E3-EB45-8B80-79FC638CAF95}" type="datetime1">
              <a:rPr lang="en-US" smtClean="0"/>
              <a:t>2/2/22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206730" y="990600"/>
            <a:ext cx="4593869" cy="5334000"/>
          </a:xfrm>
        </p:spPr>
        <p:txBody>
          <a:bodyPr/>
          <a:lstStyle/>
          <a:p>
            <a:r>
              <a:rPr lang="en-US" sz="1600" dirty="0"/>
              <a:t>1/9/22</a:t>
            </a:r>
          </a:p>
          <a:p>
            <a:pPr lvl="1"/>
            <a:r>
              <a:rPr lang="en-US" sz="1200" dirty="0"/>
              <a:t>SA Ballot</a:t>
            </a:r>
          </a:p>
          <a:p>
            <a:pPr lvl="2"/>
            <a:r>
              <a:rPr lang="en-US" sz="1050" dirty="0"/>
              <a:t>Began 12/13/21</a:t>
            </a:r>
          </a:p>
          <a:p>
            <a:pPr lvl="2"/>
            <a:r>
              <a:rPr lang="en-US" sz="1050" dirty="0"/>
              <a:t>Ends 1/27/22</a:t>
            </a:r>
          </a:p>
          <a:p>
            <a:pPr lvl="2"/>
            <a:r>
              <a:rPr lang="en-US" sz="1050" dirty="0"/>
              <a:t>12 approvals to Date</a:t>
            </a:r>
          </a:p>
          <a:p>
            <a:pPr lvl="2"/>
            <a:r>
              <a:rPr lang="en-US" sz="1050" dirty="0"/>
              <a:t>No Comments</a:t>
            </a:r>
          </a:p>
          <a:p>
            <a:r>
              <a:rPr lang="en-US" sz="1600" dirty="0"/>
              <a:t>2/4/22</a:t>
            </a:r>
          </a:p>
          <a:p>
            <a:pPr lvl="1"/>
            <a:r>
              <a:rPr lang="en-US" sz="1300" dirty="0"/>
              <a:t>Approval Rate Achieved</a:t>
            </a:r>
          </a:p>
          <a:p>
            <a:pPr lvl="1"/>
            <a:r>
              <a:rPr lang="en-US" sz="1300" dirty="0"/>
              <a:t>114 Total Comments</a:t>
            </a:r>
          </a:p>
          <a:p>
            <a:pPr lvl="1"/>
            <a:r>
              <a:rPr lang="en-US" sz="1300" dirty="0"/>
              <a:t>John only Disapprove</a:t>
            </a:r>
          </a:p>
          <a:p>
            <a:pPr lvl="1"/>
            <a:r>
              <a:rPr lang="en-US" sz="1300" dirty="0"/>
              <a:t>Comment Sheet sent to CRG</a:t>
            </a:r>
          </a:p>
          <a:p>
            <a:pPr lvl="1"/>
            <a:r>
              <a:rPr lang="en-US" sz="1300" dirty="0"/>
              <a:t>Jenn Reminders</a:t>
            </a:r>
          </a:p>
          <a:p>
            <a:pPr lvl="2"/>
            <a:r>
              <a:rPr lang="en-US" sz="900" dirty="0"/>
              <a:t>Accept should be word for word the suggested change and the disposition detail should be blank</a:t>
            </a:r>
          </a:p>
          <a:p>
            <a:pPr lvl="2"/>
            <a:r>
              <a:rPr lang="en-US" sz="900" dirty="0"/>
              <a:t>Revised- you accept in principle the suggested change but don't change this could be a bigger change or something to the difference of "the dog has a blue collar" vs "the dogs collar is blue" - that is considered revised </a:t>
            </a:r>
          </a:p>
          <a:p>
            <a:pPr lvl="2"/>
            <a:r>
              <a:rPr lang="en-US" sz="900" dirty="0"/>
              <a:t>Reject- you need to have a disposition detail explaining why </a:t>
            </a:r>
          </a:p>
        </p:txBody>
      </p:sp>
      <p:sp>
        <p:nvSpPr>
          <p:cNvPr id="4" name="Date Placeholder 3"/>
          <p:cNvSpPr>
            <a:spLocks noGrp="1"/>
          </p:cNvSpPr>
          <p:nvPr>
            <p:ph type="dt" sz="quarter" idx="10"/>
          </p:nvPr>
        </p:nvSpPr>
        <p:spPr>
          <a:xfrm>
            <a:off x="457200" y="6448425"/>
            <a:ext cx="2133600" cy="365125"/>
          </a:xfrm>
        </p:spPr>
        <p:txBody>
          <a:bodyPr/>
          <a:lstStyle/>
          <a:p>
            <a:pPr>
              <a:defRPr/>
            </a:pPr>
            <a:fld id="{99F5B22B-C4EC-344E-9E6C-E05A6660729F}" type="datetime1">
              <a:rPr lang="en-US" smtClean="0"/>
              <a:t>2/2/22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pic>
        <p:nvPicPr>
          <p:cNvPr id="2" name="Picture 1">
            <a:extLst>
              <a:ext uri="{FF2B5EF4-FFF2-40B4-BE49-F238E27FC236}">
                <a16:creationId xmlns:a16="http://schemas.microsoft.com/office/drawing/2014/main" id="{B59DB1E7-4B96-444E-B10F-8B73AC761C37}"/>
              </a:ext>
            </a:extLst>
          </p:cNvPr>
          <p:cNvPicPr>
            <a:picLocks noChangeAspect="1"/>
          </p:cNvPicPr>
          <p:nvPr/>
        </p:nvPicPr>
        <p:blipFill>
          <a:blip r:embed="rId2"/>
          <a:stretch>
            <a:fillRect/>
          </a:stretch>
        </p:blipFill>
        <p:spPr>
          <a:xfrm>
            <a:off x="4828539" y="968256"/>
            <a:ext cx="4108730" cy="4817920"/>
          </a:xfrm>
          <a:prstGeom prst="rect">
            <a:avLst/>
          </a:prstGeom>
        </p:spPr>
      </p:pic>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1800" dirty="0"/>
              <a:t>January meeting cancelled</a:t>
            </a:r>
            <a:endParaRPr lang="en-US" sz="1600" dirty="0"/>
          </a:p>
          <a:p>
            <a:r>
              <a:rPr lang="en-US" sz="1800" dirty="0"/>
              <a:t>Next leadership meeting</a:t>
            </a:r>
          </a:p>
          <a:p>
            <a:pPr lvl="1"/>
            <a:r>
              <a:rPr lang="en-US" sz="1600" dirty="0"/>
              <a:t>February 28th, 2022, 5pm UTC (12pm EST)</a:t>
            </a:r>
          </a:p>
          <a:p>
            <a:pPr lvl="2"/>
            <a:r>
              <a:rPr lang="en-US" sz="1400" dirty="0"/>
              <a:t>Leadership meeting is schedule to recur at 12pm ET throughout the year.</a:t>
            </a:r>
          </a:p>
          <a:p>
            <a:endParaRPr lang="en-US" sz="1800" dirty="0"/>
          </a:p>
        </p:txBody>
      </p:sp>
      <p:sp>
        <p:nvSpPr>
          <p:cNvPr id="4" name="Date Placeholder 3"/>
          <p:cNvSpPr>
            <a:spLocks noGrp="1"/>
          </p:cNvSpPr>
          <p:nvPr>
            <p:ph type="dt" sz="quarter" idx="10"/>
          </p:nvPr>
        </p:nvSpPr>
        <p:spPr/>
        <p:txBody>
          <a:bodyPr/>
          <a:lstStyle/>
          <a:p>
            <a:pPr>
              <a:defRPr/>
            </a:pPr>
            <a:fld id="{B9DA276C-12C1-1C4D-9889-50C86954E57B}" type="datetime1">
              <a:rPr lang="en-US" smtClean="0"/>
              <a:t>2/2/22</a:t>
            </a:fld>
            <a:endParaRPr lang="en-US"/>
          </a:p>
        </p:txBody>
      </p:sp>
      <p:sp>
        <p:nvSpPr>
          <p:cNvPr id="5" name="Footer Placeholder 4"/>
          <p:cNvSpPr>
            <a:spLocks noGrp="1"/>
          </p:cNvSpPr>
          <p:nvPr>
            <p:ph type="ftr" sz="quarter" idx="11"/>
          </p:nvPr>
        </p:nvSpPr>
        <p:spPr/>
        <p:txBody>
          <a:bodyPr/>
          <a:lstStyle/>
          <a:p>
            <a:pPr>
              <a:defRPr/>
            </a:pPr>
            <a:r>
              <a:rPr lang="en-US"/>
              <a:t>Doc #:5-22-0003-00-agen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CBEC1ED2-9630-9E4E-98F5-A391F357346C}" type="datetime1">
              <a:rPr lang="en-US" smtClean="0"/>
              <a:t>2/2/22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#:5-22-0003-00-agen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12/7/21</a:t>
            </a:r>
          </a:p>
          <a:p>
            <a:pPr lvl="1"/>
            <a:r>
              <a:rPr lang="en-US" sz="1400" dirty="0"/>
              <a:t>Offer to share 1900.5.2 with DECT Forum</a:t>
            </a:r>
          </a:p>
          <a:p>
            <a:r>
              <a:rPr lang="en-US" sz="1800" dirty="0"/>
              <a:t>1/7/22</a:t>
            </a:r>
          </a:p>
          <a:p>
            <a:pPr lvl="1"/>
            <a:r>
              <a:rPr lang="en-US" sz="1400" dirty="0"/>
              <a:t>NTR</a:t>
            </a:r>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F0BE95D7-D996-6644-86DD-CC7351B1DD0B}" type="datetime1">
              <a:rPr lang="en-US" smtClean="0"/>
              <a:t>2/2/22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6483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P1900.5.1 Ad-hoc 2/11/22 1315 ET</a:t>
            </a:r>
          </a:p>
          <a:p>
            <a:r>
              <a:rPr lang="en-US" sz="1600" dirty="0"/>
              <a:t>P1900.5 Revision Ad-hoc 2/18/22 1300 ET</a:t>
            </a:r>
          </a:p>
          <a:p>
            <a:r>
              <a:rPr lang="en-US" sz="1600" dirty="0"/>
              <a:t>P1900.5 Revision Ad-hoc 3/4/22 1300 ET</a:t>
            </a:r>
          </a:p>
          <a:p>
            <a:r>
              <a:rPr lang="en-US" sz="1600" dirty="0"/>
              <a:t>P1900.5 Revision Ad-hoc 3/18/22 1300 ET</a:t>
            </a:r>
          </a:p>
          <a:p>
            <a:r>
              <a:rPr lang="en-US" sz="1600" dirty="0"/>
              <a:t>P1900.5 WG </a:t>
            </a:r>
            <a:r>
              <a:rPr lang="en-US" sz="1600"/>
              <a:t>Mtg 3/4/221 </a:t>
            </a:r>
            <a:r>
              <a:rPr lang="en-US" sz="1600" dirty="0"/>
              <a:t>1430 ET</a:t>
            </a:r>
          </a:p>
          <a:p>
            <a:endParaRPr lang="en-US" sz="1600" dirty="0"/>
          </a:p>
          <a:p>
            <a:endParaRPr lang="en-US" sz="1600" dirty="0"/>
          </a:p>
          <a:p>
            <a:r>
              <a:rPr lang="en-US" sz="1600" dirty="0"/>
              <a:t>Spring Plenary Choose between week of:</a:t>
            </a:r>
          </a:p>
          <a:p>
            <a:pPr lvl="1"/>
            <a:r>
              <a:rPr lang="en-US" sz="1200" dirty="0"/>
              <a:t>3/21?</a:t>
            </a:r>
          </a:p>
          <a:p>
            <a:pPr lvl="1"/>
            <a:r>
              <a:rPr lang="en-US" sz="1200" dirty="0"/>
              <a:t>3/28?</a:t>
            </a:r>
          </a:p>
          <a:p>
            <a:pPr lvl="1"/>
            <a:r>
              <a:rPr lang="en-US" sz="1200" dirty="0"/>
              <a:t>4/4?</a:t>
            </a:r>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E6980588-DD8D-6849-9EF4-FC1A58062AE5}" type="datetime1">
              <a:rPr lang="en-US" smtClean="0"/>
              <a:t>2/2/22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1096453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9/3/21</a:t>
            </a:r>
          </a:p>
          <a:p>
            <a:pPr lvl="1"/>
            <a:r>
              <a:rPr lang="en-US" sz="1800" dirty="0"/>
              <a:t>Julia has coauthored a book and mentioned P1900.5 in the bio</a:t>
            </a:r>
          </a:p>
          <a:p>
            <a:pPr lvl="2"/>
            <a:r>
              <a:rPr lang="en-US" sz="1400" dirty="0"/>
              <a:t>Dr. Karen Haigh Cognitive-EW</a:t>
            </a:r>
          </a:p>
          <a:p>
            <a:pPr lvl="1"/>
            <a:r>
              <a:rPr lang="en-US" sz="1600" dirty="0"/>
              <a:t>Considering a </a:t>
            </a:r>
            <a:r>
              <a:rPr lang="en-US" sz="1600" dirty="0" err="1"/>
              <a:t>DySPAN</a:t>
            </a:r>
            <a:r>
              <a:rPr lang="en-US" sz="1600" dirty="0"/>
              <a:t> 2021 conference paper</a:t>
            </a:r>
          </a:p>
          <a:p>
            <a:pPr lvl="2"/>
            <a:r>
              <a:rPr lang="en-US" sz="1050" dirty="0"/>
              <a:t>Deadline in one month – can we agree and write down what we are planning</a:t>
            </a:r>
          </a:p>
          <a:p>
            <a:pPr lvl="2"/>
            <a:r>
              <a:rPr lang="en-US" sz="1050" dirty="0"/>
              <a:t>Capitalize on opportunities do more concretely say what we are doing and collect feedback</a:t>
            </a:r>
          </a:p>
          <a:p>
            <a:r>
              <a:rPr lang="en-US" sz="2200" dirty="0"/>
              <a:t>10/1/21</a:t>
            </a:r>
          </a:p>
          <a:p>
            <a:pPr lvl="1"/>
            <a:r>
              <a:rPr lang="en-US" sz="1800" dirty="0" err="1"/>
              <a:t>DySPAN</a:t>
            </a:r>
            <a:r>
              <a:rPr lang="en-US" sz="1800" dirty="0"/>
              <a:t> 2021 missed this time</a:t>
            </a:r>
          </a:p>
          <a:p>
            <a:r>
              <a:rPr lang="en-US" sz="2200" dirty="0"/>
              <a:t>1/7/22</a:t>
            </a:r>
          </a:p>
          <a:p>
            <a:pPr lvl="1"/>
            <a:r>
              <a:rPr lang="en-US" sz="1800" dirty="0"/>
              <a:t>NTR</a:t>
            </a:r>
          </a:p>
          <a:p>
            <a:pPr marL="0" indent="0">
              <a:buNone/>
            </a:pPr>
            <a:endParaRPr lang="en-US" sz="40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3D8CD9D5-DE5E-8A45-8D1A-C01AD2E1B6CA}" type="datetime1">
              <a:rPr lang="en-US" smtClean="0"/>
              <a:t>2/2/22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4157851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009C85F9-29A0-EC46-9586-98125DA3F29A}" type="datetime1">
              <a:rPr lang="en-US" smtClean="0"/>
              <a:t>2/2/22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5D2228BB-460D-BD44-B582-397085F20153}" type="datetime1">
              <a:rPr lang="en-US" smtClean="0"/>
              <a:t>2/2/22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#:5-22-0003-00-agen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70F787CE-693D-0B40-A150-759DF310CA1B}" type="datetime1">
              <a:rPr lang="en-US" smtClean="0"/>
              <a:t>2/2/22</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#:5-22-0003-00-agen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08688F08-3779-6A40-82A6-7D9A80345841}"/>
              </a:ext>
            </a:extLst>
          </p:cNvPr>
          <p:cNvGraphicFramePr>
            <a:graphicFrameLocks noGrp="1"/>
          </p:cNvGraphicFramePr>
          <p:nvPr>
            <p:extLst>
              <p:ext uri="{D42A27DB-BD31-4B8C-83A1-F6EECF244321}">
                <p14:modId xmlns:p14="http://schemas.microsoft.com/office/powerpoint/2010/main" val="1924302065"/>
              </p:ext>
            </p:extLst>
          </p:nvPr>
        </p:nvGraphicFramePr>
        <p:xfrm>
          <a:off x="2438400" y="876894"/>
          <a:ext cx="5748377" cy="4364332"/>
        </p:xfrm>
        <a:graphic>
          <a:graphicData uri="http://schemas.openxmlformats.org/drawingml/2006/table">
            <a:tbl>
              <a:tblPr>
                <a:tableStyleId>{5C22544A-7EE6-4342-B048-85BDC9FD1C3A}</a:tableStyleId>
              </a:tblPr>
              <a:tblGrid>
                <a:gridCol w="658038">
                  <a:extLst>
                    <a:ext uri="{9D8B030D-6E8A-4147-A177-3AD203B41FA5}">
                      <a16:colId xmlns:a16="http://schemas.microsoft.com/office/drawing/2014/main" val="685943380"/>
                    </a:ext>
                  </a:extLst>
                </a:gridCol>
                <a:gridCol w="688292">
                  <a:extLst>
                    <a:ext uri="{9D8B030D-6E8A-4147-A177-3AD203B41FA5}">
                      <a16:colId xmlns:a16="http://schemas.microsoft.com/office/drawing/2014/main" val="3674525534"/>
                    </a:ext>
                  </a:extLst>
                </a:gridCol>
                <a:gridCol w="1142112">
                  <a:extLst>
                    <a:ext uri="{9D8B030D-6E8A-4147-A177-3AD203B41FA5}">
                      <a16:colId xmlns:a16="http://schemas.microsoft.com/office/drawing/2014/main" val="334702664"/>
                    </a:ext>
                  </a:extLst>
                </a:gridCol>
                <a:gridCol w="998402">
                  <a:extLst>
                    <a:ext uri="{9D8B030D-6E8A-4147-A177-3AD203B41FA5}">
                      <a16:colId xmlns:a16="http://schemas.microsoft.com/office/drawing/2014/main" val="3465962588"/>
                    </a:ext>
                  </a:extLst>
                </a:gridCol>
                <a:gridCol w="2261533">
                  <a:extLst>
                    <a:ext uri="{9D8B030D-6E8A-4147-A177-3AD203B41FA5}">
                      <a16:colId xmlns:a16="http://schemas.microsoft.com/office/drawing/2014/main" val="120185597"/>
                    </a:ext>
                  </a:extLst>
                </a:gridCol>
              </a:tblGrid>
              <a:tr h="646566">
                <a:tc>
                  <a:txBody>
                    <a:bodyPr/>
                    <a:lstStyle/>
                    <a:p>
                      <a:pPr algn="ctr" fontAlgn="b"/>
                      <a:r>
                        <a:rPr lang="en-US" sz="900" u="none" strike="noStrike">
                          <a:effectLst/>
                        </a:rPr>
                        <a:t>2/4/22</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800746735"/>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r" fontAlgn="b"/>
                      <a:r>
                        <a:rPr lang="en-US" sz="900" u="none" strike="noStrike">
                          <a:effectLst/>
                        </a:rPr>
                        <a:t>15</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188114517"/>
                  </a:ext>
                </a:extLst>
              </a:tr>
              <a:tr h="161642">
                <a:tc>
                  <a:txBody>
                    <a:bodyPr/>
                    <a:lstStyle/>
                    <a:p>
                      <a:pPr algn="ctr"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743422405"/>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JHU/APL</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538517239"/>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56264263"/>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440324115"/>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00732425"/>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Brent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Josefiak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549604624"/>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938485515"/>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Drexel University (Vice Chair)</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62998576"/>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422480975"/>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030843680"/>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98634660"/>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385080172"/>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9115753"/>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Daniel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Zahirniak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Joint Electronic Warfare Center (JEWC)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90128372"/>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Coyle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Georgia Institute of Technology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62109149"/>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Sean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Furman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86407963"/>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Shastri</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Jayram</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University of Johannesburg</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405101202"/>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595646916"/>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Chad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5368606"/>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036059620"/>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644044233"/>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Foundry Inc (Chair)</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088902132"/>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2/4/22  02:30-4:30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B4B99B1C-716A-4547-977B-0AE43E3D7E34}" type="datetime1">
              <a:rPr lang="en-US" smtClean="0"/>
              <a:t>2/2/22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#:5-22-0003-00-agen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5-22-0003-00-agen</a:t>
            </a:r>
          </a:p>
          <a:p>
            <a:endParaRPr dirty="0"/>
          </a:p>
          <a:p>
            <a:r>
              <a:rPr dirty="0"/>
              <a:t>Mover:</a:t>
            </a:r>
          </a:p>
          <a:p>
            <a:r>
              <a:rPr dirty="0"/>
              <a:t>Second:</a:t>
            </a:r>
            <a:r>
              <a:rPr lang="en-US" dirty="0"/>
              <a:t> 	</a:t>
            </a:r>
          </a:p>
          <a:p>
            <a:r>
              <a:rPr lang="en-US" dirty="0"/>
              <a:t>Vote: </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6C5FCA9F-744A-4C42-AA59-507572D12369}" type="datetime1">
              <a:rPr lang="en-US" smtClean="0"/>
              <a:t>2/2/22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2/2/22</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2/2/22</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CCCE40ED-3B12-3340-B357-238142A655AA}" type="datetime1">
              <a:rPr lang="en-US" smtClean="0"/>
              <a:t>2/2/22</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#:5-22-0003-00-agen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32866</TotalTime>
  <Words>2597</Words>
  <Application>Microsoft Macintosh PowerPoint</Application>
  <PresentationFormat>On-screen Show (4:3)</PresentationFormat>
  <Paragraphs>401</Paragraphs>
  <Slides>23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553</cp:revision>
  <dcterms:created xsi:type="dcterms:W3CDTF">2013-08-13T02:52:21Z</dcterms:created>
  <dcterms:modified xsi:type="dcterms:W3CDTF">2022-02-02T14:55:48Z</dcterms:modified>
</cp:coreProperties>
</file>