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9"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A5DAF-076C-8C4D-B76A-7D1EEFC8D934}" v="1" dt="2021-12-02T21:04:25.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0" autoAdjust="0"/>
    <p:restoredTop sz="96338"/>
  </p:normalViewPr>
  <p:slideViewPr>
    <p:cSldViewPr>
      <p:cViewPr varScale="1">
        <p:scale>
          <a:sx n="260" d="100"/>
          <a:sy n="260" d="100"/>
        </p:scale>
        <p:origin x="25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FEFA5DAF-076C-8C4D-B76A-7D1EEFC8D934}"/>
    <pc:docChg chg="custSel modSld">
      <pc:chgData name="Tony Rennier" userId="c9404d753a9a413b" providerId="LiveId" clId="{FEFA5DAF-076C-8C4D-B76A-7D1EEFC8D934}" dt="2021-12-09T19:00:25.222" v="870" actId="20577"/>
      <pc:docMkLst>
        <pc:docMk/>
      </pc:docMkLst>
      <pc:sldChg chg="modSp mod">
        <pc:chgData name="Tony Rennier" userId="c9404d753a9a413b" providerId="LiveId" clId="{FEFA5DAF-076C-8C4D-B76A-7D1EEFC8D934}" dt="2021-12-09T18:10:19.687" v="96" actId="20577"/>
        <pc:sldMkLst>
          <pc:docMk/>
          <pc:sldMk cId="0" sldId="332"/>
        </pc:sldMkLst>
        <pc:spChg chg="mod">
          <ac:chgData name="Tony Rennier" userId="c9404d753a9a413b" providerId="LiveId" clId="{FEFA5DAF-076C-8C4D-B76A-7D1EEFC8D934}" dt="2021-12-09T18:10:19.687" v="96" actId="20577"/>
          <ac:spMkLst>
            <pc:docMk/>
            <pc:sldMk cId="0" sldId="332"/>
            <ac:spMk id="6148" creationId="{00000000-0000-0000-0000-000000000000}"/>
          </ac:spMkLst>
        </pc:spChg>
      </pc:sldChg>
      <pc:sldChg chg="modSp mod">
        <pc:chgData name="Tony Rennier" userId="c9404d753a9a413b" providerId="LiveId" clId="{FEFA5DAF-076C-8C4D-B76A-7D1EEFC8D934}" dt="2021-12-09T18:21:40.161" v="352" actId="20577"/>
        <pc:sldMkLst>
          <pc:docMk/>
          <pc:sldMk cId="3042167414" sldId="413"/>
        </pc:sldMkLst>
        <pc:spChg chg="mod">
          <ac:chgData name="Tony Rennier" userId="c9404d753a9a413b" providerId="LiveId" clId="{FEFA5DAF-076C-8C4D-B76A-7D1EEFC8D934}" dt="2021-12-09T18:07:14.246" v="94" actId="20577"/>
          <ac:spMkLst>
            <pc:docMk/>
            <pc:sldMk cId="3042167414" sldId="413"/>
            <ac:spMk id="6" creationId="{8C6C1438-4184-F740-A4CF-078ABAB76622}"/>
          </ac:spMkLst>
        </pc:spChg>
        <pc:graphicFrameChg chg="modGraphic">
          <ac:chgData name="Tony Rennier" userId="c9404d753a9a413b" providerId="LiveId" clId="{FEFA5DAF-076C-8C4D-B76A-7D1EEFC8D934}" dt="2021-12-09T18:21:40.161" v="352" actId="20577"/>
          <ac:graphicFrameMkLst>
            <pc:docMk/>
            <pc:sldMk cId="3042167414" sldId="413"/>
            <ac:graphicFrameMk id="2" creationId="{4FCFF14E-0E97-534C-8A4A-09BEC62CACA2}"/>
          </ac:graphicFrameMkLst>
        </pc:graphicFrameChg>
      </pc:sldChg>
      <pc:sldChg chg="modSp mod">
        <pc:chgData name="Tony Rennier" userId="c9404d753a9a413b" providerId="LiveId" clId="{FEFA5DAF-076C-8C4D-B76A-7D1EEFC8D934}" dt="2021-12-09T18:10:52.469" v="108" actId="20577"/>
        <pc:sldMkLst>
          <pc:docMk/>
          <pc:sldMk cId="3294939447" sldId="414"/>
        </pc:sldMkLst>
        <pc:spChg chg="mod">
          <ac:chgData name="Tony Rennier" userId="c9404d753a9a413b" providerId="LiveId" clId="{FEFA5DAF-076C-8C4D-B76A-7D1EEFC8D934}" dt="2021-12-09T18:10:52.469" v="108" actId="20577"/>
          <ac:spMkLst>
            <pc:docMk/>
            <pc:sldMk cId="3294939447" sldId="414"/>
            <ac:spMk id="7171" creationId="{00000000-0000-0000-0000-000000000000}"/>
          </ac:spMkLst>
        </pc:spChg>
      </pc:sldChg>
      <pc:sldChg chg="modSp mod">
        <pc:chgData name="Tony Rennier" userId="c9404d753a9a413b" providerId="LiveId" clId="{FEFA5DAF-076C-8C4D-B76A-7D1EEFC8D934}" dt="2021-12-06T17:08:01.458" v="71" actId="20577"/>
        <pc:sldMkLst>
          <pc:docMk/>
          <pc:sldMk cId="1096453741" sldId="430"/>
        </pc:sldMkLst>
        <pc:spChg chg="mod">
          <ac:chgData name="Tony Rennier" userId="c9404d753a9a413b" providerId="LiveId" clId="{FEFA5DAF-076C-8C4D-B76A-7D1EEFC8D934}" dt="2021-12-06T17:08:01.458" v="71" actId="20577"/>
          <ac:spMkLst>
            <pc:docMk/>
            <pc:sldMk cId="1096453741" sldId="430"/>
            <ac:spMk id="17411" creationId="{00000000-0000-0000-0000-000000000000}"/>
          </ac:spMkLst>
        </pc:spChg>
      </pc:sldChg>
      <pc:sldChg chg="modSp mod">
        <pc:chgData name="Tony Rennier" userId="c9404d753a9a413b" providerId="LiveId" clId="{FEFA5DAF-076C-8C4D-B76A-7D1EEFC8D934}" dt="2021-12-09T18:52:18.497" v="775" actId="20577"/>
        <pc:sldMkLst>
          <pc:docMk/>
          <pc:sldMk cId="2720461886" sldId="437"/>
        </pc:sldMkLst>
        <pc:spChg chg="mod">
          <ac:chgData name="Tony Rennier" userId="c9404d753a9a413b" providerId="LiveId" clId="{FEFA5DAF-076C-8C4D-B76A-7D1EEFC8D934}" dt="2021-12-09T18:52:18.497" v="775" actId="20577"/>
          <ac:spMkLst>
            <pc:docMk/>
            <pc:sldMk cId="2720461886" sldId="437"/>
            <ac:spMk id="14339" creationId="{00000000-0000-0000-0000-000000000000}"/>
          </ac:spMkLst>
        </pc:spChg>
      </pc:sldChg>
      <pc:sldChg chg="modSp mod">
        <pc:chgData name="Tony Rennier" userId="c9404d753a9a413b" providerId="LiveId" clId="{FEFA5DAF-076C-8C4D-B76A-7D1EEFC8D934}" dt="2021-12-09T18:54:50.759" v="811" actId="20577"/>
        <pc:sldMkLst>
          <pc:docMk/>
          <pc:sldMk cId="3952479579" sldId="438"/>
        </pc:sldMkLst>
        <pc:spChg chg="mod">
          <ac:chgData name="Tony Rennier" userId="c9404d753a9a413b" providerId="LiveId" clId="{FEFA5DAF-076C-8C4D-B76A-7D1EEFC8D934}" dt="2021-12-09T18:54:50.759" v="811" actId="20577"/>
          <ac:spMkLst>
            <pc:docMk/>
            <pc:sldMk cId="3952479579" sldId="438"/>
            <ac:spMk id="14339" creationId="{00000000-0000-0000-0000-000000000000}"/>
          </ac:spMkLst>
        </pc:spChg>
      </pc:sldChg>
      <pc:sldChg chg="modSp mod">
        <pc:chgData name="Tony Rennier" userId="c9404d753a9a413b" providerId="LiveId" clId="{FEFA5DAF-076C-8C4D-B76A-7D1EEFC8D934}" dt="2021-12-09T19:00:25.222" v="870" actId="20577"/>
        <pc:sldMkLst>
          <pc:docMk/>
          <pc:sldMk cId="364832886" sldId="440"/>
        </pc:sldMkLst>
        <pc:spChg chg="mod">
          <ac:chgData name="Tony Rennier" userId="c9404d753a9a413b" providerId="LiveId" clId="{FEFA5DAF-076C-8C4D-B76A-7D1EEFC8D934}" dt="2021-12-09T19:00:25.222" v="870" actId="20577"/>
          <ac:spMkLst>
            <pc:docMk/>
            <pc:sldMk cId="364832886" sldId="440"/>
            <ac:spMk id="3" creationId="{00000000-0000-0000-0000-000000000000}"/>
          </ac:spMkLst>
        </pc:spChg>
      </pc:sldChg>
      <pc:sldChg chg="modSp mod">
        <pc:chgData name="Tony Rennier" userId="c9404d753a9a413b" providerId="LiveId" clId="{FEFA5DAF-076C-8C4D-B76A-7D1EEFC8D934}" dt="2021-12-09T18:42:52.742" v="485" actId="33524"/>
        <pc:sldMkLst>
          <pc:docMk/>
          <pc:sldMk cId="1343855003" sldId="465"/>
        </pc:sldMkLst>
        <pc:spChg chg="mod">
          <ac:chgData name="Tony Rennier" userId="c9404d753a9a413b" providerId="LiveId" clId="{FEFA5DAF-076C-8C4D-B76A-7D1EEFC8D934}" dt="2021-12-09T18:42:52.742" v="485" actId="33524"/>
          <ac:spMkLst>
            <pc:docMk/>
            <pc:sldMk cId="1343855003" sldId="465"/>
            <ac:spMk id="14339" creationId="{00000000-0000-0000-0000-000000000000}"/>
          </ac:spMkLst>
        </pc:spChg>
      </pc:sldChg>
      <pc:sldChg chg="modSp mod">
        <pc:chgData name="Tony Rennier" userId="c9404d753a9a413b" providerId="LiveId" clId="{FEFA5DAF-076C-8C4D-B76A-7D1EEFC8D934}" dt="2021-12-09T18:14:29.543" v="121" actId="20577"/>
        <pc:sldMkLst>
          <pc:docMk/>
          <pc:sldMk cId="2465279858" sldId="468"/>
        </pc:sldMkLst>
        <pc:spChg chg="mod">
          <ac:chgData name="Tony Rennier" userId="c9404d753a9a413b" providerId="LiveId" clId="{FEFA5DAF-076C-8C4D-B76A-7D1EEFC8D934}" dt="2021-12-09T18:14:29.543" v="121" actId="20577"/>
          <ac:spMkLst>
            <pc:docMk/>
            <pc:sldMk cId="2465279858" sldId="468"/>
            <ac:spMk id="12291" creationId="{00000000-0000-0000-0000-000000000000}"/>
          </ac:spMkLst>
        </pc:spChg>
      </pc:sldChg>
      <pc:sldChg chg="modSp mod">
        <pc:chgData name="Tony Rennier" userId="c9404d753a9a413b" providerId="LiveId" clId="{FEFA5DAF-076C-8C4D-B76A-7D1EEFC8D934}" dt="2021-12-09T18:15:10.661" v="133" actId="20577"/>
        <pc:sldMkLst>
          <pc:docMk/>
          <pc:sldMk cId="3213062689" sldId="469"/>
        </pc:sldMkLst>
        <pc:spChg chg="mod">
          <ac:chgData name="Tony Rennier" userId="c9404d753a9a413b" providerId="LiveId" clId="{FEFA5DAF-076C-8C4D-B76A-7D1EEFC8D934}" dt="2021-12-09T18:15:10.661" v="133" actId="20577"/>
          <ac:spMkLst>
            <pc:docMk/>
            <pc:sldMk cId="3213062689" sldId="469"/>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12/9/21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F2B802A-485B-3343-A2B0-B4BB5D076A8B}" type="datetime1">
              <a:rPr lang="en-US" smtClean="0"/>
              <a:t>12/9/21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AF56734-E5D5-DC4B-8C8D-C1D3B0CAE5E1}"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CD3DB4-2CFA-E648-9636-C698C982D123}"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EAF2D64-7A24-734D-8A7A-331984C675B7}" type="datetime1">
              <a:rPr lang="en-US" smtClean="0"/>
              <a:t>12/9/21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C7C509C2-1F52-3A4E-A7A7-115F10D89D67}" type="datetime1">
              <a:rPr lang="en-US" smtClean="0"/>
              <a:t>12/9/21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F33915A-82FC-5E4D-AA65-873E0DDF0A6A}" type="datetime1">
              <a:rPr lang="en-US" smtClean="0"/>
              <a:t>12/9/21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419AFCA-77F1-9948-B85D-1C9C31C03EA1}" type="datetime1">
              <a:rPr lang="en-US" smtClean="0"/>
              <a:t>12/9/21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7A80B1D5-F260-7742-ADE1-4EC6407B0F56}" type="datetime1">
              <a:rPr lang="en-US" smtClean="0"/>
              <a:t>12/9/21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60C6416E-EDEC-F546-A404-B8B309BA2B20}" type="datetime1">
              <a:rPr lang="en-US" smtClean="0"/>
              <a:t>12/9/21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B1D21874-C420-5344-A0DA-E9D85116801F}" type="datetime1">
              <a:rPr lang="en-US" smtClean="0"/>
              <a:t>12/9/21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8B5203-CF2E-D54A-A9D1-BC1BE10FB87A}" type="datetime1">
              <a:rPr lang="en-US" smtClean="0"/>
              <a:t>12/9/21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CE9DF18-B885-7645-A14C-FE444B74CF99}" type="datetime1">
              <a:rPr lang="en-US" smtClean="0"/>
              <a:t>12/9/21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6B00B64E-3A91-7B41-B23E-4F74EDBF80E3}" type="datetime1">
              <a:rPr lang="en-US" smtClean="0"/>
              <a:t>12/9/21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9 December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9 December 2021</a:t>
            </a:r>
          </a:p>
          <a:p>
            <a:pPr eaLnBrk="0" hangingPunct="0"/>
            <a:r>
              <a:rPr lang="en-US" sz="1200" b="1" dirty="0">
                <a:latin typeface="Arial" pitchFamily="34" charset="0"/>
                <a:cs typeface="Times New Roman" pitchFamily="18" charset="0"/>
              </a:rPr>
              <a:t>Document No: 5-21-0022-00-agen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10/1/21 </a:t>
            </a:r>
            <a:r>
              <a:rPr dirty="0"/>
              <a:t>WG minutes contained in </a:t>
            </a:r>
            <a:r>
              <a:rPr lang="en-US" dirty="0">
                <a:solidFill>
                  <a:schemeClr val="tx1"/>
                </a:solidFill>
              </a:rPr>
              <a:t>Doc #: 5-21-0023-00-mins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John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DB796C-EBCB-F741-BA20-2D4FD5882516}" type="datetime1">
              <a:rPr lang="en-US" smtClean="0"/>
              <a:t>12/9/21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11/5/21 </a:t>
            </a:r>
            <a:r>
              <a:rPr dirty="0"/>
              <a:t>WG minutes contained in </a:t>
            </a:r>
            <a:r>
              <a:rPr lang="en-US" dirty="0">
                <a:solidFill>
                  <a:schemeClr val="tx1"/>
                </a:solidFill>
              </a:rPr>
              <a:t>Doc #: 5-21-0024-00-mins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DB796C-EBCB-F741-BA20-2D4FD5882516}" type="datetime1">
              <a:rPr lang="en-US" smtClean="0"/>
              <a:t>12/9/21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21306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11/5/21</a:t>
            </a:r>
          </a:p>
          <a:p>
            <a:pPr lvl="1"/>
            <a:r>
              <a:rPr lang="en-US" sz="1400" dirty="0"/>
              <a:t>User's stories continued</a:t>
            </a:r>
          </a:p>
          <a:p>
            <a:pPr lvl="1"/>
            <a:r>
              <a:rPr lang="en-US" sz="1400" dirty="0"/>
              <a:t>Considering whether a PAR mod is needed to support the open concept</a:t>
            </a:r>
          </a:p>
          <a:p>
            <a:pPr lvl="2"/>
            <a:r>
              <a:rPr lang="en-US" sz="1000" dirty="0"/>
              <a:t>Consider Oliver’s POV</a:t>
            </a:r>
          </a:p>
          <a:p>
            <a:r>
              <a:rPr lang="en-US" sz="1800" dirty="0"/>
              <a:t>12/9/21</a:t>
            </a:r>
          </a:p>
          <a:p>
            <a:pPr lvl="1"/>
            <a:r>
              <a:rPr lang="en-US" sz="1400" dirty="0"/>
              <a:t>12/8/21 Ad-hoc</a:t>
            </a:r>
          </a:p>
          <a:p>
            <a:pPr lvl="2"/>
            <a:r>
              <a:rPr lang="en-US" sz="1000" dirty="0"/>
              <a:t>Started on question of boundaries of the standard details of interfaces and others</a:t>
            </a:r>
          </a:p>
          <a:p>
            <a:pPr lvl="2"/>
            <a:r>
              <a:rPr lang="en-US" sz="1000" dirty="0"/>
              <a:t>Interfaces need definitions e.g. floating point format – supports interoperability</a:t>
            </a:r>
          </a:p>
          <a:p>
            <a:pPr lvl="2"/>
            <a:r>
              <a:rPr lang="en-US" sz="1000" dirty="0"/>
              <a:t>Write time decisions</a:t>
            </a:r>
          </a:p>
          <a:p>
            <a:pPr lvl="2"/>
            <a:r>
              <a:rPr lang="en-US" sz="1000" dirty="0"/>
              <a:t>Discuss approaches to policy verification - human readable XML ??</a:t>
            </a:r>
          </a:p>
          <a:p>
            <a:pPr lvl="2"/>
            <a:r>
              <a:rPr lang="en-US" sz="1000" dirty="0"/>
              <a:t>Add AI agent to list of stakeholders??</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E1877EC-D00D-BD4F-9BA5-A6C534FCEF68}"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11/5/21</a:t>
            </a:r>
          </a:p>
          <a:p>
            <a:pPr lvl="1"/>
            <a:r>
              <a:rPr lang="en-US" sz="1400" dirty="0"/>
              <a:t>Preparing for Plenary</a:t>
            </a:r>
          </a:p>
          <a:p>
            <a:pPr lvl="1"/>
            <a:r>
              <a:rPr lang="en-US" sz="1400" dirty="0"/>
              <a:t>Making progress</a:t>
            </a:r>
          </a:p>
          <a:p>
            <a:pPr lvl="1"/>
            <a:r>
              <a:rPr lang="en-US" sz="1400" dirty="0"/>
              <a:t>Serving as a panelist for meetings addressing ML and AI ethics looking at how policy (like P1900.5.1) can be facilitating a dynamic range of permission granting and revoking “Consent Fatigue”</a:t>
            </a:r>
          </a:p>
          <a:p>
            <a:r>
              <a:rPr lang="en-US" sz="1800" dirty="0"/>
              <a:t>12/9/21</a:t>
            </a:r>
          </a:p>
          <a:p>
            <a:pPr lvl="1"/>
            <a:r>
              <a:rPr lang="en-US" sz="1400" dirty="0"/>
              <a:t>Had a nice ad-hoc today</a:t>
            </a:r>
          </a:p>
          <a:p>
            <a:pPr lvl="1"/>
            <a:r>
              <a:rPr lang="en-US" sz="1400" dirty="0"/>
              <a:t>Suggestion to take one or more business cases and show the assembler level solution</a:t>
            </a:r>
          </a:p>
          <a:p>
            <a:pPr lvl="2"/>
            <a:r>
              <a:rPr lang="en-US" sz="1000" dirty="0"/>
              <a:t>Should we look at Agile User story format?</a:t>
            </a:r>
          </a:p>
          <a:p>
            <a:pPr lvl="1"/>
            <a:r>
              <a:rPr lang="en-US" sz="1400" dirty="0"/>
              <a:t>Begin consideration for an 1900.5.1 Amendment</a:t>
            </a:r>
          </a:p>
          <a:p>
            <a:pPr lvl="1"/>
            <a:r>
              <a:rPr lang="en-US" sz="1400" dirty="0"/>
              <a:t>Still looking at grammar issues</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6CFF2E2-A0A5-7540-A806-AFBBD958F68B}"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3798455"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600" dirty="0"/>
              <a:t>11/5/21</a:t>
            </a:r>
          </a:p>
          <a:p>
            <a:pPr lvl="1"/>
            <a:r>
              <a:rPr lang="en-US" sz="1200" dirty="0"/>
              <a:t>SA Ballot Invitation closed</a:t>
            </a:r>
          </a:p>
          <a:p>
            <a:pPr lvl="1"/>
            <a:r>
              <a:rPr lang="en-US" sz="1200" dirty="0"/>
              <a:t>Awaiting new draft addressing MEC comments</a:t>
            </a:r>
          </a:p>
          <a:p>
            <a:pPr lvl="1"/>
            <a:r>
              <a:rPr lang="en-US" sz="1200" dirty="0"/>
              <a:t>SA Ballot to begin shortly</a:t>
            </a:r>
          </a:p>
          <a:p>
            <a:pPr lvl="1"/>
            <a:r>
              <a:rPr lang="en-US" sz="1200" dirty="0"/>
              <a:t>New draft available on Monday</a:t>
            </a:r>
          </a:p>
          <a:p>
            <a:pPr lvl="1"/>
            <a:r>
              <a:rPr lang="en-US" sz="1200" dirty="0"/>
              <a:t>Shooting for 45 days</a:t>
            </a:r>
          </a:p>
          <a:p>
            <a:pPr lvl="1"/>
            <a:r>
              <a:rPr lang="en-US" sz="1200" dirty="0"/>
              <a:t>Will form Comment Resolution Group in the December WG</a:t>
            </a:r>
          </a:p>
          <a:p>
            <a:r>
              <a:rPr lang="en-US" sz="1600" dirty="0"/>
              <a:t>12/7/21</a:t>
            </a:r>
          </a:p>
          <a:p>
            <a:pPr lvl="1"/>
            <a:r>
              <a:rPr lang="en-US" sz="1200" dirty="0"/>
              <a:t>Awaiting </a:t>
            </a:r>
            <a:r>
              <a:rPr lang="en-US" sz="1200" dirty="0" err="1"/>
              <a:t>DySPAN</a:t>
            </a:r>
            <a:r>
              <a:rPr lang="en-US" sz="1200" dirty="0"/>
              <a:t>-SC approval</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2C287237-42FF-BE49-B24B-DC3425FB7666}"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pic>
        <p:nvPicPr>
          <p:cNvPr id="2" name="Picture 1">
            <a:extLst>
              <a:ext uri="{FF2B5EF4-FFF2-40B4-BE49-F238E27FC236}">
                <a16:creationId xmlns:a16="http://schemas.microsoft.com/office/drawing/2014/main" id="{81FBD0CE-9C6B-CE49-A35E-AAA8D4C9B393}"/>
              </a:ext>
            </a:extLst>
          </p:cNvPr>
          <p:cNvPicPr>
            <a:picLocks noChangeAspect="1"/>
          </p:cNvPicPr>
          <p:nvPr/>
        </p:nvPicPr>
        <p:blipFill>
          <a:blip r:embed="rId2"/>
          <a:stretch>
            <a:fillRect/>
          </a:stretch>
        </p:blipFill>
        <p:spPr>
          <a:xfrm>
            <a:off x="4267200" y="2268506"/>
            <a:ext cx="4801590" cy="3487947"/>
          </a:xfrm>
          <a:prstGeom prst="rect">
            <a:avLst/>
          </a:prstGeom>
        </p:spPr>
      </p:pic>
      <p:sp>
        <p:nvSpPr>
          <p:cNvPr id="9" name="TextBox 8">
            <a:extLst>
              <a:ext uri="{FF2B5EF4-FFF2-40B4-BE49-F238E27FC236}">
                <a16:creationId xmlns:a16="http://schemas.microsoft.com/office/drawing/2014/main" id="{69912298-CCF7-B348-923F-15C7CB8F7836}"/>
              </a:ext>
            </a:extLst>
          </p:cNvPr>
          <p:cNvSpPr txBox="1"/>
          <p:nvPr/>
        </p:nvSpPr>
        <p:spPr>
          <a:xfrm>
            <a:off x="4267200" y="1560262"/>
            <a:ext cx="3276600" cy="646331"/>
          </a:xfrm>
          <a:prstGeom prst="rect">
            <a:avLst/>
          </a:prstGeom>
          <a:noFill/>
        </p:spPr>
        <p:txBody>
          <a:bodyPr wrap="square">
            <a:spAutoFit/>
          </a:bodyPr>
          <a:lstStyle/>
          <a:p>
            <a:pPr algn="l"/>
            <a:r>
              <a:rPr lang="en-US" b="1" i="0" dirty="0">
                <a:solidFill>
                  <a:srgbClr val="333333"/>
                </a:solidFill>
                <a:effectLst/>
                <a:latin typeface="Open Sans" panose="020F0502020204030204" pitchFamily="34" charset="0"/>
              </a:rPr>
              <a:t>Ballot Group Members = 30</a:t>
            </a:r>
            <a:br>
              <a:rPr lang="en-US" b="0" i="0" dirty="0">
                <a:solidFill>
                  <a:srgbClr val="333333"/>
                </a:solidFill>
                <a:effectLst/>
                <a:latin typeface="Open Sans" panose="020F0502020204030204" pitchFamily="34" charset="0"/>
              </a:rPr>
            </a:br>
            <a:r>
              <a:rPr lang="en-US" b="0" i="0" dirty="0">
                <a:solidFill>
                  <a:srgbClr val="333333"/>
                </a:solidFill>
                <a:effectLst/>
                <a:latin typeface="Open Sans" panose="020F0502020204030204" pitchFamily="34" charset="0"/>
              </a:rPr>
              <a:t>Minimum should be 10</a:t>
            </a:r>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AF03E21-C5F9-BB46-9290-64F8FCB63252}" type="datetime1">
              <a:rPr lang="en-US" smtClean="0"/>
              <a:t>12/9/21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732691"/>
            <a:ext cx="8458200" cy="5392617"/>
          </a:xfrm>
        </p:spPr>
        <p:txBody>
          <a:bodyPr/>
          <a:lstStyle/>
          <a:p>
            <a:endParaRPr lang="en-US" sz="1800" dirty="0"/>
          </a:p>
        </p:txBody>
      </p:sp>
      <p:sp>
        <p:nvSpPr>
          <p:cNvPr id="4" name="Date Placeholder 3"/>
          <p:cNvSpPr>
            <a:spLocks noGrp="1"/>
          </p:cNvSpPr>
          <p:nvPr>
            <p:ph type="dt" sz="quarter" idx="10"/>
          </p:nvPr>
        </p:nvSpPr>
        <p:spPr/>
        <p:txBody>
          <a:bodyPr/>
          <a:lstStyle/>
          <a:p>
            <a:pPr>
              <a:defRPr/>
            </a:pPr>
            <a:fld id="{6D1EA4AF-B5B0-E645-8AA7-8FE21240D56F}" type="datetime1">
              <a:rPr lang="en-US" smtClean="0"/>
              <a:t>12/9/21</a:t>
            </a:fld>
            <a:endParaRPr lang="en-US"/>
          </a:p>
        </p:txBody>
      </p:sp>
      <p:sp>
        <p:nvSpPr>
          <p:cNvPr id="5" name="Footer Placeholder 4"/>
          <p:cNvSpPr>
            <a:spLocks noGrp="1"/>
          </p:cNvSpPr>
          <p:nvPr>
            <p:ph type="ftr" sz="quarter" idx="11"/>
          </p:nvPr>
        </p:nvSpPr>
        <p:spPr/>
        <p:txBody>
          <a:bodyPr/>
          <a:lstStyle/>
          <a:p>
            <a:pPr>
              <a:defRPr/>
            </a:pPr>
            <a:r>
              <a:rPr lang="en-US"/>
              <a:t>Doc #:5-21-0021-00-agen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r>
              <a:rPr lang="en-US" sz="1800" dirty="0"/>
              <a:t>10/1/21</a:t>
            </a:r>
          </a:p>
          <a:p>
            <a:r>
              <a:rPr lang="en-US" sz="1800" dirty="0"/>
              <a:t>11/5/21</a:t>
            </a:r>
          </a:p>
          <a:p>
            <a:r>
              <a:rPr lang="en-US" sz="1800" dirty="0"/>
              <a:t>12/7/21</a:t>
            </a:r>
          </a:p>
          <a:p>
            <a:pPr lvl="1"/>
            <a:r>
              <a:rPr lang="en-US" sz="1400" dirty="0"/>
              <a:t>Offer to share 1900.5.2 with DECT Forum</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CB64916-4D23-4B46-BE5C-EC587C471FE0}"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err="1"/>
              <a:t>DySPAN</a:t>
            </a:r>
            <a:r>
              <a:rPr lang="en-US" sz="1600" dirty="0"/>
              <a:t>-SC Plenary 12/6/21 – 12/10/21</a:t>
            </a:r>
          </a:p>
          <a:p>
            <a:r>
              <a:rPr lang="en-US" sz="1600" dirty="0"/>
              <a:t>P1900.5 Revision Ad-hoc 12/24/21 1300 ET</a:t>
            </a:r>
          </a:p>
          <a:p>
            <a:r>
              <a:rPr lang="en-US" sz="1600" dirty="0"/>
              <a:t>P1900.5 WG Mtg 1/7/221 0800 ET</a:t>
            </a:r>
          </a:p>
          <a:p>
            <a:endParaRPr lang="en-US" sz="1600" dirty="0"/>
          </a:p>
          <a:p>
            <a:r>
              <a:rPr lang="en-US" sz="1600" dirty="0"/>
              <a:t>Spring Plenary Choose between week of:</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7BB1A3CF-D9A2-C24F-BC75-E6512C97C645}"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pic>
        <p:nvPicPr>
          <p:cNvPr id="2" name="Picture 1">
            <a:extLst>
              <a:ext uri="{FF2B5EF4-FFF2-40B4-BE49-F238E27FC236}">
                <a16:creationId xmlns:a16="http://schemas.microsoft.com/office/drawing/2014/main" id="{F84D9896-43EC-6441-86A8-F941118BC043}"/>
              </a:ext>
            </a:extLst>
          </p:cNvPr>
          <p:cNvPicPr>
            <a:picLocks noChangeAspect="1"/>
          </p:cNvPicPr>
          <p:nvPr/>
        </p:nvPicPr>
        <p:blipFill>
          <a:blip r:embed="rId2"/>
          <a:stretch>
            <a:fillRect/>
          </a:stretch>
        </p:blipFill>
        <p:spPr>
          <a:xfrm>
            <a:off x="5191805" y="9000"/>
            <a:ext cx="3723595" cy="6430219"/>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254ED76-1884-F64E-8BBD-2D3C6DA483A2}"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3F4BD59-F0F5-7A46-B2F5-AFC74FDCC3D9}"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E68A11EF-385B-DE40-80B8-2F681ACCFEE0}" type="datetime1">
              <a:rPr lang="en-US" smtClean="0"/>
              <a:t>12/9/21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5F3E5F2-99F5-0948-863F-A47DAA88454D}" type="datetime1">
              <a:rPr lang="en-US" smtClean="0"/>
              <a:t>12/9/21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3640945410"/>
              </p:ext>
            </p:extLst>
          </p:nvPr>
        </p:nvGraphicFramePr>
        <p:xfrm>
          <a:off x="2590800" y="898238"/>
          <a:ext cx="5748377" cy="4725039"/>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a:effectLst/>
                        </a:rPr>
                        <a:t>11/5/21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Tony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kern="1200" dirty="0">
                          <a:solidFill>
                            <a:schemeClr val="dk1"/>
                          </a:solidFill>
                          <a:effectLst/>
                          <a:latin typeface="+mn-lt"/>
                          <a:ea typeface="+mn-ea"/>
                          <a:cs typeface="+mn-cs"/>
                        </a:rPr>
                        <a:t>Foundry Inc (Chair)</a:t>
                      </a:r>
                    </a:p>
                  </a:txBody>
                  <a:tcPr marL="7577" marR="7577" marT="7577" marB="0" anchor="b"/>
                </a:tc>
                <a:extLst>
                  <a:ext uri="{0D108BD9-81ED-4DB2-BD59-A6C34878D82A}">
                    <a16:rowId xmlns:a16="http://schemas.microsoft.com/office/drawing/2014/main" val="1163594096"/>
                  </a:ext>
                </a:extLst>
              </a:tr>
              <a:tr h="199065">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algn="l" defTabSz="914400" rtl="0" eaLnBrk="1" fontAlgn="b" latinLnBrk="0" hangingPunct="1"/>
                      <a:r>
                        <a:rPr lang="en-US" sz="900" u="none" strike="noStrike" kern="1200">
                          <a:solidFill>
                            <a:schemeClr val="dk1"/>
                          </a:solidFill>
                          <a:effectLst/>
                          <a:latin typeface="+mn-lt"/>
                          <a:ea typeface="+mn-ea"/>
                          <a:cs typeface="+mn-cs"/>
                        </a:rPr>
                        <a:t>V</a:t>
                      </a: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Prasad</a:t>
                      </a:r>
                    </a:p>
                  </a:txBody>
                  <a:tcPr marL="9525" marR="9525" marT="9525" marB="0" anchor="b"/>
                </a:tc>
                <a:tc>
                  <a:txBody>
                    <a:bodyPr/>
                    <a:lstStyle/>
                    <a:p>
                      <a:pPr algn="l" fontAlgn="b"/>
                      <a:r>
                        <a:rPr lang="en-US" sz="900" u="none" strike="noStrike" kern="1200" dirty="0">
                          <a:solidFill>
                            <a:schemeClr val="dk1"/>
                          </a:solidFill>
                          <a:effectLst/>
                          <a:latin typeface="+mn-lt"/>
                          <a:ea typeface="+mn-ea"/>
                          <a:cs typeface="+mn-cs"/>
                        </a:rPr>
                        <a:t>Wireless and Mobile Communication, TU Delft</a:t>
                      </a:r>
                    </a:p>
                  </a:txBody>
                  <a:tcPr marL="9525" marR="9525" marT="9525" marB="0" anchor="b"/>
                </a:tc>
                <a:extLst>
                  <a:ext uri="{0D108BD9-81ED-4DB2-BD59-A6C34878D82A}">
                    <a16:rowId xmlns:a16="http://schemas.microsoft.com/office/drawing/2014/main" val="42179362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12/9/21  13:00-14:30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11B19033-24A7-5945-8793-A399E379465B}" type="datetime1">
              <a:rPr lang="en-US" smtClean="0"/>
              <a:t>12/9/21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5-21-00-21-agen</a:t>
            </a:r>
          </a:p>
          <a:p>
            <a:endParaRPr dirty="0"/>
          </a:p>
          <a:p>
            <a:r>
              <a:rPr dirty="0"/>
              <a:t>Mover:</a:t>
            </a:r>
            <a:r>
              <a:rPr lang="en-US" dirty="0"/>
              <a:t> Alex</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81F36C1-9C02-4740-9A04-7AE029D487D0}" type="datetime1">
              <a:rPr lang="en-US" smtClean="0"/>
              <a:t>12/9/21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12/9/21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12/9/21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2181FB98-B3EF-CA4D-92FA-98F7E8CCBDAB}" type="datetime1">
              <a:rPr lang="en-US" smtClean="0"/>
              <a:t>12/9/21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#:5-21-0021-00-agen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32498</TotalTime>
  <Words>2714</Words>
  <Application>Microsoft Macintosh PowerPoint</Application>
  <PresentationFormat>On-screen Show (4:3)</PresentationFormat>
  <Paragraphs>431</Paragraphs>
  <Slides>24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551</cp:revision>
  <dcterms:created xsi:type="dcterms:W3CDTF">2013-08-13T02:52:21Z</dcterms:created>
  <dcterms:modified xsi:type="dcterms:W3CDTF">2021-12-09T19:00:27Z</dcterms:modified>
</cp:coreProperties>
</file>