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36" r:id="rId16"/>
    <p:sldId id="468" r:id="rId17"/>
    <p:sldId id="467" r:id="rId18"/>
    <p:sldId id="465" r:id="rId19"/>
    <p:sldId id="437" r:id="rId20"/>
    <p:sldId id="438" r:id="rId21"/>
    <p:sldId id="426" r:id="rId22"/>
    <p:sldId id="440" r:id="rId23"/>
    <p:sldId id="430" r:id="rId24"/>
    <p:sldId id="454" r:id="rId25"/>
    <p:sldId id="466"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F55C94-AEE4-BC4E-A5CA-7982205C1775}" v="6" dt="2021-09-03T12:59:44.7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36" autoAdjust="0"/>
    <p:restoredTop sz="96338"/>
  </p:normalViewPr>
  <p:slideViewPr>
    <p:cSldViewPr>
      <p:cViewPr varScale="1">
        <p:scale>
          <a:sx n="260" d="100"/>
          <a:sy n="260" d="100"/>
        </p:scale>
        <p:origin x="2792"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A9F55C94-AEE4-BC4E-A5CA-7982205C1775}"/>
    <pc:docChg chg="custSel addSld delSld modSld">
      <pc:chgData name="Tony Rennier" userId="c9404d753a9a413b" providerId="LiveId" clId="{A9F55C94-AEE4-BC4E-A5CA-7982205C1775}" dt="2021-09-03T13:16:46.101" v="1619" actId="403"/>
      <pc:docMkLst>
        <pc:docMk/>
      </pc:docMkLst>
      <pc:sldChg chg="modSp mod">
        <pc:chgData name="Tony Rennier" userId="c9404d753a9a413b" providerId="LiveId" clId="{A9F55C94-AEE4-BC4E-A5CA-7982205C1775}" dt="2021-09-03T12:08:29.028" v="51" actId="20577"/>
        <pc:sldMkLst>
          <pc:docMk/>
          <pc:sldMk cId="0" sldId="332"/>
        </pc:sldMkLst>
        <pc:spChg chg="mod">
          <ac:chgData name="Tony Rennier" userId="c9404d753a9a413b" providerId="LiveId" clId="{A9F55C94-AEE4-BC4E-A5CA-7982205C1775}" dt="2021-09-03T12:08:29.028" v="51" actId="20577"/>
          <ac:spMkLst>
            <pc:docMk/>
            <pc:sldMk cId="0" sldId="332"/>
            <ac:spMk id="6148" creationId="{00000000-0000-0000-0000-000000000000}"/>
          </ac:spMkLst>
        </pc:spChg>
      </pc:sldChg>
      <pc:sldChg chg="modSp mod">
        <pc:chgData name="Tony Rennier" userId="c9404d753a9a413b" providerId="LiveId" clId="{A9F55C94-AEE4-BC4E-A5CA-7982205C1775}" dt="2021-09-03T12:08:05.229" v="49" actId="20577"/>
        <pc:sldMkLst>
          <pc:docMk/>
          <pc:sldMk cId="3042167414" sldId="413"/>
        </pc:sldMkLst>
        <pc:spChg chg="mod">
          <ac:chgData name="Tony Rennier" userId="c9404d753a9a413b" providerId="LiveId" clId="{A9F55C94-AEE4-BC4E-A5CA-7982205C1775}" dt="2021-09-03T12:08:05.229" v="49" actId="20577"/>
          <ac:spMkLst>
            <pc:docMk/>
            <pc:sldMk cId="3042167414" sldId="413"/>
            <ac:spMk id="6" creationId="{8C6C1438-4184-F740-A4CF-078ABAB76622}"/>
          </ac:spMkLst>
        </pc:spChg>
        <pc:graphicFrameChg chg="modGraphic">
          <ac:chgData name="Tony Rennier" userId="c9404d753a9a413b" providerId="LiveId" clId="{A9F55C94-AEE4-BC4E-A5CA-7982205C1775}" dt="2021-09-03T12:07:49.583" v="41" actId="20577"/>
          <ac:graphicFrameMkLst>
            <pc:docMk/>
            <pc:sldMk cId="3042167414" sldId="413"/>
            <ac:graphicFrameMk id="5" creationId="{673B8DA3-7D21-AF4D-851B-F920FAB7E238}"/>
          </ac:graphicFrameMkLst>
        </pc:graphicFrameChg>
      </pc:sldChg>
      <pc:sldChg chg="modSp mod">
        <pc:chgData name="Tony Rennier" userId="c9404d753a9a413b" providerId="LiveId" clId="{A9F55C94-AEE4-BC4E-A5CA-7982205C1775}" dt="2021-09-03T12:09:05.411" v="67" actId="20577"/>
        <pc:sldMkLst>
          <pc:docMk/>
          <pc:sldMk cId="3294939447" sldId="414"/>
        </pc:sldMkLst>
        <pc:spChg chg="mod">
          <ac:chgData name="Tony Rennier" userId="c9404d753a9a413b" providerId="LiveId" clId="{A9F55C94-AEE4-BC4E-A5CA-7982205C1775}" dt="2021-09-03T12:09:05.411" v="67" actId="20577"/>
          <ac:spMkLst>
            <pc:docMk/>
            <pc:sldMk cId="3294939447" sldId="414"/>
            <ac:spMk id="7171" creationId="{00000000-0000-0000-0000-000000000000}"/>
          </ac:spMkLst>
        </pc:spChg>
      </pc:sldChg>
      <pc:sldChg chg="addSp delSp modSp mod">
        <pc:chgData name="Tony Rennier" userId="c9404d753a9a413b" providerId="LiveId" clId="{A9F55C94-AEE4-BC4E-A5CA-7982205C1775}" dt="2021-09-03T12:43:03.748" v="926" actId="20577"/>
        <pc:sldMkLst>
          <pc:docMk/>
          <pc:sldMk cId="603797575" sldId="426"/>
        </pc:sldMkLst>
        <pc:spChg chg="add del mod">
          <ac:chgData name="Tony Rennier" userId="c9404d753a9a413b" providerId="LiveId" clId="{A9F55C94-AEE4-BC4E-A5CA-7982205C1775}" dt="2021-09-03T12:34:50.360" v="804" actId="478"/>
          <ac:spMkLst>
            <pc:docMk/>
            <pc:sldMk cId="603797575" sldId="426"/>
            <ac:spMk id="2" creationId="{38C97B11-469A-E146-8C9D-C1F3AA152CC7}"/>
          </ac:spMkLst>
        </pc:spChg>
        <pc:spChg chg="mod">
          <ac:chgData name="Tony Rennier" userId="c9404d753a9a413b" providerId="LiveId" clId="{A9F55C94-AEE4-BC4E-A5CA-7982205C1775}" dt="2021-09-03T12:43:03.748" v="926" actId="20577"/>
          <ac:spMkLst>
            <pc:docMk/>
            <pc:sldMk cId="603797575" sldId="426"/>
            <ac:spMk id="15363" creationId="{00000000-0000-0000-0000-000000000000}"/>
          </ac:spMkLst>
        </pc:spChg>
      </pc:sldChg>
      <pc:sldChg chg="modSp mod">
        <pc:chgData name="Tony Rennier" userId="c9404d753a9a413b" providerId="LiveId" clId="{A9F55C94-AEE4-BC4E-A5CA-7982205C1775}" dt="2021-09-03T12:59:44.720" v="1228"/>
        <pc:sldMkLst>
          <pc:docMk/>
          <pc:sldMk cId="1096453741" sldId="430"/>
        </pc:sldMkLst>
        <pc:spChg chg="mod">
          <ac:chgData name="Tony Rennier" userId="c9404d753a9a413b" providerId="LiveId" clId="{A9F55C94-AEE4-BC4E-A5CA-7982205C1775}" dt="2021-09-03T12:59:44.720" v="1228"/>
          <ac:spMkLst>
            <pc:docMk/>
            <pc:sldMk cId="1096453741" sldId="430"/>
            <ac:spMk id="17411" creationId="{00000000-0000-0000-0000-000000000000}"/>
          </ac:spMkLst>
        </pc:spChg>
      </pc:sldChg>
      <pc:sldChg chg="modSp mod">
        <pc:chgData name="Tony Rennier" userId="c9404d753a9a413b" providerId="LiveId" clId="{A9F55C94-AEE4-BC4E-A5CA-7982205C1775}" dt="2021-09-03T12:12:17.544" v="102" actId="20577"/>
        <pc:sldMkLst>
          <pc:docMk/>
          <pc:sldMk cId="1718155793" sldId="436"/>
        </pc:sldMkLst>
        <pc:spChg chg="mod">
          <ac:chgData name="Tony Rennier" userId="c9404d753a9a413b" providerId="LiveId" clId="{A9F55C94-AEE4-BC4E-A5CA-7982205C1775}" dt="2021-09-03T12:12:17.544" v="102" actId="20577"/>
          <ac:spMkLst>
            <pc:docMk/>
            <pc:sldMk cId="1718155793" sldId="436"/>
            <ac:spMk id="12291" creationId="{00000000-0000-0000-0000-000000000000}"/>
          </ac:spMkLst>
        </pc:spChg>
      </pc:sldChg>
      <pc:sldChg chg="modSp mod">
        <pc:chgData name="Tony Rennier" userId="c9404d753a9a413b" providerId="LiveId" clId="{A9F55C94-AEE4-BC4E-A5CA-7982205C1775}" dt="2021-09-03T12:30:08.341" v="643" actId="20577"/>
        <pc:sldMkLst>
          <pc:docMk/>
          <pc:sldMk cId="2720461886" sldId="437"/>
        </pc:sldMkLst>
        <pc:spChg chg="mod">
          <ac:chgData name="Tony Rennier" userId="c9404d753a9a413b" providerId="LiveId" clId="{A9F55C94-AEE4-BC4E-A5CA-7982205C1775}" dt="2021-09-03T12:30:08.341" v="643" actId="20577"/>
          <ac:spMkLst>
            <pc:docMk/>
            <pc:sldMk cId="2720461886" sldId="437"/>
            <ac:spMk id="14339" creationId="{00000000-0000-0000-0000-000000000000}"/>
          </ac:spMkLst>
        </pc:spChg>
      </pc:sldChg>
      <pc:sldChg chg="modSp mod">
        <pc:chgData name="Tony Rennier" userId="c9404d753a9a413b" providerId="LiveId" clId="{A9F55C94-AEE4-BC4E-A5CA-7982205C1775}" dt="2021-09-03T12:33:57.795" v="802" actId="20577"/>
        <pc:sldMkLst>
          <pc:docMk/>
          <pc:sldMk cId="3952479579" sldId="438"/>
        </pc:sldMkLst>
        <pc:spChg chg="mod">
          <ac:chgData name="Tony Rennier" userId="c9404d753a9a413b" providerId="LiveId" clId="{A9F55C94-AEE4-BC4E-A5CA-7982205C1775}" dt="2021-09-03T12:33:57.795" v="802" actId="20577"/>
          <ac:spMkLst>
            <pc:docMk/>
            <pc:sldMk cId="3952479579" sldId="438"/>
            <ac:spMk id="14339" creationId="{00000000-0000-0000-0000-000000000000}"/>
          </ac:spMkLst>
        </pc:spChg>
      </pc:sldChg>
      <pc:sldChg chg="modSp mod">
        <pc:chgData name="Tony Rennier" userId="c9404d753a9a413b" providerId="LiveId" clId="{A9F55C94-AEE4-BC4E-A5CA-7982205C1775}" dt="2021-09-03T12:49:39.110" v="1226" actId="20577"/>
        <pc:sldMkLst>
          <pc:docMk/>
          <pc:sldMk cId="364832886" sldId="440"/>
        </pc:sldMkLst>
        <pc:spChg chg="mod">
          <ac:chgData name="Tony Rennier" userId="c9404d753a9a413b" providerId="LiveId" clId="{A9F55C94-AEE4-BC4E-A5CA-7982205C1775}" dt="2021-09-03T12:49:39.110" v="1226" actId="20577"/>
          <ac:spMkLst>
            <pc:docMk/>
            <pc:sldMk cId="364832886" sldId="440"/>
            <ac:spMk id="3" creationId="{00000000-0000-0000-0000-000000000000}"/>
          </ac:spMkLst>
        </pc:spChg>
      </pc:sldChg>
      <pc:sldChg chg="modSp mod">
        <pc:chgData name="Tony Rennier" userId="c9404d753a9a413b" providerId="LiveId" clId="{A9F55C94-AEE4-BC4E-A5CA-7982205C1775}" dt="2021-09-03T13:16:46.101" v="1619" actId="403"/>
        <pc:sldMkLst>
          <pc:docMk/>
          <pc:sldMk cId="4157851756" sldId="454"/>
        </pc:sldMkLst>
        <pc:spChg chg="mod">
          <ac:chgData name="Tony Rennier" userId="c9404d753a9a413b" providerId="LiveId" clId="{A9F55C94-AEE4-BC4E-A5CA-7982205C1775}" dt="2021-09-03T13:16:46.101" v="1619" actId="403"/>
          <ac:spMkLst>
            <pc:docMk/>
            <pc:sldMk cId="4157851756" sldId="454"/>
            <ac:spMk id="17411" creationId="{00000000-0000-0000-0000-000000000000}"/>
          </ac:spMkLst>
        </pc:spChg>
      </pc:sldChg>
      <pc:sldChg chg="modSp mod">
        <pc:chgData name="Tony Rennier" userId="c9404d753a9a413b" providerId="LiveId" clId="{A9F55C94-AEE4-BC4E-A5CA-7982205C1775}" dt="2021-09-03T12:23:00.295" v="337" actId="20577"/>
        <pc:sldMkLst>
          <pc:docMk/>
          <pc:sldMk cId="1343855003" sldId="465"/>
        </pc:sldMkLst>
        <pc:spChg chg="mod">
          <ac:chgData name="Tony Rennier" userId="c9404d753a9a413b" providerId="LiveId" clId="{A9F55C94-AEE4-BC4E-A5CA-7982205C1775}" dt="2021-09-03T12:23:00.295" v="337" actId="20577"/>
          <ac:spMkLst>
            <pc:docMk/>
            <pc:sldMk cId="1343855003" sldId="465"/>
            <ac:spMk id="14339" creationId="{00000000-0000-0000-0000-000000000000}"/>
          </ac:spMkLst>
        </pc:spChg>
      </pc:sldChg>
      <pc:sldChg chg="modSp mod">
        <pc:chgData name="Tony Rennier" userId="c9404d753a9a413b" providerId="LiveId" clId="{A9F55C94-AEE4-BC4E-A5CA-7982205C1775}" dt="2021-09-03T12:13:56.036" v="134" actId="20577"/>
        <pc:sldMkLst>
          <pc:docMk/>
          <pc:sldMk cId="1859486851" sldId="467"/>
        </pc:sldMkLst>
        <pc:spChg chg="mod">
          <ac:chgData name="Tony Rennier" userId="c9404d753a9a413b" providerId="LiveId" clId="{A9F55C94-AEE4-BC4E-A5CA-7982205C1775}" dt="2021-09-03T12:13:56.036" v="134" actId="20577"/>
          <ac:spMkLst>
            <pc:docMk/>
            <pc:sldMk cId="1859486851" sldId="467"/>
            <ac:spMk id="12291" creationId="{00000000-0000-0000-0000-000000000000}"/>
          </ac:spMkLst>
        </pc:spChg>
      </pc:sldChg>
      <pc:sldChg chg="modSp add mod">
        <pc:chgData name="Tony Rennier" userId="c9404d753a9a413b" providerId="LiveId" clId="{A9F55C94-AEE4-BC4E-A5CA-7982205C1775}" dt="2021-09-03T12:13:03.092" v="118" actId="20577"/>
        <pc:sldMkLst>
          <pc:docMk/>
          <pc:sldMk cId="2465279858" sldId="468"/>
        </pc:sldMkLst>
        <pc:spChg chg="mod">
          <ac:chgData name="Tony Rennier" userId="c9404d753a9a413b" providerId="LiveId" clId="{A9F55C94-AEE4-BC4E-A5CA-7982205C1775}" dt="2021-09-03T12:13:03.092" v="118" actId="20577"/>
          <ac:spMkLst>
            <pc:docMk/>
            <pc:sldMk cId="2465279858" sldId="468"/>
            <ac:spMk id="12291" creationId="{00000000-0000-0000-0000-000000000000}"/>
          </ac:spMkLst>
        </pc:spChg>
      </pc:sldChg>
      <pc:sldChg chg="modSp add del mod">
        <pc:chgData name="Tony Rennier" userId="c9404d753a9a413b" providerId="LiveId" clId="{A9F55C94-AEE4-BC4E-A5CA-7982205C1775}" dt="2021-09-03T12:11:21.015" v="68" actId="2696"/>
        <pc:sldMkLst>
          <pc:docMk/>
          <pc:sldMk cId="3371337198" sldId="469"/>
        </pc:sldMkLst>
        <pc:spChg chg="mod">
          <ac:chgData name="Tony Rennier" userId="c9404d753a9a413b" providerId="LiveId" clId="{A9F55C94-AEE4-BC4E-A5CA-7982205C1775}" dt="2021-09-01T17:52:26.934" v="30" actId="20577"/>
          <ac:spMkLst>
            <pc:docMk/>
            <pc:sldMk cId="3371337198" sldId="469"/>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9/3/21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19</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C5D7981F-8251-1540-AFE2-D8F0690BF220}" type="datetime1">
              <a:rPr lang="en-US" smtClean="0"/>
              <a:t>9/3/21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#:5-21-0013-00-agen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91A1B9E-64C4-5D40-8C18-9F894499E5EA}" type="datetime1">
              <a:rPr lang="en-US" smtClean="0"/>
              <a:t>9/3/21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#:5-21-0013-00-agen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22ABDC0-E15C-0244-9D30-E4B23AB6F1D6}" type="datetime1">
              <a:rPr lang="en-US" smtClean="0"/>
              <a:t>9/3/21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#:5-21-0013-00-agen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ABC7582E-5F86-4A4B-AF42-69E3862AFD10}" type="datetime1">
              <a:rPr lang="en-US" smtClean="0"/>
              <a:t>9/3/21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#:5-21-0013-00-agen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AF08092D-9874-764D-8445-709E18E63997}" type="datetime1">
              <a:rPr lang="en-US" smtClean="0"/>
              <a:t>9/3/21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#:5-21-0013-00-agen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F39053C1-66ED-9D4A-B76E-6455E6384DDA}" type="datetime1">
              <a:rPr lang="en-US" smtClean="0"/>
              <a:t>9/3/21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#:5-21-0013-00-agen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ACC7FB78-9C17-DE4A-8A44-FE2D73A8D4F4}" type="datetime1">
              <a:rPr lang="en-US" smtClean="0"/>
              <a:t>9/3/21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#:5-21-0013-00-agen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6C7498C4-BE77-A947-8825-9D0355003457}" type="datetime1">
              <a:rPr lang="en-US" smtClean="0"/>
              <a:t>9/3/21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#:5-21-0013-00-agen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0CDCF43B-965A-D348-826C-7EB833D1491C}" type="datetime1">
              <a:rPr lang="en-US" smtClean="0"/>
              <a:t>9/3/21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#:5-21-0013-00-agen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CA07DC7C-52E1-0444-A33C-76A31505187F}" type="datetime1">
              <a:rPr lang="en-US" smtClean="0"/>
              <a:t>9/3/21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#:5-21-0013-00-agen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F1EDF25-B58E-C741-B5F7-9B17CB87B02B}" type="datetime1">
              <a:rPr lang="en-US" smtClean="0"/>
              <a:t>9/3/21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#:5-21-0013-00-agen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F7F1D98-752C-134A-95BE-2C97CCF26040}" type="datetime1">
              <a:rPr lang="en-US" smtClean="0"/>
              <a:t>9/3/21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#:5-21-0013-00-agen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70614516-7896-C443-BE72-BA85F394E3C2}" type="datetime1">
              <a:rPr lang="en-US" smtClean="0"/>
              <a:t>9/3/21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#:5-21-0013-00-agen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5282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3 September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 September 2021</a:t>
            </a:r>
          </a:p>
          <a:p>
            <a:pPr eaLnBrk="0" hangingPunct="0"/>
            <a:r>
              <a:rPr lang="en-US" sz="1200" b="1" dirty="0">
                <a:latin typeface="Arial" pitchFamily="34" charset="0"/>
                <a:cs typeface="Times New Roman" pitchFamily="18" charset="0"/>
              </a:rPr>
              <a:t>Document No: 5-21-0013-00-agen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IEEE’s patent policy is described in Clause 6 of the </a:t>
            </a:r>
            <a:r>
              <a:rPr lang="en-US" altLang="en-US" sz="1400" i="1" dirty="0">
                <a:cs typeface="Calibri" panose="020F0502020204030204" pitchFamily="34" charset="0"/>
              </a:rPr>
              <a:t>IEEE SA Standards Board Bylaws</a:t>
            </a:r>
            <a:r>
              <a:rPr lang="en-US" altLang="en-US" sz="1400" dirty="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3/31/21 </a:t>
            </a:r>
            <a:r>
              <a:rPr lang="en-US" dirty="0"/>
              <a:t>&amp;</a:t>
            </a:r>
            <a:r>
              <a:rPr lang="en-US" dirty="0">
                <a:solidFill>
                  <a:schemeClr val="tx1"/>
                </a:solidFill>
              </a:rPr>
              <a:t> 4/2/21 </a:t>
            </a:r>
            <a:r>
              <a:rPr dirty="0"/>
              <a:t>WG minutes contained in </a:t>
            </a:r>
            <a:r>
              <a:rPr lang="en-US" dirty="0">
                <a:solidFill>
                  <a:schemeClr val="tx1"/>
                </a:solidFill>
              </a:rPr>
              <a:t>Doc #: 5-21-000</a:t>
            </a:r>
            <a:r>
              <a:rPr lang="en-US" dirty="0"/>
              <a:t>8</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Eric	  </a:t>
            </a:r>
          </a:p>
          <a:p>
            <a:r>
              <a:rPr dirty="0"/>
              <a:t>Second:</a:t>
            </a:r>
            <a:r>
              <a:rPr lang="en-US" dirty="0"/>
              <a:t> Reinhard</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E16BD98-6672-DC4E-8A19-4377A89B49C5}" type="datetime1">
              <a:rPr lang="en-US" smtClean="0"/>
              <a:t>9/3/21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18155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5/7/21 </a:t>
            </a:r>
            <a:r>
              <a:rPr dirty="0"/>
              <a:t>WG minutes contained in </a:t>
            </a:r>
            <a:r>
              <a:rPr lang="en-US" dirty="0">
                <a:solidFill>
                  <a:schemeClr val="tx1"/>
                </a:solidFill>
              </a:rPr>
              <a:t>Doc #: 5-21-0009-00-mins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Carlos	  </a:t>
            </a:r>
          </a:p>
          <a:p>
            <a:r>
              <a:rPr dirty="0"/>
              <a:t>Second:</a:t>
            </a:r>
            <a:r>
              <a:rPr lang="en-US" dirty="0"/>
              <a:t> Dave</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E16BD98-6672-DC4E-8A19-4377A89B49C5}" type="datetime1">
              <a:rPr lang="en-US" smtClean="0"/>
              <a:t>9/3/21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465279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7/16/21 </a:t>
            </a:r>
            <a:r>
              <a:rPr dirty="0"/>
              <a:t>WG minutes contained in </a:t>
            </a:r>
            <a:r>
              <a:rPr lang="en-US" dirty="0">
                <a:solidFill>
                  <a:schemeClr val="tx1"/>
                </a:solidFill>
              </a:rPr>
              <a:t>Doc #: 5-21-0013-00-mins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Dave	  </a:t>
            </a:r>
          </a:p>
          <a:p>
            <a:r>
              <a:rPr dirty="0"/>
              <a:t>Second:</a:t>
            </a:r>
            <a:r>
              <a:rPr lang="en-US" dirty="0"/>
              <a:t> Reinhard</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E16BD98-6672-DC4E-8A19-4377A89B49C5}" type="datetime1">
              <a:rPr lang="en-US" smtClean="0"/>
              <a:t>9/3/21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#:5-21-0007-00-agen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859486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7/16/21</a:t>
            </a:r>
          </a:p>
          <a:p>
            <a:pPr lvl="1"/>
            <a:r>
              <a:rPr lang="en-US" sz="1400" dirty="0"/>
              <a:t>PAR to be reviewed for scope in the future</a:t>
            </a:r>
          </a:p>
          <a:p>
            <a:pPr lvl="1"/>
            <a:r>
              <a:rPr lang="en-US" sz="1400" dirty="0"/>
              <a:t>Strawman outline from 1900.5-2011</a:t>
            </a:r>
          </a:p>
          <a:p>
            <a:pPr lvl="1"/>
            <a:r>
              <a:rPr lang="en-US" sz="1400" dirty="0"/>
              <a:t>Continue to populate the </a:t>
            </a:r>
            <a:r>
              <a:rPr lang="en-US" sz="1400" dirty="0" err="1"/>
              <a:t>iMeet</a:t>
            </a:r>
            <a:r>
              <a:rPr lang="en-US" sz="1400" dirty="0"/>
              <a:t> Wiki</a:t>
            </a:r>
          </a:p>
          <a:p>
            <a:pPr lvl="1"/>
            <a:r>
              <a:rPr lang="en-US" sz="1400" dirty="0"/>
              <a:t>Ad-hoc on 7/14/21</a:t>
            </a:r>
          </a:p>
          <a:p>
            <a:pPr lvl="2"/>
            <a:r>
              <a:rPr lang="en-US" sz="1000" dirty="0"/>
              <a:t>More details on Black-box description</a:t>
            </a:r>
          </a:p>
          <a:p>
            <a:pPr lvl="2"/>
            <a:r>
              <a:rPr lang="en-US" sz="1000" dirty="0"/>
              <a:t>Support for Dynamic Policy Management in addition Dynamic Spectrum Access (from P1900.5-2011)</a:t>
            </a:r>
          </a:p>
          <a:p>
            <a:pPr lvl="2"/>
            <a:r>
              <a:rPr lang="en-US" sz="1000" dirty="0"/>
              <a:t>Details around QoS being discussed embedded or external of the black-box</a:t>
            </a:r>
          </a:p>
          <a:p>
            <a:pPr lvl="3"/>
            <a:r>
              <a:rPr lang="en-US" sz="900" dirty="0"/>
              <a:t>Dave Initiating an email discussion to explore the concept</a:t>
            </a:r>
          </a:p>
          <a:p>
            <a:r>
              <a:rPr lang="en-US" sz="1800" dirty="0"/>
              <a:t>9/3/21</a:t>
            </a:r>
          </a:p>
          <a:p>
            <a:pPr lvl="1"/>
            <a:r>
              <a:rPr lang="en-US" sz="1400" dirty="0"/>
              <a:t>8/6/21 Meeting</a:t>
            </a:r>
          </a:p>
          <a:p>
            <a:pPr lvl="2"/>
            <a:r>
              <a:rPr lang="en-US" sz="1000" dirty="0"/>
              <a:t>Discuss Black Box I/F</a:t>
            </a:r>
          </a:p>
          <a:p>
            <a:pPr lvl="2"/>
            <a:r>
              <a:rPr lang="en-US" sz="1000" dirty="0"/>
              <a:t>QoS inputs? Or Spectrum Access Inputs? -&gt; Consensus Both</a:t>
            </a:r>
          </a:p>
          <a:p>
            <a:pPr lvl="2"/>
            <a:r>
              <a:rPr lang="en-US" sz="1000" dirty="0"/>
              <a:t>Concern that leaving QoS out would leave it undone</a:t>
            </a:r>
          </a:p>
          <a:p>
            <a:pPr lvl="1"/>
            <a:r>
              <a:rPr lang="en-US" sz="1400" dirty="0"/>
              <a:t>Next Ad-hoc Meeting 9/3/21</a:t>
            </a:r>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624A3303-2ABB-6F41-86BF-CB085E4F2A87}" type="datetime1">
              <a:rPr lang="en-US" smtClean="0"/>
              <a:t>9/3/21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134385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7835900" cy="5629214"/>
          </a:xfrm>
        </p:spPr>
        <p:txBody>
          <a:bodyPr/>
          <a:lstStyle/>
          <a:p>
            <a:r>
              <a:rPr lang="en-US" sz="1800" dirty="0"/>
              <a:t>7/14/21</a:t>
            </a:r>
          </a:p>
          <a:p>
            <a:pPr lvl="1"/>
            <a:r>
              <a:rPr lang="en-US" sz="1400" dirty="0"/>
              <a:t>Planned ad-</a:t>
            </a:r>
            <a:r>
              <a:rPr lang="en-US" sz="1400" dirty="0" err="1"/>
              <a:t>hocs</a:t>
            </a:r>
            <a:r>
              <a:rPr lang="en-US" sz="1400" dirty="0"/>
              <a:t> had to be cancelled</a:t>
            </a:r>
          </a:p>
          <a:p>
            <a:pPr lvl="2"/>
            <a:r>
              <a:rPr lang="en-US" sz="1000" dirty="0"/>
              <a:t>Looking for an ad-hoc after next WG monthly meeting</a:t>
            </a:r>
          </a:p>
          <a:p>
            <a:pPr lvl="1"/>
            <a:r>
              <a:rPr lang="en-US" sz="1400" dirty="0"/>
              <a:t>Working on a procedural approach</a:t>
            </a:r>
          </a:p>
          <a:p>
            <a:pPr lvl="2"/>
            <a:r>
              <a:rPr lang="en-US" sz="1000" dirty="0"/>
              <a:t>Starting from John Stine contribution as an exemplar</a:t>
            </a:r>
          </a:p>
          <a:p>
            <a:pPr lvl="2"/>
            <a:r>
              <a:rPr lang="en-US" sz="1000" dirty="0"/>
              <a:t>Addressing compatibility amongst SCMs</a:t>
            </a:r>
          </a:p>
          <a:p>
            <a:pPr lvl="2"/>
            <a:r>
              <a:rPr lang="en-US" sz="1000" dirty="0"/>
              <a:t>Exploring Cellular Automata – more capable</a:t>
            </a:r>
          </a:p>
          <a:p>
            <a:pPr lvl="2"/>
            <a:endParaRPr lang="en-US" sz="1000" dirty="0"/>
          </a:p>
          <a:p>
            <a:r>
              <a:rPr lang="en-US" sz="1800" dirty="0"/>
              <a:t>9/3/21</a:t>
            </a:r>
          </a:p>
          <a:p>
            <a:pPr lvl="1"/>
            <a:r>
              <a:rPr lang="en-US" sz="1400" dirty="0"/>
              <a:t>Looking at remaining issues</a:t>
            </a:r>
          </a:p>
          <a:p>
            <a:pPr lvl="1"/>
            <a:r>
              <a:rPr lang="en-US" sz="1400" dirty="0"/>
              <a:t>New paradigm OBDA (Ontology-Based Data Access)</a:t>
            </a:r>
          </a:p>
          <a:p>
            <a:pPr lvl="2"/>
            <a:r>
              <a:rPr lang="en-US" sz="1000" dirty="0"/>
              <a:t>Merges SQL DB and rule-based</a:t>
            </a:r>
          </a:p>
          <a:p>
            <a:pPr lvl="1"/>
            <a:r>
              <a:rPr lang="en-US" sz="1400" dirty="0"/>
              <a:t>Goal – demonstration by EOCY (last </a:t>
            </a:r>
            <a:r>
              <a:rPr lang="en-US" sz="1400" dirty="0" err="1"/>
              <a:t>DySPAN</a:t>
            </a:r>
            <a:r>
              <a:rPr lang="en-US" sz="1400" dirty="0"/>
              <a:t>-SC meeting this year)</a:t>
            </a:r>
          </a:p>
          <a:p>
            <a:pPr lvl="1"/>
            <a:r>
              <a:rPr lang="en-US" sz="1400" dirty="0"/>
              <a:t>Current prototype showing signs of over business (98% CPU occupancy)</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D30EFE9A-B35C-E143-8E45-7020B9D29518}" type="datetime1">
              <a:rPr lang="en-US" smtClean="0"/>
              <a:t>9/3/21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72046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DEFCEE0D-87B1-1642-8098-6F8EA544A9FC}" type="datetime1">
              <a:rPr lang="en-US" smtClean="0"/>
              <a:t>9/3/21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468745" y="990600"/>
            <a:ext cx="8229600" cy="5334000"/>
          </a:xfrm>
        </p:spPr>
        <p:txBody>
          <a:bodyPr/>
          <a:lstStyle/>
          <a:p>
            <a:r>
              <a:rPr lang="en-US" sz="1600" dirty="0"/>
              <a:t>7/16/21</a:t>
            </a:r>
          </a:p>
          <a:p>
            <a:pPr lvl="1"/>
            <a:r>
              <a:rPr lang="en-US" sz="1200" dirty="0"/>
              <a:t>Lots of interest in 1900.5.2-2022</a:t>
            </a:r>
          </a:p>
          <a:p>
            <a:pPr lvl="1"/>
            <a:r>
              <a:rPr lang="en-US" sz="1200" dirty="0"/>
              <a:t>Working or fix the PAR to a revision target 10/1/21 Ballot (or earlier if permitted)</a:t>
            </a:r>
          </a:p>
          <a:p>
            <a:pPr lvl="1"/>
            <a:r>
              <a:rPr lang="en-US" sz="1200" dirty="0"/>
              <a:t>Will update draft to reflect change to revision</a:t>
            </a:r>
          </a:p>
          <a:p>
            <a:r>
              <a:rPr lang="en-US" sz="1600" dirty="0"/>
              <a:t>9/3/21</a:t>
            </a:r>
          </a:p>
          <a:p>
            <a:pPr lvl="1"/>
            <a:r>
              <a:rPr lang="en-US" sz="1200" dirty="0"/>
              <a:t>Waiting for PAR transition</a:t>
            </a:r>
          </a:p>
          <a:p>
            <a:pPr lvl="1"/>
            <a:r>
              <a:rPr lang="en-US" sz="1200" dirty="0"/>
              <a:t>Responded to question from NESCOM voter on how Rx consume spectrum</a:t>
            </a:r>
          </a:p>
          <a:p>
            <a:pPr lvl="1"/>
            <a:r>
              <a:rPr lang="en-US" sz="1200" dirty="0"/>
              <a:t>Need to ping Oliver on </a:t>
            </a:r>
            <a:r>
              <a:rPr lang="en-US" sz="1200" dirty="0" err="1"/>
              <a:t>DySPAN</a:t>
            </a:r>
            <a:r>
              <a:rPr lang="en-US" sz="1200" dirty="0"/>
              <a:t>-SC approval</a:t>
            </a:r>
          </a:p>
          <a:p>
            <a:endParaRPr lang="en-US" sz="1700" dirty="0"/>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6F8AD0C2-0A5E-4847-BB1F-D3A4777A2041}" type="datetime1">
              <a:rPr lang="en-US" smtClean="0"/>
              <a:t>9/3/21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395247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458200" cy="5392617"/>
          </a:xfrm>
        </p:spPr>
        <p:txBody>
          <a:bodyPr/>
          <a:lstStyle/>
          <a:p>
            <a:r>
              <a:rPr lang="en-US" sz="1800" dirty="0"/>
              <a:t>December Plenary will be virtual</a:t>
            </a:r>
          </a:p>
          <a:p>
            <a:r>
              <a:rPr lang="en-US" sz="1800" dirty="0"/>
              <a:t>Still scheduling the plenary</a:t>
            </a:r>
          </a:p>
          <a:p>
            <a:r>
              <a:rPr lang="en-US" sz="1800" dirty="0"/>
              <a:t>Doodle Pool on Plenary voted</a:t>
            </a:r>
          </a:p>
        </p:txBody>
      </p:sp>
      <p:sp>
        <p:nvSpPr>
          <p:cNvPr id="4" name="Date Placeholder 3"/>
          <p:cNvSpPr>
            <a:spLocks noGrp="1"/>
          </p:cNvSpPr>
          <p:nvPr>
            <p:ph type="dt" sz="quarter" idx="10"/>
          </p:nvPr>
        </p:nvSpPr>
        <p:spPr/>
        <p:txBody>
          <a:bodyPr/>
          <a:lstStyle/>
          <a:p>
            <a:pPr>
              <a:defRPr/>
            </a:pPr>
            <a:fld id="{C02220EB-2D5D-0846-A9FF-A48DA111E2A3}" type="datetime1">
              <a:rPr lang="en-US" smtClean="0"/>
              <a:t>9/3/21</a:t>
            </a:fld>
            <a:endParaRPr lang="en-US"/>
          </a:p>
        </p:txBody>
      </p:sp>
      <p:sp>
        <p:nvSpPr>
          <p:cNvPr id="5" name="Footer Placeholder 4"/>
          <p:cNvSpPr>
            <a:spLocks noGrp="1"/>
          </p:cNvSpPr>
          <p:nvPr>
            <p:ph type="ftr" sz="quarter" idx="11"/>
          </p:nvPr>
        </p:nvSpPr>
        <p:spPr/>
        <p:txBody>
          <a:bodyPr/>
          <a:lstStyle/>
          <a:p>
            <a:pPr>
              <a:defRPr/>
            </a:pPr>
            <a:r>
              <a:rPr lang="en-US"/>
              <a:t>Doc #:5-21-0013-00-agen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603797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7/16/21</a:t>
            </a:r>
          </a:p>
          <a:p>
            <a:pPr lvl="1"/>
            <a:r>
              <a:rPr lang="en-US" sz="1400" dirty="0"/>
              <a:t>Tim met with IEEE EMC (Silicon and chipsets)</a:t>
            </a:r>
          </a:p>
          <a:p>
            <a:pPr lvl="2"/>
            <a:r>
              <a:rPr lang="en-US" sz="1100" dirty="0"/>
              <a:t>Call to arms across IEEE WGs to cross pollinate and bring expertise</a:t>
            </a:r>
          </a:p>
          <a:p>
            <a:r>
              <a:rPr lang="en-US" sz="1800" dirty="0"/>
              <a:t>9/3/21</a:t>
            </a:r>
          </a:p>
          <a:p>
            <a:pPr lvl="1"/>
            <a:r>
              <a:rPr lang="en-US" sz="1400" dirty="0"/>
              <a:t>EMBM Acquisition (2)</a:t>
            </a:r>
            <a:endParaRPr lang="en-US" sz="1500" dirty="0"/>
          </a:p>
          <a:p>
            <a:pPr lvl="2"/>
            <a:r>
              <a:rPr lang="en-US" sz="1100" dirty="0"/>
              <a:t>One already awarded</a:t>
            </a:r>
          </a:p>
          <a:p>
            <a:pPr lvl="2"/>
            <a:r>
              <a:rPr lang="en-US" sz="1100" dirty="0"/>
              <a:t>Second is an OTA for JEMSOC</a:t>
            </a:r>
          </a:p>
          <a:p>
            <a:pPr lvl="2"/>
            <a:r>
              <a:rPr lang="en-US" sz="1100" dirty="0"/>
              <a:t>Internal MITRE CAPSTONE project raised awareness of 1900.5.2 in DoD</a:t>
            </a:r>
          </a:p>
          <a:p>
            <a:pPr lvl="1"/>
            <a:r>
              <a:rPr lang="en-US" sz="1400" dirty="0"/>
              <a:t>Looking at ways to connect Spectrum Dependency Maps to SCMs</a:t>
            </a:r>
          </a:p>
          <a:p>
            <a:pPr lvl="2"/>
            <a:r>
              <a:rPr lang="en-US" sz="1000" dirty="0"/>
              <a:t>MITRE ARCENT Project</a:t>
            </a:r>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EDCF2E22-C6AF-F146-B1FC-55ABC0B610C2}" type="datetime1">
              <a:rPr lang="en-US" smtClean="0"/>
              <a:t>9/3/21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64832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583706" cy="1143000"/>
          </a:xfrm>
        </p:spPr>
        <p:txBody>
          <a:bodyPr>
            <a:normAutofit/>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1900.5 Revision Ad- hoc 9/3/21 1300-1430 ET</a:t>
            </a:r>
          </a:p>
          <a:p>
            <a:r>
              <a:rPr lang="en-US" sz="1600" dirty="0"/>
              <a:t>1900.5 Revision Ad- hoc 10/1/21 1300-1430 ET</a:t>
            </a:r>
          </a:p>
          <a:p>
            <a:r>
              <a:rPr lang="en-US" sz="1600" dirty="0"/>
              <a:t>1900.5 WG 10/1/21 1430-1630 ET</a:t>
            </a:r>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2478752A-B0B5-B74E-AF36-41B1495359F1}" type="datetime1">
              <a:rPr lang="en-US" smtClean="0"/>
              <a:t>9/3/21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1096453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Julia has coauthored a book and mentioned P1900.5 in the bio</a:t>
            </a:r>
          </a:p>
          <a:p>
            <a:pPr lvl="1"/>
            <a:r>
              <a:rPr lang="en-US" sz="1800" dirty="0"/>
              <a:t>Dr. Karen Haigh Cognitive-EW</a:t>
            </a:r>
          </a:p>
          <a:p>
            <a:r>
              <a:rPr lang="en-US" sz="1800" dirty="0"/>
              <a:t>Considering a </a:t>
            </a:r>
            <a:r>
              <a:rPr lang="en-US" sz="1800" dirty="0" err="1"/>
              <a:t>DySPAN</a:t>
            </a:r>
            <a:r>
              <a:rPr lang="en-US" sz="1800" dirty="0"/>
              <a:t> 2021 conference paper</a:t>
            </a:r>
          </a:p>
          <a:p>
            <a:pPr lvl="1"/>
            <a:r>
              <a:rPr lang="en-US" sz="1400" dirty="0"/>
              <a:t>Deadline in one month – can we agree and write down what we are planning</a:t>
            </a:r>
          </a:p>
          <a:p>
            <a:pPr lvl="1"/>
            <a:r>
              <a:rPr lang="en-US" sz="1400" dirty="0"/>
              <a:t>Capitalize on opportunities do more concretely say what we are doing and collect feedback</a:t>
            </a:r>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A254EBDF-8F8A-364B-87F1-1E917C8E3386}" type="datetime1">
              <a:rPr lang="en-US" smtClean="0"/>
              <a:t>9/3/21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4157851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DC9AD0E0-64FB-5246-8248-9AF90EE5ED6D}" type="datetime1">
              <a:rPr lang="en-US" smtClean="0"/>
              <a:t>9/3/21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815317FD-9C18-D14F-8293-2AF4E861FDA5}" type="datetime1">
              <a:rPr lang="en-US" smtClean="0"/>
              <a:t>9/3/21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27F7760E-C73F-D24E-B441-9A9C5735AD19}" type="datetime1">
              <a:rPr lang="en-US" smtClean="0"/>
              <a:t>9/3/21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#:5-21-0013-00-agen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673B8DA3-7D21-AF4D-851B-F920FAB7E238}"/>
              </a:ext>
            </a:extLst>
          </p:cNvPr>
          <p:cNvGraphicFramePr>
            <a:graphicFrameLocks noGrp="1"/>
          </p:cNvGraphicFramePr>
          <p:nvPr>
            <p:extLst>
              <p:ext uri="{D42A27DB-BD31-4B8C-83A1-F6EECF244321}">
                <p14:modId xmlns:p14="http://schemas.microsoft.com/office/powerpoint/2010/main" val="3938265049"/>
              </p:ext>
            </p:extLst>
          </p:nvPr>
        </p:nvGraphicFramePr>
        <p:xfrm>
          <a:off x="2590800" y="990600"/>
          <a:ext cx="5748377" cy="4041048"/>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2140224362"/>
                    </a:ext>
                  </a:extLst>
                </a:gridCol>
                <a:gridCol w="688292">
                  <a:extLst>
                    <a:ext uri="{9D8B030D-6E8A-4147-A177-3AD203B41FA5}">
                      <a16:colId xmlns:a16="http://schemas.microsoft.com/office/drawing/2014/main" val="3992741773"/>
                    </a:ext>
                  </a:extLst>
                </a:gridCol>
                <a:gridCol w="1142112">
                  <a:extLst>
                    <a:ext uri="{9D8B030D-6E8A-4147-A177-3AD203B41FA5}">
                      <a16:colId xmlns:a16="http://schemas.microsoft.com/office/drawing/2014/main" val="2693882810"/>
                    </a:ext>
                  </a:extLst>
                </a:gridCol>
                <a:gridCol w="998402">
                  <a:extLst>
                    <a:ext uri="{9D8B030D-6E8A-4147-A177-3AD203B41FA5}">
                      <a16:colId xmlns:a16="http://schemas.microsoft.com/office/drawing/2014/main" val="499627854"/>
                    </a:ext>
                  </a:extLst>
                </a:gridCol>
                <a:gridCol w="2261533">
                  <a:extLst>
                    <a:ext uri="{9D8B030D-6E8A-4147-A177-3AD203B41FA5}">
                      <a16:colId xmlns:a16="http://schemas.microsoft.com/office/drawing/2014/main" val="3983564869"/>
                    </a:ext>
                  </a:extLst>
                </a:gridCol>
              </a:tblGrid>
              <a:tr h="646566">
                <a:tc>
                  <a:txBody>
                    <a:bodyPr/>
                    <a:lstStyle/>
                    <a:p>
                      <a:pPr algn="ctr" fontAlgn="b"/>
                      <a:r>
                        <a:rPr lang="en-US" sz="900" u="none" strike="noStrike">
                          <a:effectLst/>
                        </a:rPr>
                        <a:t>9/3/21</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8448483"/>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201346676"/>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52114668"/>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245747374"/>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69545993"/>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859044212"/>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655165722"/>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39520274"/>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702021522"/>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078191733"/>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208707536"/>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60360338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81995448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336719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Coyle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Georgia Institute of Technology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46089991"/>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709247058"/>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Shastri</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Jayram</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University of Johannesburg</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031502137"/>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8083592"/>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99314199"/>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302897001"/>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96662917"/>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Foundry Inc (Chair)</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577081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9/3/21  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FAA26ECA-2B9B-5445-8789-F5734EFF901F}" type="datetime1">
              <a:rPr lang="en-US" smtClean="0"/>
              <a:t>9/3/21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5-21-00-13-agen</a:t>
            </a:r>
          </a:p>
          <a:p>
            <a:endParaRPr dirty="0"/>
          </a:p>
          <a:p>
            <a:r>
              <a:rPr dirty="0"/>
              <a:t>Mover:</a:t>
            </a:r>
            <a:r>
              <a:rPr lang="en-US" dirty="0"/>
              <a:t> John</a:t>
            </a:r>
            <a:endParaRPr dirty="0"/>
          </a:p>
          <a:p>
            <a:r>
              <a:rPr dirty="0"/>
              <a:t>Second:</a:t>
            </a:r>
            <a:r>
              <a:rPr lang="en-US" dirty="0"/>
              <a:t> 	Reinhard</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3AFB6E1-43C4-4C46-B7DE-4D861C7C9A2A}" type="datetime1">
              <a:rPr lang="en-US" smtClean="0"/>
              <a:t>9/3/21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9/3/21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9/3/21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FF2085E2-E472-3845-9D1E-EC44BB65ACC8}" type="datetime1">
              <a:rPr lang="en-US" smtClean="0"/>
              <a:t>9/3/21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#:5-21-0013-00-agen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32257</TotalTime>
  <Words>2734</Words>
  <Application>Microsoft Macintosh PowerPoint</Application>
  <PresentationFormat>On-screen Show (4:3)</PresentationFormat>
  <Paragraphs>423</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548</cp:revision>
  <dcterms:created xsi:type="dcterms:W3CDTF">2013-08-13T02:52:21Z</dcterms:created>
  <dcterms:modified xsi:type="dcterms:W3CDTF">2021-09-03T13:17:16Z</dcterms:modified>
</cp:coreProperties>
</file>