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69" r:id="rId7"/>
    <p:sldId id="414" r:id="rId8"/>
    <p:sldId id="461" r:id="rId9"/>
    <p:sldId id="462" r:id="rId10"/>
    <p:sldId id="463" r:id="rId11"/>
    <p:sldId id="368" r:id="rId12"/>
    <p:sldId id="369" r:id="rId13"/>
    <p:sldId id="370" r:id="rId14"/>
    <p:sldId id="371" r:id="rId15"/>
    <p:sldId id="372" r:id="rId16"/>
    <p:sldId id="465" r:id="rId17"/>
    <p:sldId id="437" r:id="rId18"/>
    <p:sldId id="438" r:id="rId19"/>
    <p:sldId id="431" r:id="rId20"/>
    <p:sldId id="426" r:id="rId21"/>
    <p:sldId id="440" r:id="rId22"/>
    <p:sldId id="430" r:id="rId23"/>
    <p:sldId id="454" r:id="rId24"/>
    <p:sldId id="46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742BE2-5DD2-3144-A334-BED0C0075426}" v="12" dt="2021-07-08T17:16:41.7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39" autoAdjust="0"/>
    <p:restoredTop sz="96338"/>
  </p:normalViewPr>
  <p:slideViewPr>
    <p:cSldViewPr>
      <p:cViewPr varScale="1">
        <p:scale>
          <a:sx n="260" d="100"/>
          <a:sy n="260" d="100"/>
        </p:scale>
        <p:origin x="3224"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2A2BB867-1D3F-E64C-9088-DDF1F930F238}"/>
    <pc:docChg chg="modSld">
      <pc:chgData name="Tony Rennier" userId="c9404d753a9a413b" providerId="LiveId" clId="{2A2BB867-1D3F-E64C-9088-DDF1F930F238}" dt="2021-07-08T16:35:14.742" v="13" actId="20577"/>
      <pc:docMkLst>
        <pc:docMk/>
      </pc:docMkLst>
      <pc:sldChg chg="addSp modSp">
        <pc:chgData name="Tony Rennier" userId="c9404d753a9a413b" providerId="LiveId" clId="{2A2BB867-1D3F-E64C-9088-DDF1F930F238}" dt="2021-07-08T16:34:44.639" v="0"/>
        <pc:sldMkLst>
          <pc:docMk/>
          <pc:sldMk cId="0" sldId="368"/>
        </pc:sldMkLst>
        <pc:spChg chg="add mod">
          <ac:chgData name="Tony Rennier" userId="c9404d753a9a413b" providerId="LiveId" clId="{2A2BB867-1D3F-E64C-9088-DDF1F930F238}" dt="2021-07-08T16:34:44.639" v="0"/>
          <ac:spMkLst>
            <pc:docMk/>
            <pc:sldMk cId="0" sldId="368"/>
            <ac:spMk id="3" creationId="{A6F9E27D-2160-C04D-A477-CF60CE2D441A}"/>
          </ac:spMkLst>
        </pc:spChg>
      </pc:sldChg>
      <pc:sldChg chg="addSp modSp">
        <pc:chgData name="Tony Rennier" userId="c9404d753a9a413b" providerId="LiveId" clId="{2A2BB867-1D3F-E64C-9088-DDF1F930F238}" dt="2021-07-08T16:34:44.639" v="0"/>
        <pc:sldMkLst>
          <pc:docMk/>
          <pc:sldMk cId="0" sldId="369"/>
        </pc:sldMkLst>
        <pc:spChg chg="add mod">
          <ac:chgData name="Tony Rennier" userId="c9404d753a9a413b" providerId="LiveId" clId="{2A2BB867-1D3F-E64C-9088-DDF1F930F238}" dt="2021-07-08T16:34:44.639" v="0"/>
          <ac:spMkLst>
            <pc:docMk/>
            <pc:sldMk cId="0" sldId="369"/>
            <ac:spMk id="3" creationId="{DD16552A-2722-FA42-AB84-18E1B36C9F62}"/>
          </ac:spMkLst>
        </pc:spChg>
      </pc:sldChg>
      <pc:sldChg chg="addSp modSp">
        <pc:chgData name="Tony Rennier" userId="c9404d753a9a413b" providerId="LiveId" clId="{2A2BB867-1D3F-E64C-9088-DDF1F930F238}" dt="2021-07-08T16:34:44.639" v="0"/>
        <pc:sldMkLst>
          <pc:docMk/>
          <pc:sldMk cId="0" sldId="370"/>
        </pc:sldMkLst>
        <pc:spChg chg="add mod">
          <ac:chgData name="Tony Rennier" userId="c9404d753a9a413b" providerId="LiveId" clId="{2A2BB867-1D3F-E64C-9088-DDF1F930F238}" dt="2021-07-08T16:34:44.639" v="0"/>
          <ac:spMkLst>
            <pc:docMk/>
            <pc:sldMk cId="0" sldId="370"/>
            <ac:spMk id="3" creationId="{27069F59-9A43-1E45-89BA-F8F908625443}"/>
          </ac:spMkLst>
        </pc:spChg>
      </pc:sldChg>
      <pc:sldChg chg="addSp modSp">
        <pc:chgData name="Tony Rennier" userId="c9404d753a9a413b" providerId="LiveId" clId="{2A2BB867-1D3F-E64C-9088-DDF1F930F238}" dt="2021-07-08T16:34:44.639" v="0"/>
        <pc:sldMkLst>
          <pc:docMk/>
          <pc:sldMk cId="0" sldId="371"/>
        </pc:sldMkLst>
        <pc:spChg chg="add mod">
          <ac:chgData name="Tony Rennier" userId="c9404d753a9a413b" providerId="LiveId" clId="{2A2BB867-1D3F-E64C-9088-DDF1F930F238}" dt="2021-07-08T16:34:44.639" v="0"/>
          <ac:spMkLst>
            <pc:docMk/>
            <pc:sldMk cId="0" sldId="371"/>
            <ac:spMk id="3" creationId="{AAC56AF5-86AC-4F44-906E-4C2CD3B9AB16}"/>
          </ac:spMkLst>
        </pc:spChg>
      </pc:sldChg>
      <pc:sldChg chg="addSp modSp">
        <pc:chgData name="Tony Rennier" userId="c9404d753a9a413b" providerId="LiveId" clId="{2A2BB867-1D3F-E64C-9088-DDF1F930F238}" dt="2021-07-08T16:34:44.639" v="0"/>
        <pc:sldMkLst>
          <pc:docMk/>
          <pc:sldMk cId="0" sldId="372"/>
        </pc:sldMkLst>
        <pc:spChg chg="add mod">
          <ac:chgData name="Tony Rennier" userId="c9404d753a9a413b" providerId="LiveId" clId="{2A2BB867-1D3F-E64C-9088-DDF1F930F238}" dt="2021-07-08T16:34:44.639" v="0"/>
          <ac:spMkLst>
            <pc:docMk/>
            <pc:sldMk cId="0" sldId="372"/>
            <ac:spMk id="3" creationId="{B84F0277-426D-B64B-9849-0CD498C962BC}"/>
          </ac:spMkLst>
        </pc:spChg>
      </pc:sldChg>
      <pc:sldChg chg="modSp mod">
        <pc:chgData name="Tony Rennier" userId="c9404d753a9a413b" providerId="LiveId" clId="{2A2BB867-1D3F-E64C-9088-DDF1F930F238}" dt="2021-07-08T16:35:14.742" v="13" actId="20577"/>
        <pc:sldMkLst>
          <pc:docMk/>
          <pc:sldMk cId="517413180" sldId="417"/>
        </pc:sldMkLst>
        <pc:spChg chg="mod">
          <ac:chgData name="Tony Rennier" userId="c9404d753a9a413b" providerId="LiveId" clId="{2A2BB867-1D3F-E64C-9088-DDF1F930F238}" dt="2021-07-08T16:35:14.742" v="13" actId="20577"/>
          <ac:spMkLst>
            <pc:docMk/>
            <pc:sldMk cId="517413180" sldId="417"/>
            <ac:spMk id="5" creationId="{61FBFA34-AD31-C64C-9C03-9FE4B70D0283}"/>
          </ac:spMkLst>
        </pc:spChg>
      </pc:sldChg>
    </pc:docChg>
  </pc:docChgLst>
  <pc:docChgLst>
    <pc:chgData name="Tony Rennier" userId="c9404d753a9a413b" providerId="LiveId" clId="{9B742BE2-5DD2-3144-A334-BED0C0075426}"/>
    <pc:docChg chg="custSel addSld delSld modSld">
      <pc:chgData name="Tony Rennier" userId="c9404d753a9a413b" providerId="LiveId" clId="{9B742BE2-5DD2-3144-A334-BED0C0075426}" dt="2021-07-12T15:34:23.799" v="492" actId="20577"/>
      <pc:docMkLst>
        <pc:docMk/>
      </pc:docMkLst>
      <pc:sldChg chg="modSp mod">
        <pc:chgData name="Tony Rennier" userId="c9404d753a9a413b" providerId="LiveId" clId="{9B742BE2-5DD2-3144-A334-BED0C0075426}" dt="2021-07-08T16:55:03.109" v="118" actId="20577"/>
        <pc:sldMkLst>
          <pc:docMk/>
          <pc:sldMk cId="0" sldId="332"/>
        </pc:sldMkLst>
        <pc:spChg chg="mod">
          <ac:chgData name="Tony Rennier" userId="c9404d753a9a413b" providerId="LiveId" clId="{9B742BE2-5DD2-3144-A334-BED0C0075426}" dt="2021-07-08T16:55:03.109" v="118" actId="20577"/>
          <ac:spMkLst>
            <pc:docMk/>
            <pc:sldMk cId="0" sldId="332"/>
            <ac:spMk id="6147" creationId="{00000000-0000-0000-0000-000000000000}"/>
          </ac:spMkLst>
        </pc:spChg>
      </pc:sldChg>
      <pc:sldChg chg="add del">
        <pc:chgData name="Tony Rennier" userId="c9404d753a9a413b" providerId="LiveId" clId="{9B742BE2-5DD2-3144-A334-BED0C0075426}" dt="2021-07-08T16:58:02.570" v="134"/>
        <pc:sldMkLst>
          <pc:docMk/>
          <pc:sldMk cId="0" sldId="368"/>
        </pc:sldMkLst>
      </pc:sldChg>
      <pc:sldChg chg="modSp add del mod">
        <pc:chgData name="Tony Rennier" userId="c9404d753a9a413b" providerId="LiveId" clId="{9B742BE2-5DD2-3144-A334-BED0C0075426}" dt="2021-07-08T16:58:27.292" v="139" actId="14100"/>
        <pc:sldMkLst>
          <pc:docMk/>
          <pc:sldMk cId="0" sldId="369"/>
        </pc:sldMkLst>
        <pc:spChg chg="mod">
          <ac:chgData name="Tony Rennier" userId="c9404d753a9a413b" providerId="LiveId" clId="{9B742BE2-5DD2-3144-A334-BED0C0075426}" dt="2021-07-08T16:58:27.292" v="139" actId="14100"/>
          <ac:spMkLst>
            <pc:docMk/>
            <pc:sldMk cId="0" sldId="369"/>
            <ac:spMk id="2" creationId="{E031A5C5-6D2A-DE43-B63C-34F023CF8649}"/>
          </ac:spMkLst>
        </pc:spChg>
      </pc:sldChg>
      <pc:sldChg chg="add del">
        <pc:chgData name="Tony Rennier" userId="c9404d753a9a413b" providerId="LiveId" clId="{9B742BE2-5DD2-3144-A334-BED0C0075426}" dt="2021-07-08T16:58:02.570" v="134"/>
        <pc:sldMkLst>
          <pc:docMk/>
          <pc:sldMk cId="0" sldId="370"/>
        </pc:sldMkLst>
      </pc:sldChg>
      <pc:sldChg chg="modSp add del mod">
        <pc:chgData name="Tony Rennier" userId="c9404d753a9a413b" providerId="LiveId" clId="{9B742BE2-5DD2-3144-A334-BED0C0075426}" dt="2021-07-08T16:58:43.465" v="141" actId="404"/>
        <pc:sldMkLst>
          <pc:docMk/>
          <pc:sldMk cId="0" sldId="371"/>
        </pc:sldMkLst>
        <pc:spChg chg="mod">
          <ac:chgData name="Tony Rennier" userId="c9404d753a9a413b" providerId="LiveId" clId="{9B742BE2-5DD2-3144-A334-BED0C0075426}" dt="2021-07-08T16:58:43.465" v="141" actId="404"/>
          <ac:spMkLst>
            <pc:docMk/>
            <pc:sldMk cId="0" sldId="371"/>
            <ac:spMk id="2" creationId="{AE750B6F-4AF0-5249-A4FA-F2B31A2344E4}"/>
          </ac:spMkLst>
        </pc:spChg>
      </pc:sldChg>
      <pc:sldChg chg="add del">
        <pc:chgData name="Tony Rennier" userId="c9404d753a9a413b" providerId="LiveId" clId="{9B742BE2-5DD2-3144-A334-BED0C0075426}" dt="2021-07-08T16:58:02.570" v="134"/>
        <pc:sldMkLst>
          <pc:docMk/>
          <pc:sldMk cId="0" sldId="372"/>
        </pc:sldMkLst>
      </pc:sldChg>
      <pc:sldChg chg="addSp delSp modSp mod">
        <pc:chgData name="Tony Rennier" userId="c9404d753a9a413b" providerId="LiveId" clId="{9B742BE2-5DD2-3144-A334-BED0C0075426}" dt="2021-07-12T15:20:04.052" v="227" actId="20577"/>
        <pc:sldMkLst>
          <pc:docMk/>
          <pc:sldMk cId="3042167414" sldId="413"/>
        </pc:sldMkLst>
        <pc:spChg chg="add mod">
          <ac:chgData name="Tony Rennier" userId="c9404d753a9a413b" providerId="LiveId" clId="{9B742BE2-5DD2-3144-A334-BED0C0075426}" dt="2021-07-12T15:20:04.052" v="227" actId="20577"/>
          <ac:spMkLst>
            <pc:docMk/>
            <pc:sldMk cId="3042167414" sldId="413"/>
            <ac:spMk id="6" creationId="{8C6C1438-4184-F740-A4CF-078ABAB76622}"/>
          </ac:spMkLst>
        </pc:spChg>
        <pc:graphicFrameChg chg="add mod modGraphic">
          <ac:chgData name="Tony Rennier" userId="c9404d753a9a413b" providerId="LiveId" clId="{9B742BE2-5DD2-3144-A334-BED0C0075426}" dt="2021-07-12T15:19:54.234" v="224" actId="20577"/>
          <ac:graphicFrameMkLst>
            <pc:docMk/>
            <pc:sldMk cId="3042167414" sldId="413"/>
            <ac:graphicFrameMk id="2" creationId="{2DF9BE27-80B4-5E4E-B7EE-39CE287623EB}"/>
          </ac:graphicFrameMkLst>
        </pc:graphicFrameChg>
        <pc:graphicFrameChg chg="del">
          <ac:chgData name="Tony Rennier" userId="c9404d753a9a413b" providerId="LiveId" clId="{9B742BE2-5DD2-3144-A334-BED0C0075426}" dt="2021-07-08T16:39:34.278" v="0" actId="478"/>
          <ac:graphicFrameMkLst>
            <pc:docMk/>
            <pc:sldMk cId="3042167414" sldId="413"/>
            <ac:graphicFrameMk id="5" creationId="{7BB8886A-0653-134E-B2E2-CC4FDE79B3EA}"/>
          </ac:graphicFrameMkLst>
        </pc:graphicFrameChg>
      </pc:sldChg>
      <pc:sldChg chg="modSp mod">
        <pc:chgData name="Tony Rennier" userId="c9404d753a9a413b" providerId="LiveId" clId="{9B742BE2-5DD2-3144-A334-BED0C0075426}" dt="2021-07-12T15:03:35.408" v="219" actId="20577"/>
        <pc:sldMkLst>
          <pc:docMk/>
          <pc:sldMk cId="517413180" sldId="417"/>
        </pc:sldMkLst>
        <pc:spChg chg="mod">
          <ac:chgData name="Tony Rennier" userId="c9404d753a9a413b" providerId="LiveId" clId="{9B742BE2-5DD2-3144-A334-BED0C0075426}" dt="2021-07-12T15:03:35.408" v="219" actId="20577"/>
          <ac:spMkLst>
            <pc:docMk/>
            <pc:sldMk cId="517413180" sldId="417"/>
            <ac:spMk id="8" creationId="{CE2CF95B-7224-B742-B0A5-D3703FB72C7A}"/>
          </ac:spMkLst>
        </pc:spChg>
      </pc:sldChg>
      <pc:sldChg chg="modSp mod">
        <pc:chgData name="Tony Rennier" userId="c9404d753a9a413b" providerId="LiveId" clId="{9B742BE2-5DD2-3144-A334-BED0C0075426}" dt="2021-07-08T17:13:13.799" v="163" actId="20577"/>
        <pc:sldMkLst>
          <pc:docMk/>
          <pc:sldMk cId="603797575" sldId="426"/>
        </pc:sldMkLst>
        <pc:spChg chg="mod">
          <ac:chgData name="Tony Rennier" userId="c9404d753a9a413b" providerId="LiveId" clId="{9B742BE2-5DD2-3144-A334-BED0C0075426}" dt="2021-07-08T17:13:13.799" v="163" actId="20577"/>
          <ac:spMkLst>
            <pc:docMk/>
            <pc:sldMk cId="603797575" sldId="426"/>
            <ac:spMk id="15363" creationId="{00000000-0000-0000-0000-000000000000}"/>
          </ac:spMkLst>
        </pc:spChg>
      </pc:sldChg>
      <pc:sldChg chg="addSp delSp modSp mod">
        <pc:chgData name="Tony Rennier" userId="c9404d753a9a413b" providerId="LiveId" clId="{9B742BE2-5DD2-3144-A334-BED0C0075426}" dt="2021-07-08T17:18:26.195" v="218" actId="20577"/>
        <pc:sldMkLst>
          <pc:docMk/>
          <pc:sldMk cId="1096453741" sldId="430"/>
        </pc:sldMkLst>
        <pc:spChg chg="mod">
          <ac:chgData name="Tony Rennier" userId="c9404d753a9a413b" providerId="LiveId" clId="{9B742BE2-5DD2-3144-A334-BED0C0075426}" dt="2021-07-08T17:18:26.195" v="218" actId="20577"/>
          <ac:spMkLst>
            <pc:docMk/>
            <pc:sldMk cId="1096453741" sldId="430"/>
            <ac:spMk id="17411" creationId="{00000000-0000-0000-0000-000000000000}"/>
          </ac:spMkLst>
        </pc:spChg>
        <pc:picChg chg="add mod">
          <ac:chgData name="Tony Rennier" userId="c9404d753a9a413b" providerId="LiveId" clId="{9B742BE2-5DD2-3144-A334-BED0C0075426}" dt="2021-07-08T17:15:25.543" v="170" actId="1076"/>
          <ac:picMkLst>
            <pc:docMk/>
            <pc:sldMk cId="1096453741" sldId="430"/>
            <ac:picMk id="2" creationId="{D60001A5-93BB-D341-8854-9F3A0256C2A1}"/>
          </ac:picMkLst>
        </pc:picChg>
        <pc:picChg chg="del">
          <ac:chgData name="Tony Rennier" userId="c9404d753a9a413b" providerId="LiveId" clId="{9B742BE2-5DD2-3144-A334-BED0C0075426}" dt="2021-07-08T17:13:38.783" v="165" actId="478"/>
          <ac:picMkLst>
            <pc:docMk/>
            <pc:sldMk cId="1096453741" sldId="430"/>
            <ac:picMk id="3" creationId="{D6D03C3C-D354-7F4E-B7B7-D6F4814E2D33}"/>
          </ac:picMkLst>
        </pc:picChg>
      </pc:sldChg>
      <pc:sldChg chg="modSp add mod">
        <pc:chgData name="Tony Rennier" userId="c9404d753a9a413b" providerId="LiveId" clId="{9B742BE2-5DD2-3144-A334-BED0C0075426}" dt="2021-07-08T16:54:01.504" v="114" actId="20577"/>
        <pc:sldMkLst>
          <pc:docMk/>
          <pc:sldMk cId="1328351477" sldId="431"/>
        </pc:sldMkLst>
        <pc:spChg chg="mod">
          <ac:chgData name="Tony Rennier" userId="c9404d753a9a413b" providerId="LiveId" clId="{9B742BE2-5DD2-3144-A334-BED0C0075426}" dt="2021-07-08T16:54:01.504" v="114" actId="20577"/>
          <ac:spMkLst>
            <pc:docMk/>
            <pc:sldMk cId="1328351477" sldId="431"/>
            <ac:spMk id="9" creationId="{0441A261-21A4-6C41-A14B-B84E1C0791D6}"/>
          </ac:spMkLst>
        </pc:spChg>
        <pc:spChg chg="mod">
          <ac:chgData name="Tony Rennier" userId="c9404d753a9a413b" providerId="LiveId" clId="{9B742BE2-5DD2-3144-A334-BED0C0075426}" dt="2021-07-08T16:53:41.908" v="104" actId="20577"/>
          <ac:spMkLst>
            <pc:docMk/>
            <pc:sldMk cId="1328351477" sldId="431"/>
            <ac:spMk id="14338" creationId="{00000000-0000-0000-0000-000000000000}"/>
          </ac:spMkLst>
        </pc:spChg>
      </pc:sldChg>
      <pc:sldChg chg="modSp mod">
        <pc:chgData name="Tony Rennier" userId="c9404d753a9a413b" providerId="LiveId" clId="{9B742BE2-5DD2-3144-A334-BED0C0075426}" dt="2021-07-08T16:59:52.395" v="156" actId="20577"/>
        <pc:sldMkLst>
          <pc:docMk/>
          <pc:sldMk cId="2720461886" sldId="437"/>
        </pc:sldMkLst>
        <pc:spChg chg="mod">
          <ac:chgData name="Tony Rennier" userId="c9404d753a9a413b" providerId="LiveId" clId="{9B742BE2-5DD2-3144-A334-BED0C0075426}" dt="2021-07-08T16:59:52.395" v="156" actId="20577"/>
          <ac:spMkLst>
            <pc:docMk/>
            <pc:sldMk cId="2720461886" sldId="437"/>
            <ac:spMk id="14339" creationId="{00000000-0000-0000-0000-000000000000}"/>
          </ac:spMkLst>
        </pc:spChg>
      </pc:sldChg>
      <pc:sldChg chg="modSp mod">
        <pc:chgData name="Tony Rennier" userId="c9404d753a9a413b" providerId="LiveId" clId="{9B742BE2-5DD2-3144-A334-BED0C0075426}" dt="2021-07-12T15:34:23.799" v="492" actId="20577"/>
        <pc:sldMkLst>
          <pc:docMk/>
          <pc:sldMk cId="3952479579" sldId="438"/>
        </pc:sldMkLst>
        <pc:spChg chg="mod">
          <ac:chgData name="Tony Rennier" userId="c9404d753a9a413b" providerId="LiveId" clId="{9B742BE2-5DD2-3144-A334-BED0C0075426}" dt="2021-07-12T15:34:23.799" v="492" actId="20577"/>
          <ac:spMkLst>
            <pc:docMk/>
            <pc:sldMk cId="3952479579" sldId="438"/>
            <ac:spMk id="14339" creationId="{00000000-0000-0000-0000-000000000000}"/>
          </ac:spMkLst>
        </pc:spChg>
      </pc:sldChg>
      <pc:sldChg chg="modSp mod">
        <pc:chgData name="Tony Rennier" userId="c9404d753a9a413b" providerId="LiveId" clId="{9B742BE2-5DD2-3144-A334-BED0C0075426}" dt="2021-07-12T15:27:59.914" v="423" actId="313"/>
        <pc:sldMkLst>
          <pc:docMk/>
          <pc:sldMk cId="1343855003" sldId="465"/>
        </pc:sldMkLst>
        <pc:spChg chg="mod">
          <ac:chgData name="Tony Rennier" userId="c9404d753a9a413b" providerId="LiveId" clId="{9B742BE2-5DD2-3144-A334-BED0C0075426}" dt="2021-07-12T15:27:59.914" v="423" actId="313"/>
          <ac:spMkLst>
            <pc:docMk/>
            <pc:sldMk cId="1343855003" sldId="465"/>
            <ac:spMk id="14338" creationId="{00000000-0000-0000-0000-000000000000}"/>
          </ac:spMkLst>
        </pc:spChg>
        <pc:spChg chg="mod">
          <ac:chgData name="Tony Rennier" userId="c9404d753a9a413b" providerId="LiveId" clId="{9B742BE2-5DD2-3144-A334-BED0C0075426}" dt="2021-07-12T15:26:57.773" v="422" actId="20577"/>
          <ac:spMkLst>
            <pc:docMk/>
            <pc:sldMk cId="1343855003" sldId="465"/>
            <ac:spMk id="14339" creationId="{00000000-0000-0000-0000-000000000000}"/>
          </ac:spMkLst>
        </pc:spChg>
      </pc:sldChg>
      <pc:sldChg chg="del">
        <pc:chgData name="Tony Rennier" userId="c9404d753a9a413b" providerId="LiveId" clId="{9B742BE2-5DD2-3144-A334-BED0C0075426}" dt="2021-07-08T17:13:21.673" v="164" actId="2696"/>
        <pc:sldMkLst>
          <pc:docMk/>
          <pc:sldMk cId="2608431137" sldId="468"/>
        </pc:sldMkLst>
      </pc:sldChg>
      <pc:sldChg chg="modSp add mod">
        <pc:chgData name="Tony Rennier" userId="c9404d753a9a413b" providerId="LiveId" clId="{9B742BE2-5DD2-3144-A334-BED0C0075426}" dt="2021-07-08T16:55:13.826" v="132" actId="20577"/>
        <pc:sldMkLst>
          <pc:docMk/>
          <pc:sldMk cId="3146810995" sldId="469"/>
        </pc:sldMkLst>
        <pc:spChg chg="mod">
          <ac:chgData name="Tony Rennier" userId="c9404d753a9a413b" providerId="LiveId" clId="{9B742BE2-5DD2-3144-A334-BED0C0075426}" dt="2021-07-08T16:55:13.826" v="132" actId="20577"/>
          <ac:spMkLst>
            <pc:docMk/>
            <pc:sldMk cId="3146810995" sldId="469"/>
            <ac:spMk id="614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7/16/21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2098677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9EA5F8A2-855D-9D48-A5E0-397F1F3CD89A}" type="datetime1">
              <a:rPr lang="en-US" smtClean="0"/>
              <a:t>7/16/21</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#:5-21-0011-00-agen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743B16E-62B2-B644-B841-EF1EBAC608D3}" type="datetime1">
              <a:rPr lang="en-US" smtClean="0"/>
              <a:t>7/16/21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0766204-811C-464A-A9F4-8F3C184A7A19}" type="datetime1">
              <a:rPr lang="en-US" smtClean="0"/>
              <a:t>7/16/21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C2F7D776-0A79-E840-AFB5-775148398245}" type="datetime1">
              <a:rPr lang="en-US" smtClean="0"/>
              <a:t>7/16/21</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#:5-21-0011-00-agen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D98EFF5F-F076-B241-9A7F-729A50DB7610}" type="datetime1">
              <a:rPr lang="en-US" smtClean="0"/>
              <a:t>7/16/21</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#:5-21-0011-00-agen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81D17898-5F1C-804F-9CB6-9B4FDE526391}" type="datetime1">
              <a:rPr lang="en-US" smtClean="0"/>
              <a:t>7/16/21</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#:5-21-0011-00-agen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98E6D0AB-4560-B945-8B9A-E74704A67DF4}" type="datetime1">
              <a:rPr lang="en-US" smtClean="0"/>
              <a:t>7/16/21</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#:5-21-0011-00-agen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0646450-6814-C64B-9E84-0687D84D7A9B}" type="datetime1">
              <a:rPr lang="en-US" smtClean="0"/>
              <a:t>7/16/21</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#:5-21-0011-00-agen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440EFA1C-8E9A-9B41-92DF-FC8D07D66CD9}" type="datetime1">
              <a:rPr lang="en-US" smtClean="0"/>
              <a:t>7/16/21</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#:5-21-0011-00-agen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E6EF8B1-B124-6C43-B7F1-4616D6227FD1}" type="datetime1">
              <a:rPr lang="en-US" smtClean="0"/>
              <a:t>7/16/21</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#:5-21-0011-00-agen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A23D43C-39F1-224A-8EF6-EBDF1CC710A4}" type="datetime1">
              <a:rPr lang="en-US" smtClean="0"/>
              <a:t>7/16/21</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0EFE6151-A9B2-7844-B516-D75227DBADC9}" type="datetime1">
              <a:rPr lang="en-US" smtClean="0"/>
              <a:t>7/16/21</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#:5-21-0011-00-agen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44BB4CE-8C44-B940-B60D-ED02CFF01843}" type="datetime1">
              <a:rPr lang="en-US" smtClean="0"/>
              <a:t>7/16/21</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#:5-21-0011-00-agen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4874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12-16 July 2021</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12-16 July 2021</a:t>
            </a:r>
          </a:p>
          <a:p>
            <a:pPr eaLnBrk="0" hangingPunct="0"/>
            <a:r>
              <a:rPr lang="en-US" sz="1200" b="1" dirty="0">
                <a:latin typeface="Arial" pitchFamily="34" charset="0"/>
                <a:cs typeface="Times New Roman" pitchFamily="18" charset="0"/>
              </a:rPr>
              <a:t>Document No: 5-21-0011-00-agen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22D70555-BB20-A34A-BD75-427F6A7BE28A}" type="datetime1">
              <a:rPr lang="en-US" smtClean="0"/>
              <a:t>7/16/21</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#:5-21-0011-00-agen</a:t>
            </a:r>
            <a:endParaRPr lang="en-US" dirty="0"/>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IEEE’s patent policy is described in Clause 6 of the </a:t>
            </a:r>
            <a:r>
              <a:rPr lang="en-US" altLang="en-US" sz="1400" i="1" dirty="0">
                <a:cs typeface="Calibri" panose="020F0502020204030204" pitchFamily="34" charset="0"/>
              </a:rPr>
              <a:t>IEEE SA Standards Board Bylaws</a:t>
            </a:r>
            <a:r>
              <a:rPr lang="en-US" altLang="en-US" sz="1400" dirty="0">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7/12/21</a:t>
            </a:r>
          </a:p>
          <a:p>
            <a:pPr lvl="1"/>
            <a:r>
              <a:rPr lang="en-US" sz="1400" dirty="0"/>
              <a:t>Continued Black box discussion</a:t>
            </a:r>
          </a:p>
          <a:p>
            <a:pPr lvl="2"/>
            <a:r>
              <a:rPr lang="en-US" sz="1000" dirty="0"/>
              <a:t>Tentative consensus</a:t>
            </a:r>
          </a:p>
          <a:p>
            <a:pPr lvl="1"/>
            <a:r>
              <a:rPr lang="en-US" sz="1400" dirty="0"/>
              <a:t>Taking up White box description </a:t>
            </a:r>
          </a:p>
          <a:p>
            <a:pPr lvl="1"/>
            <a:r>
              <a:rPr lang="en-US" sz="1400" dirty="0"/>
              <a:t>Dave working on a description of what makes a cognitive systems a cognitive system</a:t>
            </a:r>
          </a:p>
          <a:p>
            <a:r>
              <a:rPr lang="en-US" sz="1800" dirty="0"/>
              <a:t>7/16/21</a:t>
            </a:r>
          </a:p>
          <a:p>
            <a:pPr lvl="1"/>
            <a:r>
              <a:rPr lang="en-US" sz="1400" dirty="0"/>
              <a:t>PAR to be reviewed for scope in the future</a:t>
            </a:r>
          </a:p>
          <a:p>
            <a:pPr lvl="1"/>
            <a:r>
              <a:rPr lang="en-US" sz="1400" dirty="0"/>
              <a:t>Strawman outline from 1900.5-2011</a:t>
            </a:r>
          </a:p>
          <a:p>
            <a:pPr lvl="1"/>
            <a:r>
              <a:rPr lang="en-US" sz="1400" dirty="0"/>
              <a:t>Continue to populate the </a:t>
            </a:r>
            <a:r>
              <a:rPr lang="en-US" sz="1400" dirty="0" err="1"/>
              <a:t>iMeet</a:t>
            </a:r>
            <a:r>
              <a:rPr lang="en-US" sz="1400" dirty="0"/>
              <a:t> Wiki</a:t>
            </a:r>
          </a:p>
          <a:p>
            <a:pPr lvl="1"/>
            <a:r>
              <a:rPr lang="en-US" sz="1400" dirty="0"/>
              <a:t>Ad-hoc on 7/14/21</a:t>
            </a:r>
          </a:p>
          <a:p>
            <a:pPr lvl="2"/>
            <a:r>
              <a:rPr lang="en-US" sz="1000" dirty="0"/>
              <a:t>More details on Black-box description</a:t>
            </a:r>
          </a:p>
          <a:p>
            <a:pPr lvl="2"/>
            <a:r>
              <a:rPr lang="en-US" sz="1000" dirty="0"/>
              <a:t>Support for Dynamic Policy Management in addition Dynamic Spectrum Access (from P1900.5-2011)</a:t>
            </a:r>
          </a:p>
          <a:p>
            <a:pPr lvl="2"/>
            <a:r>
              <a:rPr lang="en-US" sz="1000" dirty="0"/>
              <a:t>Details around QoS being discussed embedded or external of the black-box</a:t>
            </a:r>
          </a:p>
          <a:p>
            <a:pPr lvl="3"/>
            <a:r>
              <a:rPr lang="en-US" sz="900" dirty="0"/>
              <a:t>Dave Initiating an email discussion to explore the concept</a:t>
            </a:r>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4D77B765-ABFD-7D4A-ABFE-E32BF181FBCD}" type="datetime1">
              <a:rPr lang="en-US" smtClean="0"/>
              <a:t>7/16/21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41300" y="819211"/>
            <a:ext cx="7835900" cy="5629214"/>
          </a:xfrm>
        </p:spPr>
        <p:txBody>
          <a:bodyPr/>
          <a:lstStyle/>
          <a:p>
            <a:r>
              <a:rPr lang="en-US" sz="1800" dirty="0"/>
              <a:t>6/4/21</a:t>
            </a:r>
          </a:p>
          <a:p>
            <a:pPr lvl="1"/>
            <a:r>
              <a:rPr lang="en-US" sz="1400" dirty="0"/>
              <a:t>Requested 2 ad-</a:t>
            </a:r>
            <a:r>
              <a:rPr lang="en-US" sz="1400" dirty="0" err="1"/>
              <a:t>hocs</a:t>
            </a:r>
            <a:endParaRPr lang="en-US" sz="1400" dirty="0"/>
          </a:p>
          <a:p>
            <a:endParaRPr lang="en-US" sz="1800" dirty="0"/>
          </a:p>
          <a:p>
            <a:r>
              <a:rPr lang="en-US" sz="1800" dirty="0"/>
              <a:t>7/14/21</a:t>
            </a:r>
          </a:p>
          <a:p>
            <a:pPr lvl="1"/>
            <a:r>
              <a:rPr lang="en-US" sz="1400" dirty="0"/>
              <a:t>Planned ad-</a:t>
            </a:r>
            <a:r>
              <a:rPr lang="en-US" sz="1400" dirty="0" err="1"/>
              <a:t>hocs</a:t>
            </a:r>
            <a:r>
              <a:rPr lang="en-US" sz="1400" dirty="0"/>
              <a:t> had to be cancelled</a:t>
            </a:r>
          </a:p>
          <a:p>
            <a:pPr lvl="2"/>
            <a:r>
              <a:rPr lang="en-US" sz="1000" dirty="0"/>
              <a:t>Looking for an ad-hoc after next WG monthly meeting</a:t>
            </a:r>
          </a:p>
          <a:p>
            <a:pPr lvl="1"/>
            <a:r>
              <a:rPr lang="en-US" sz="1400" dirty="0"/>
              <a:t>Working on a procedural approach</a:t>
            </a:r>
          </a:p>
          <a:p>
            <a:pPr lvl="2"/>
            <a:r>
              <a:rPr lang="en-US" sz="1000" dirty="0"/>
              <a:t>Starting from John Stine contribution as an exemplar</a:t>
            </a:r>
          </a:p>
          <a:p>
            <a:pPr lvl="2"/>
            <a:r>
              <a:rPr lang="en-US" sz="1000" dirty="0"/>
              <a:t>Addressing compatibility amongst SCMs</a:t>
            </a:r>
          </a:p>
          <a:p>
            <a:pPr lvl="2"/>
            <a:r>
              <a:rPr lang="en-US" sz="1000" dirty="0"/>
              <a:t>Exploring Cellular Automata – more capable</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19260AD2-7D5B-F543-9494-DB0474AC7197}" type="datetime1">
              <a:rPr lang="en-US" smtClean="0"/>
              <a:t>7/16/21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700" dirty="0"/>
              <a:t>5/7/21</a:t>
            </a:r>
          </a:p>
          <a:p>
            <a:pPr lvl="1"/>
            <a:r>
              <a:rPr lang="en-US" sz="1300" dirty="0"/>
              <a:t>Moving to Sponsor ballot – electronic ballot passed</a:t>
            </a:r>
          </a:p>
          <a:p>
            <a:r>
              <a:rPr lang="en-US" sz="1700" dirty="0"/>
              <a:t>6/4/21</a:t>
            </a:r>
          </a:p>
          <a:p>
            <a:pPr lvl="1"/>
            <a:r>
              <a:rPr lang="en-US" sz="1300" dirty="0"/>
              <a:t>Ready to submit to MEC and </a:t>
            </a:r>
            <a:r>
              <a:rPr lang="en-US" sz="1300" dirty="0" err="1"/>
              <a:t>DySPAN</a:t>
            </a:r>
            <a:r>
              <a:rPr lang="en-US" sz="1300" dirty="0"/>
              <a:t>-SC</a:t>
            </a:r>
          </a:p>
          <a:p>
            <a:r>
              <a:rPr lang="en-US" sz="1600" dirty="0"/>
              <a:t>7/12/21</a:t>
            </a:r>
          </a:p>
          <a:p>
            <a:pPr lvl="1"/>
            <a:r>
              <a:rPr lang="en-US" sz="1200" dirty="0"/>
              <a:t>Ad-hoc this week</a:t>
            </a:r>
          </a:p>
          <a:p>
            <a:pPr lvl="1"/>
            <a:r>
              <a:rPr lang="en-US" sz="1200" dirty="0"/>
              <a:t>Making comments for submission to IEEE SA Ballot</a:t>
            </a:r>
          </a:p>
          <a:p>
            <a:r>
              <a:rPr lang="en-US" sz="1600" dirty="0"/>
              <a:t>7/16/21</a:t>
            </a:r>
          </a:p>
          <a:p>
            <a:pPr lvl="1"/>
            <a:r>
              <a:rPr lang="en-US" sz="1200" dirty="0"/>
              <a:t>Lots of interest in 1900.5.2-2022</a:t>
            </a:r>
          </a:p>
          <a:p>
            <a:pPr lvl="1"/>
            <a:r>
              <a:rPr lang="en-US" sz="1200" dirty="0"/>
              <a:t>Working or fix the PAR to a revision target 10/1/21 Ballot (or earlier if permitted)</a:t>
            </a:r>
          </a:p>
          <a:p>
            <a:pPr lvl="1"/>
            <a:r>
              <a:rPr lang="en-US" sz="1200" dirty="0"/>
              <a:t>Will update draft to reflect change to revision</a:t>
            </a:r>
          </a:p>
          <a:p>
            <a:endParaRPr lang="en-US" sz="1700" dirty="0"/>
          </a:p>
          <a:p>
            <a:endParaRPr lang="en-US" sz="1700" dirty="0"/>
          </a:p>
        </p:txBody>
      </p:sp>
      <p:sp>
        <p:nvSpPr>
          <p:cNvPr id="4" name="Date Placeholder 3"/>
          <p:cNvSpPr>
            <a:spLocks noGrp="1"/>
          </p:cNvSpPr>
          <p:nvPr>
            <p:ph type="dt" sz="quarter" idx="10"/>
          </p:nvPr>
        </p:nvSpPr>
        <p:spPr>
          <a:xfrm>
            <a:off x="457200" y="6448425"/>
            <a:ext cx="2133600" cy="365125"/>
          </a:xfrm>
        </p:spPr>
        <p:txBody>
          <a:bodyPr/>
          <a:lstStyle/>
          <a:p>
            <a:pPr>
              <a:defRPr/>
            </a:pPr>
            <a:fld id="{1F33725B-A0D3-1F43-AC47-F572F60D6C5B}" type="datetime1">
              <a:rPr lang="en-US" smtClean="0"/>
              <a:t>7/16/21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1900.5.</a:t>
            </a:r>
            <a:r>
              <a:rPr lang="en-US" dirty="0"/>
              <a:t>2a Comment Resolution Group </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BA626CD5-274C-BB4E-9E26-DD4E826E7D06}" type="datetime1">
              <a:rPr lang="en-US" smtClean="0"/>
              <a:t>7/16/21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
        <p:nvSpPr>
          <p:cNvPr id="9" name="Content Placeholder 2">
            <a:extLst>
              <a:ext uri="{FF2B5EF4-FFF2-40B4-BE49-F238E27FC236}">
                <a16:creationId xmlns:a16="http://schemas.microsoft.com/office/drawing/2014/main" id="{0441A261-21A4-6C41-A14B-B84E1C0791D6}"/>
              </a:ext>
            </a:extLst>
          </p:cNvPr>
          <p:cNvSpPr txBox="1">
            <a:spLocks/>
          </p:cNvSpPr>
          <p:nvPr/>
        </p:nvSpPr>
        <p:spPr bwMode="auto">
          <a:xfrm>
            <a:off x="468745" y="914617"/>
            <a:ext cx="8229600" cy="5105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Motion to approve the following membership in the 1900.5.2a Comment Resolution Group</a:t>
            </a:r>
          </a:p>
          <a:p>
            <a:pPr lvl="1"/>
            <a:r>
              <a:rPr lang="en-US" i="1" dirty="0">
                <a:solidFill>
                  <a:schemeClr val="tx1"/>
                </a:solidFill>
              </a:rPr>
              <a:t>TBD</a:t>
            </a:r>
          </a:p>
          <a:p>
            <a:pPr marL="0" indent="0" eaLnBrk="1" fontAlgn="auto" hangingPunct="1">
              <a:lnSpc>
                <a:spcPct val="115000"/>
              </a:lnSpc>
              <a:spcBef>
                <a:spcPts val="0"/>
              </a:spcBef>
              <a:spcAft>
                <a:spcPts val="0"/>
              </a:spcAft>
              <a:buFont typeface="Arial" pitchFamily="34" charset="0"/>
              <a:buNone/>
              <a:defRPr/>
            </a:pPr>
            <a:endParaRPr lang="en-US" dirty="0"/>
          </a:p>
          <a:p>
            <a:pPr>
              <a:lnSpc>
                <a:spcPct val="115000"/>
              </a:lnSpc>
              <a:defRPr/>
            </a:pPr>
            <a:endParaRPr lang="en-US" dirty="0"/>
          </a:p>
          <a:p>
            <a:pPr>
              <a:lnSpc>
                <a:spcPct val="115000"/>
              </a:lnSpc>
              <a:defRPr/>
            </a:pPr>
            <a:r>
              <a:rPr lang="en-US" dirty="0"/>
              <a:t>Mover: 	  </a:t>
            </a:r>
          </a:p>
          <a:p>
            <a:r>
              <a:rPr lang="en-US" dirty="0"/>
              <a:t>Second:</a:t>
            </a:r>
          </a:p>
          <a:p>
            <a:r>
              <a:rPr lang="en-US" dirty="0"/>
              <a:t>Vote: </a:t>
            </a:r>
          </a:p>
          <a:p>
            <a:endParaRPr lang="en-US" dirty="0"/>
          </a:p>
          <a:p>
            <a:endParaRPr lang="en-US" dirty="0"/>
          </a:p>
        </p:txBody>
      </p:sp>
    </p:spTree>
    <p:extLst>
      <p:ext uri="{BB962C8B-B14F-4D97-AF65-F5344CB8AC3E}">
        <p14:creationId xmlns:p14="http://schemas.microsoft.com/office/powerpoint/2010/main" val="1328351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CC9E8739-492C-9F46-A848-091D9298134A}" type="datetime1">
              <a:rPr lang="en-US" smtClean="0"/>
              <a:t>7/16/21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458200" cy="5392617"/>
          </a:xfrm>
        </p:spPr>
        <p:txBody>
          <a:bodyPr/>
          <a:lstStyle/>
          <a:p>
            <a:endParaRPr lang="en-US" sz="1800" b="1" dirty="0"/>
          </a:p>
          <a:p>
            <a:endParaRPr lang="en-US" sz="1800" b="1" dirty="0"/>
          </a:p>
          <a:p>
            <a:endParaRPr lang="en-US" sz="1800" b="1" dirty="0"/>
          </a:p>
          <a:p>
            <a:endParaRPr lang="en-US" sz="1800" b="1" dirty="0"/>
          </a:p>
          <a:p>
            <a:endParaRPr lang="en-US" sz="1800" b="1" dirty="0"/>
          </a:p>
          <a:p>
            <a:endParaRPr lang="en-US" sz="1800" b="1" dirty="0"/>
          </a:p>
          <a:p>
            <a:endParaRPr lang="en-US" sz="1800" b="1" dirty="0"/>
          </a:p>
          <a:p>
            <a:endParaRPr lang="en-US" sz="1800" b="1" dirty="0"/>
          </a:p>
        </p:txBody>
      </p:sp>
      <p:sp>
        <p:nvSpPr>
          <p:cNvPr id="4" name="Date Placeholder 3"/>
          <p:cNvSpPr>
            <a:spLocks noGrp="1"/>
          </p:cNvSpPr>
          <p:nvPr>
            <p:ph type="dt" sz="quarter" idx="10"/>
          </p:nvPr>
        </p:nvSpPr>
        <p:spPr/>
        <p:txBody>
          <a:bodyPr/>
          <a:lstStyle/>
          <a:p>
            <a:pPr>
              <a:defRPr/>
            </a:pPr>
            <a:fld id="{73C66062-106A-FD42-B425-B9FEAD96020E}" type="datetime1">
              <a:rPr lang="en-US" smtClean="0"/>
              <a:t>7/16/21</a:t>
            </a:fld>
            <a:endParaRPr lang="en-US"/>
          </a:p>
        </p:txBody>
      </p:sp>
      <p:sp>
        <p:nvSpPr>
          <p:cNvPr id="5" name="Footer Placeholder 4"/>
          <p:cNvSpPr>
            <a:spLocks noGrp="1"/>
          </p:cNvSpPr>
          <p:nvPr>
            <p:ph type="ftr" sz="quarter" idx="11"/>
          </p:nvPr>
        </p:nvSpPr>
        <p:spPr/>
        <p:txBody>
          <a:bodyPr/>
          <a:lstStyle/>
          <a:p>
            <a:pPr>
              <a:defRPr/>
            </a:pPr>
            <a:r>
              <a:rPr lang="en-US"/>
              <a:t>Doc #:5-21-0011-00-agen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5/7/21</a:t>
            </a:r>
          </a:p>
          <a:p>
            <a:pPr lvl="1"/>
            <a:r>
              <a:rPr lang="en-US" sz="1600" dirty="0"/>
              <a:t>NSC NTR</a:t>
            </a:r>
          </a:p>
          <a:p>
            <a:pPr lvl="1"/>
            <a:r>
              <a:rPr lang="en-US" sz="1600" dirty="0"/>
              <a:t>NTIA discussion on IIC</a:t>
            </a:r>
          </a:p>
          <a:p>
            <a:pPr lvl="2"/>
            <a:r>
              <a:rPr lang="en-US" sz="1200" dirty="0"/>
              <a:t>Augment ESC</a:t>
            </a:r>
          </a:p>
          <a:p>
            <a:pPr lvl="2"/>
            <a:r>
              <a:rPr lang="en-US" sz="1200" dirty="0"/>
              <a:t>Focus on test ranges</a:t>
            </a:r>
          </a:p>
          <a:p>
            <a:pPr lvl="3"/>
            <a:r>
              <a:rPr lang="en-US" sz="1050" dirty="0"/>
              <a:t>Sensor-based sharing not practical</a:t>
            </a:r>
          </a:p>
          <a:p>
            <a:pPr lvl="3"/>
            <a:r>
              <a:rPr lang="en-US" sz="1050" dirty="0"/>
              <a:t>More of a reservation system</a:t>
            </a:r>
          </a:p>
          <a:p>
            <a:pPr lvl="1"/>
            <a:r>
              <a:rPr lang="en-US" sz="1600" dirty="0"/>
              <a:t>Eric meeting with NEIM on spectrum management </a:t>
            </a:r>
          </a:p>
          <a:p>
            <a:r>
              <a:rPr lang="en-US" sz="1800" dirty="0"/>
              <a:t>6/4/21</a:t>
            </a:r>
          </a:p>
          <a:p>
            <a:pPr lvl="1"/>
            <a:r>
              <a:rPr lang="en-US" sz="1800" dirty="0"/>
              <a:t>Discussed with NIEM to meet with DSO rep</a:t>
            </a:r>
          </a:p>
          <a:p>
            <a:pPr lvl="1"/>
            <a:r>
              <a:rPr lang="en-US" sz="1800" dirty="0"/>
              <a:t>Still scheduling an opportunity. If someone would like to join.</a:t>
            </a:r>
          </a:p>
          <a:p>
            <a:r>
              <a:rPr lang="en-US" sz="1800" dirty="0"/>
              <a:t>7/16/21</a:t>
            </a:r>
          </a:p>
          <a:p>
            <a:pPr lvl="1"/>
            <a:r>
              <a:rPr lang="en-US" sz="1400" dirty="0"/>
              <a:t>Tim met with IEEE EMC (Silicon and chipsets)</a:t>
            </a:r>
          </a:p>
          <a:p>
            <a:pPr lvl="2"/>
            <a:r>
              <a:rPr lang="en-US" sz="1100" dirty="0"/>
              <a:t>Call to arms across IEEE WGs to cross pollinate and bring expertise</a:t>
            </a:r>
          </a:p>
          <a:p>
            <a:pPr lvl="1"/>
            <a:endParaRPr lang="en-US" sz="11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AAC9DDA5-92DC-9948-B1FB-768FB1A66A78}" type="datetime1">
              <a:rPr lang="en-US" smtClean="0"/>
              <a:t>7/16/21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6483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97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4342438" cy="5181600"/>
          </a:xfrm>
        </p:spPr>
        <p:txBody>
          <a:bodyPr/>
          <a:lstStyle/>
          <a:p>
            <a:r>
              <a:rPr lang="en-US" sz="1600" dirty="0"/>
              <a:t>1900.5a Ad- hoc 7/14/21 900-1030 ET</a:t>
            </a:r>
          </a:p>
          <a:p>
            <a:r>
              <a:rPr lang="en-US" sz="1600" dirty="0"/>
              <a:t>1900.5.1 Ad- hoc 7/14/21 1300-1430 ET</a:t>
            </a:r>
          </a:p>
          <a:p>
            <a:r>
              <a:rPr lang="en-US" sz="1600" dirty="0"/>
              <a:t>1900.5.2a Ad- hoc 7/15/21 1100-1230 ET</a:t>
            </a:r>
          </a:p>
          <a:p>
            <a:r>
              <a:rPr lang="en-US" sz="1600" dirty="0"/>
              <a:t>1900.5 WG 7/16/21 0900-1030 ET</a:t>
            </a:r>
          </a:p>
          <a:p>
            <a:r>
              <a:rPr lang="en-US" sz="1600" dirty="0"/>
              <a:t>1900.5 Rev 8/6/21 1300-1430 ET</a:t>
            </a:r>
          </a:p>
          <a:p>
            <a:r>
              <a:rPr lang="en-US" sz="1600" dirty="0"/>
              <a:t>1900.5 WG 9/3/21 0900-1100 ET</a:t>
            </a:r>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CE96DDD-5E1C-8549-97C3-A500E4807A02}" type="datetime1">
              <a:rPr lang="en-US" smtClean="0"/>
              <a:t>7/16/21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pic>
        <p:nvPicPr>
          <p:cNvPr id="2" name="Picture 1">
            <a:extLst>
              <a:ext uri="{FF2B5EF4-FFF2-40B4-BE49-F238E27FC236}">
                <a16:creationId xmlns:a16="http://schemas.microsoft.com/office/drawing/2014/main" id="{D60001A5-93BB-D341-8854-9F3A0256C2A1}"/>
              </a:ext>
            </a:extLst>
          </p:cNvPr>
          <p:cNvPicPr>
            <a:picLocks noChangeAspect="1"/>
          </p:cNvPicPr>
          <p:nvPr/>
        </p:nvPicPr>
        <p:blipFill>
          <a:blip r:embed="rId2"/>
          <a:stretch>
            <a:fillRect/>
          </a:stretch>
        </p:blipFill>
        <p:spPr>
          <a:xfrm>
            <a:off x="5359932" y="304800"/>
            <a:ext cx="3096805" cy="5712987"/>
          </a:xfrm>
          <a:prstGeom prst="rect">
            <a:avLst/>
          </a:prstGeom>
        </p:spPr>
      </p:pic>
    </p:spTree>
    <p:extLst>
      <p:ext uri="{BB962C8B-B14F-4D97-AF65-F5344CB8AC3E}">
        <p14:creationId xmlns:p14="http://schemas.microsoft.com/office/powerpoint/2010/main" val="10964537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TBD</a:t>
            </a:r>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FB12D01F-0439-7643-8DFD-91C8175B6712}" type="datetime1">
              <a:rPr lang="en-US" smtClean="0"/>
              <a:t>7/16/21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4157851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3B36C9A1-EE45-9E42-B9C9-3C5FB122CB5F}" type="datetime1">
              <a:rPr lang="en-US" smtClean="0"/>
              <a:t>7/16/21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97721D65-3DCD-9947-B0F1-37DD8F493F6B}" type="datetime1">
              <a:rPr lang="en-US" smtClean="0"/>
              <a:t>7/16/21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6068CB00-6C95-484E-A95B-95931A263D71}" type="datetime1">
              <a:rPr lang="en-US" smtClean="0"/>
              <a:t>7/16/21</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#:5-21-0011-00-agen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graphicFrame>
        <p:nvGraphicFramePr>
          <p:cNvPr id="2" name="Table 1">
            <a:extLst>
              <a:ext uri="{FF2B5EF4-FFF2-40B4-BE49-F238E27FC236}">
                <a16:creationId xmlns:a16="http://schemas.microsoft.com/office/drawing/2014/main" id="{2DF9BE27-80B4-5E4E-B7EE-39CE287623EB}"/>
              </a:ext>
            </a:extLst>
          </p:cNvPr>
          <p:cNvGraphicFramePr>
            <a:graphicFrameLocks noGrp="1"/>
          </p:cNvGraphicFramePr>
          <p:nvPr>
            <p:extLst>
              <p:ext uri="{D42A27DB-BD31-4B8C-83A1-F6EECF244321}">
                <p14:modId xmlns:p14="http://schemas.microsoft.com/office/powerpoint/2010/main" val="1655904446"/>
              </p:ext>
            </p:extLst>
          </p:nvPr>
        </p:nvGraphicFramePr>
        <p:xfrm>
          <a:off x="2438400" y="813955"/>
          <a:ext cx="6129377" cy="4646163"/>
        </p:xfrm>
        <a:graphic>
          <a:graphicData uri="http://schemas.openxmlformats.org/drawingml/2006/table">
            <a:tbl>
              <a:tblPr>
                <a:tableStyleId>{5C22544A-7EE6-4342-B048-85BDC9FD1C3A}</a:tableStyleId>
              </a:tblPr>
              <a:tblGrid>
                <a:gridCol w="701652">
                  <a:extLst>
                    <a:ext uri="{9D8B030D-6E8A-4147-A177-3AD203B41FA5}">
                      <a16:colId xmlns:a16="http://schemas.microsoft.com/office/drawing/2014/main" val="3021216893"/>
                    </a:ext>
                  </a:extLst>
                </a:gridCol>
                <a:gridCol w="733912">
                  <a:extLst>
                    <a:ext uri="{9D8B030D-6E8A-4147-A177-3AD203B41FA5}">
                      <a16:colId xmlns:a16="http://schemas.microsoft.com/office/drawing/2014/main" val="1756660152"/>
                    </a:ext>
                  </a:extLst>
                </a:gridCol>
                <a:gridCol w="1217811">
                  <a:extLst>
                    <a:ext uri="{9D8B030D-6E8A-4147-A177-3AD203B41FA5}">
                      <a16:colId xmlns:a16="http://schemas.microsoft.com/office/drawing/2014/main" val="2400758920"/>
                    </a:ext>
                  </a:extLst>
                </a:gridCol>
                <a:gridCol w="1064576">
                  <a:extLst>
                    <a:ext uri="{9D8B030D-6E8A-4147-A177-3AD203B41FA5}">
                      <a16:colId xmlns:a16="http://schemas.microsoft.com/office/drawing/2014/main" val="3322201279"/>
                    </a:ext>
                  </a:extLst>
                </a:gridCol>
                <a:gridCol w="2411426">
                  <a:extLst>
                    <a:ext uri="{9D8B030D-6E8A-4147-A177-3AD203B41FA5}">
                      <a16:colId xmlns:a16="http://schemas.microsoft.com/office/drawing/2014/main" val="3701849466"/>
                    </a:ext>
                  </a:extLst>
                </a:gridCol>
              </a:tblGrid>
              <a:tr h="646566">
                <a:tc>
                  <a:txBody>
                    <a:bodyPr/>
                    <a:lstStyle/>
                    <a:p>
                      <a:pPr algn="ctr" fontAlgn="b"/>
                      <a:r>
                        <a:rPr lang="en-US" sz="1200" u="none" strike="noStrike" dirty="0">
                          <a:effectLst/>
                        </a:rPr>
                        <a:t>7/12-16/21</a:t>
                      </a:r>
                      <a:endParaRPr lang="en-US" sz="12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WG Status</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First Name</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Last Name</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Affiliation</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91368005"/>
                  </a:ext>
                </a:extLst>
              </a:tr>
              <a:tr h="161642">
                <a:tc>
                  <a:txBody>
                    <a:bodyPr/>
                    <a:lstStyle/>
                    <a:p>
                      <a:pPr algn="l" fontAlgn="b"/>
                      <a:r>
                        <a:rPr lang="en-US" sz="1200" b="0" i="0" u="none" strike="noStrike" dirty="0">
                          <a:solidFill>
                            <a:srgbClr val="000000"/>
                          </a:solidFill>
                          <a:effectLst/>
                          <a:latin typeface="Calibri" panose="020F0502020204030204" pitchFamily="34" charset="0"/>
                        </a:rPr>
                        <a:t>y</a:t>
                      </a: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Julia</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Andrusenko</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dirty="0">
                          <a:effectLst/>
                        </a:rPr>
                        <a:t>JHU/APL</a:t>
                      </a:r>
                      <a:endParaRPr lang="en-US" sz="12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37933616"/>
                  </a:ext>
                </a:extLst>
              </a:tr>
              <a:tr h="161642">
                <a:tc>
                  <a:txBody>
                    <a:bodyPr/>
                    <a:lstStyle/>
                    <a:p>
                      <a:pPr algn="l" fontAlgn="b"/>
                      <a:endParaRPr lang="en-US" sz="12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Carlos</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Caicedo</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Syracuse University (Secretary)</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85363522"/>
                  </a:ext>
                </a:extLst>
              </a:tr>
              <a:tr h="161642">
                <a:tc>
                  <a:txBody>
                    <a:bodyPr/>
                    <a:lstStyle/>
                    <a:p>
                      <a:pPr algn="l" fontAlgn="b"/>
                      <a:r>
                        <a:rPr lang="en-US" sz="1200" b="0" i="0" u="none" strike="noStrike" dirty="0" err="1">
                          <a:solidFill>
                            <a:srgbClr val="000000"/>
                          </a:solidFill>
                          <a:effectLst/>
                          <a:latin typeface="Calibri" panose="020F0502020204030204" pitchFamily="34" charset="0"/>
                        </a:rPr>
                        <a:t>xy</a:t>
                      </a:r>
                      <a:endParaRPr lang="en-US" sz="12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David</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Chester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L3Harris</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131695347"/>
                  </a:ext>
                </a:extLst>
              </a:tr>
              <a:tr h="161642">
                <a:tc>
                  <a:txBody>
                    <a:bodyPr/>
                    <a:lstStyle/>
                    <a:p>
                      <a:pPr algn="l" fontAlgn="b"/>
                      <a:r>
                        <a:rPr lang="en-US" sz="1200" b="0" i="0" u="none" strike="noStrike" dirty="0">
                          <a:solidFill>
                            <a:srgbClr val="000000"/>
                          </a:solidFill>
                          <a:effectLst/>
                          <a:latin typeface="Calibri" panose="020F0502020204030204" pitchFamily="34" charset="0"/>
                        </a:rPr>
                        <a:t>y</a:t>
                      </a: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Lynn</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Grande</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Southern Cloud</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976698652"/>
                  </a:ext>
                </a:extLst>
              </a:tr>
              <a:tr h="161642">
                <a:tc>
                  <a:txBody>
                    <a:bodyPr/>
                    <a:lstStyle/>
                    <a:p>
                      <a:pPr algn="l" fontAlgn="b"/>
                      <a:endParaRPr lang="en-US" sz="12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Mitch </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Kokar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VIStology &amp; Northeastern University</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28988350"/>
                  </a:ext>
                </a:extLst>
              </a:tr>
              <a:tr h="161642">
                <a:tc>
                  <a:txBody>
                    <a:bodyPr/>
                    <a:lstStyle/>
                    <a:p>
                      <a:pPr algn="l" fontAlgn="b"/>
                      <a:r>
                        <a:rPr lang="en-US" sz="1200" b="0" i="0" u="none" strike="noStrike" dirty="0" err="1">
                          <a:solidFill>
                            <a:srgbClr val="000000"/>
                          </a:solidFill>
                          <a:effectLst/>
                          <a:latin typeface="Calibri" panose="020F0502020204030204" pitchFamily="34" charset="0"/>
                        </a:rPr>
                        <a:t>xy</a:t>
                      </a:r>
                      <a:endParaRPr lang="en-US" sz="12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Alex</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Lackpour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Drexel University (Vice Chair)</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253310633"/>
                  </a:ext>
                </a:extLst>
              </a:tr>
              <a:tr h="161642">
                <a:tc>
                  <a:txBody>
                    <a:bodyPr/>
                    <a:lstStyle/>
                    <a:p>
                      <a:pPr algn="l" fontAlgn="b"/>
                      <a:r>
                        <a:rPr lang="en-US" sz="1200" b="0" i="0" u="none" strike="noStrike" dirty="0">
                          <a:solidFill>
                            <a:srgbClr val="000000"/>
                          </a:solidFill>
                          <a:effectLst/>
                          <a:latin typeface="Calibri" panose="020F0502020204030204" pitchFamily="34" charset="0"/>
                        </a:rPr>
                        <a:t>y</a:t>
                      </a: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Eric</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Lindahl</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CDS2</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06321086"/>
                  </a:ext>
                </a:extLst>
              </a:tr>
              <a:tr h="161642">
                <a:tc>
                  <a:txBody>
                    <a:bodyPr/>
                    <a:lstStyle/>
                    <a:p>
                      <a:pPr algn="l" fontAlgn="b"/>
                      <a:endParaRPr lang="en-US" sz="12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Jakub</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Moskal</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Vistology</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791100983"/>
                  </a:ext>
                </a:extLst>
              </a:tr>
              <a:tr h="161642">
                <a:tc>
                  <a:txBody>
                    <a:bodyPr/>
                    <a:lstStyle/>
                    <a:p>
                      <a:pPr algn="l" fontAlgn="b"/>
                      <a:endParaRPr lang="en-US" sz="12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Becca</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Rousseau</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MITRE</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074900564"/>
                  </a:ext>
                </a:extLst>
              </a:tr>
              <a:tr h="161642">
                <a:tc>
                  <a:txBody>
                    <a:bodyPr/>
                    <a:lstStyle/>
                    <a:p>
                      <a:pPr algn="l" fontAlgn="b"/>
                      <a:r>
                        <a:rPr lang="en-US" sz="1200" b="0" i="0" u="none" strike="noStrike" dirty="0">
                          <a:solidFill>
                            <a:srgbClr val="000000"/>
                          </a:solidFill>
                          <a:effectLst/>
                          <a:latin typeface="Calibri" panose="020F0502020204030204" pitchFamily="34" charset="0"/>
                        </a:rPr>
                        <a:t>y</a:t>
                      </a: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Reinhard</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Schrage</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SchrageConsult</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105216757"/>
                  </a:ext>
                </a:extLst>
              </a:tr>
              <a:tr h="161642">
                <a:tc>
                  <a:txBody>
                    <a:bodyPr/>
                    <a:lstStyle/>
                    <a:p>
                      <a:pPr algn="l" fontAlgn="b"/>
                      <a:endParaRPr lang="en-US" sz="12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Kael</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Stilp</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MITRE</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216628391"/>
                  </a:ext>
                </a:extLst>
              </a:tr>
              <a:tr h="161642">
                <a:tc>
                  <a:txBody>
                    <a:bodyPr/>
                    <a:lstStyle/>
                    <a:p>
                      <a:pPr algn="l" fontAlgn="b"/>
                      <a:r>
                        <a:rPr lang="en-US" sz="1200" b="0" i="0" u="none" strike="noStrike" dirty="0" err="1">
                          <a:solidFill>
                            <a:srgbClr val="000000"/>
                          </a:solidFill>
                          <a:effectLst/>
                          <a:latin typeface="Calibri" panose="020F0502020204030204" pitchFamily="34" charset="0"/>
                        </a:rPr>
                        <a:t>xy</a:t>
                      </a:r>
                      <a:endParaRPr lang="en-US" sz="12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John </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Stine</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MITRE</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187050149"/>
                  </a:ext>
                </a:extLst>
              </a:tr>
              <a:tr h="161642">
                <a:tc>
                  <a:txBody>
                    <a:bodyPr/>
                    <a:lstStyle/>
                    <a:p>
                      <a:pPr algn="l" fontAlgn="b"/>
                      <a:r>
                        <a:rPr lang="en-US" sz="1200" b="0" i="0" u="none" strike="noStrike" dirty="0">
                          <a:solidFill>
                            <a:srgbClr val="000000"/>
                          </a:solidFill>
                          <a:effectLst/>
                          <a:latin typeface="Calibri" panose="020F0502020204030204" pitchFamily="34" charset="0"/>
                        </a:rPr>
                        <a:t>y</a:t>
                      </a: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Timothy</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Woods</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ANDRO Computational Solutions, LLC</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216023470"/>
                  </a:ext>
                </a:extLst>
              </a:tr>
              <a:tr h="161642">
                <a:tc>
                  <a:txBody>
                    <a:bodyPr/>
                    <a:lstStyle/>
                    <a:p>
                      <a:pPr algn="l" fontAlgn="b"/>
                      <a:r>
                        <a:rPr lang="en-US" sz="1200" b="0" i="0" u="none" strike="noStrike" dirty="0">
                          <a:solidFill>
                            <a:srgbClr val="000000"/>
                          </a:solidFill>
                          <a:effectLst/>
                          <a:latin typeface="Calibri" panose="020F0502020204030204" pitchFamily="34" charset="0"/>
                        </a:rPr>
                        <a:t>y</a:t>
                      </a:r>
                    </a:p>
                  </a:txBody>
                  <a:tcPr marL="7577" marR="7577" marT="7577" marB="0" anchor="b"/>
                </a:tc>
                <a:tc>
                  <a:txBody>
                    <a:bodyPr/>
                    <a:lstStyle/>
                    <a:p>
                      <a:pPr algn="l" fontAlgn="b"/>
                      <a:r>
                        <a:rPr lang="en-US" sz="1200" u="none" strike="noStrike" dirty="0">
                          <a:effectLst/>
                        </a:rPr>
                        <a:t>Member</a:t>
                      </a:r>
                      <a:endParaRPr lang="en-US" sz="12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Daniel</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Zahirniak</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Joint Electronic Warfare Center (JEWC)</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267674223"/>
                  </a:ext>
                </a:extLst>
              </a:tr>
              <a:tr h="161642">
                <a:tc>
                  <a:txBody>
                    <a:bodyPr/>
                    <a:lstStyle/>
                    <a:p>
                      <a:pPr algn="l" fontAlgn="b"/>
                      <a:r>
                        <a:rPr lang="en-US" sz="1200" b="0" i="0" u="none" strike="noStrike" dirty="0" err="1">
                          <a:solidFill>
                            <a:srgbClr val="000000"/>
                          </a:solidFill>
                          <a:effectLst/>
                          <a:latin typeface="Calibri" panose="020F0502020204030204" pitchFamily="34" charset="0"/>
                        </a:rPr>
                        <a:t>xy</a:t>
                      </a:r>
                      <a:endParaRPr lang="en-US" sz="12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dirty="0">
                          <a:effectLst/>
                        </a:rPr>
                        <a:t>Member</a:t>
                      </a:r>
                      <a:endParaRPr lang="en-US" sz="12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Brent</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Josefiak</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L3Harris</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718248425"/>
                  </a:ext>
                </a:extLst>
              </a:tr>
              <a:tr h="161642">
                <a:tc>
                  <a:txBody>
                    <a:bodyPr/>
                    <a:lstStyle/>
                    <a:p>
                      <a:pPr algn="l" fontAlgn="b"/>
                      <a:endParaRPr lang="en-US" sz="12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dirty="0">
                          <a:effectLst/>
                        </a:rPr>
                        <a:t>Participant</a:t>
                      </a:r>
                      <a:endParaRPr lang="en-US" sz="12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Sean</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Furman</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ANDRO Computational Solutions, LLC</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09017693"/>
                  </a:ext>
                </a:extLst>
              </a:tr>
              <a:tr h="161642">
                <a:tc>
                  <a:txBody>
                    <a:bodyPr/>
                    <a:lstStyle/>
                    <a:p>
                      <a:pPr algn="l" fontAlgn="b"/>
                      <a:endParaRPr lang="en-US" sz="12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Participant</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Joel</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Johnson</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L3Harris</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586431402"/>
                  </a:ext>
                </a:extLst>
              </a:tr>
              <a:tr h="161642">
                <a:tc>
                  <a:txBody>
                    <a:bodyPr/>
                    <a:lstStyle/>
                    <a:p>
                      <a:pPr algn="l" fontAlgn="b"/>
                      <a:endParaRPr lang="en-US" sz="12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Participant</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Chad</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Lau</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L3Harris</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016425474"/>
                  </a:ext>
                </a:extLst>
              </a:tr>
              <a:tr h="161642">
                <a:tc>
                  <a:txBody>
                    <a:bodyPr/>
                    <a:lstStyle/>
                    <a:p>
                      <a:pPr algn="l" fontAlgn="b"/>
                      <a:endParaRPr lang="en-US" sz="12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Participant</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Shastri</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Jayram</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University of Johannesburg</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669071054"/>
                  </a:ext>
                </a:extLst>
              </a:tr>
              <a:tr h="161642">
                <a:tc>
                  <a:txBody>
                    <a:bodyPr/>
                    <a:lstStyle/>
                    <a:p>
                      <a:pPr algn="l" fontAlgn="b"/>
                      <a:endParaRPr lang="en-US" sz="12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Participant</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Ed</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Coyle</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Georgia Institute of Technology</a:t>
                      </a:r>
                      <a:endParaRPr lang="en-US" sz="12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014782271"/>
                  </a:ext>
                </a:extLst>
              </a:tr>
              <a:tr h="161642">
                <a:tc>
                  <a:txBody>
                    <a:bodyPr/>
                    <a:lstStyle/>
                    <a:p>
                      <a:pPr algn="l" fontAlgn="b"/>
                      <a:r>
                        <a:rPr lang="en-US" sz="1200" b="0" i="0" u="none" strike="noStrike" dirty="0" err="1">
                          <a:solidFill>
                            <a:srgbClr val="000000"/>
                          </a:solidFill>
                          <a:effectLst/>
                          <a:latin typeface="Calibri" panose="020F0502020204030204" pitchFamily="34" charset="0"/>
                        </a:rPr>
                        <a:t>xy</a:t>
                      </a:r>
                      <a:endParaRPr lang="en-US" sz="12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Member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Tony</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a:effectLst/>
                        </a:rPr>
                        <a:t>Rennier</a:t>
                      </a:r>
                      <a:endParaRPr lang="en-US" sz="12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1200" u="none" strike="noStrike" dirty="0">
                          <a:effectLst/>
                        </a:rPr>
                        <a:t>Foundry Inc (Chair)</a:t>
                      </a:r>
                      <a:endParaRPr lang="en-US" sz="12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038934742"/>
                  </a:ext>
                </a:extLst>
              </a:tr>
            </a:tbl>
          </a:graphicData>
        </a:graphic>
      </p:graphicFrame>
      <p:sp>
        <p:nvSpPr>
          <p:cNvPr id="6" name="Rectangle 5">
            <a:extLst>
              <a:ext uri="{FF2B5EF4-FFF2-40B4-BE49-F238E27FC236}">
                <a16:creationId xmlns:a16="http://schemas.microsoft.com/office/drawing/2014/main" id="{8C6C1438-4184-F740-A4CF-078ABAB76622}"/>
              </a:ext>
            </a:extLst>
          </p:cNvPr>
          <p:cNvSpPr/>
          <p:nvPr/>
        </p:nvSpPr>
        <p:spPr>
          <a:xfrm>
            <a:off x="126562" y="1212867"/>
            <a:ext cx="4572000" cy="923330"/>
          </a:xfrm>
          <a:prstGeom prst="rect">
            <a:avLst/>
          </a:prstGeom>
        </p:spPr>
        <p:txBody>
          <a:bodyPr>
            <a:spAutoFit/>
          </a:bodyPr>
          <a:lstStyle/>
          <a:p>
            <a:r>
              <a:rPr lang="en-US" b="1" i="1" dirty="0">
                <a:solidFill>
                  <a:srgbClr val="FF0000"/>
                </a:solidFill>
              </a:rPr>
              <a:t>Quorum 7/12? - No     </a:t>
            </a:r>
          </a:p>
          <a:p>
            <a:endParaRPr lang="en-US" b="1" i="1" dirty="0">
              <a:solidFill>
                <a:srgbClr val="FF0000"/>
              </a:solidFill>
            </a:endParaRPr>
          </a:p>
          <a:p>
            <a:r>
              <a:rPr lang="en-US" b="1" i="1" dirty="0">
                <a:solidFill>
                  <a:srgbClr val="FF0000"/>
                </a:solidFill>
              </a:rPr>
              <a:t>Quorum 7/16? - Yes</a:t>
            </a:r>
          </a:p>
        </p:txBody>
      </p:sp>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7/12/21  9:00-10:30 all times EDT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1900.5.2a Comment Resolution Group Motion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1051FF69-2836-3E45-B01C-28F3B6E0E038}" type="datetime1">
              <a:rPr lang="en-US" smtClean="0"/>
              <a:t>7/16/21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7/16/21  9:00-10:30 all times EDT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1900.5.2a Comment Resolution Group Motion (if needed)</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No   </a:t>
            </a:r>
          </a:p>
        </p:txBody>
      </p:sp>
      <p:sp>
        <p:nvSpPr>
          <p:cNvPr id="2" name="Date Placeholder 1"/>
          <p:cNvSpPr>
            <a:spLocks noGrp="1"/>
          </p:cNvSpPr>
          <p:nvPr>
            <p:ph type="dt" sz="quarter" idx="10"/>
          </p:nvPr>
        </p:nvSpPr>
        <p:spPr>
          <a:xfrm>
            <a:off x="457200" y="6448425"/>
            <a:ext cx="2133600" cy="365125"/>
          </a:xfrm>
        </p:spPr>
        <p:txBody>
          <a:bodyPr/>
          <a:lstStyle/>
          <a:p>
            <a:pPr>
              <a:defRPr/>
            </a:pPr>
            <a:fld id="{1051FF69-2836-3E45-B01C-28F3B6E0E038}" type="datetime1">
              <a:rPr lang="en-US" smtClean="0"/>
              <a:t>7/16/21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6</a:t>
            </a:fld>
            <a:endParaRPr lang="en-US"/>
          </a:p>
        </p:txBody>
      </p:sp>
    </p:spTree>
    <p:extLst>
      <p:ext uri="{BB962C8B-B14F-4D97-AF65-F5344CB8AC3E}">
        <p14:creationId xmlns:p14="http://schemas.microsoft.com/office/powerpoint/2010/main" val="3146810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5-21-00-11-agen</a:t>
            </a:r>
          </a:p>
          <a:p>
            <a:endParaRPr dirty="0"/>
          </a:p>
          <a:p>
            <a:r>
              <a:rPr dirty="0"/>
              <a:t>Mover:</a:t>
            </a:r>
            <a:r>
              <a:rPr lang="en-US" dirty="0"/>
              <a:t> Tim	</a:t>
            </a:r>
            <a:endParaRPr dirty="0"/>
          </a:p>
          <a:p>
            <a:r>
              <a:rPr dirty="0"/>
              <a:t>Second:</a:t>
            </a:r>
            <a:r>
              <a:rPr lang="en-US" dirty="0"/>
              <a:t> Dan	</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36170B16-08C8-8B45-B3ED-A71A282BC492}" type="datetime1">
              <a:rPr lang="en-US" smtClean="0"/>
              <a:t>7/16/21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7/16/21</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7/16/21</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32062</TotalTime>
  <Words>2679</Words>
  <Application>Microsoft Macintosh PowerPoint</Application>
  <PresentationFormat>On-screen Show (4:3)</PresentationFormat>
  <Paragraphs>425</Paragraphs>
  <Slides>24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Current Status for 1900.5 Revision</vt:lpstr>
      <vt:lpstr>Current Status for 1900.5.1</vt:lpstr>
      <vt:lpstr>Current Status for 1900.5.2a</vt:lpstr>
      <vt:lpstr>1900.5.2a Comment Resolution Group </vt:lpstr>
      <vt:lpstr>Other DySPAN-SC Activities</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547</cp:revision>
  <dcterms:created xsi:type="dcterms:W3CDTF">2013-08-13T02:52:21Z</dcterms:created>
  <dcterms:modified xsi:type="dcterms:W3CDTF">2021-07-16T14:13:18Z</dcterms:modified>
</cp:coreProperties>
</file>