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36" r:id="rId16"/>
    <p:sldId id="465" r:id="rId17"/>
    <p:sldId id="437" r:id="rId18"/>
    <p:sldId id="438" r:id="rId19"/>
    <p:sldId id="426" r:id="rId20"/>
    <p:sldId id="440" r:id="rId21"/>
    <p:sldId id="430" r:id="rId22"/>
    <p:sldId id="467"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EDF445-78B4-F946-805F-5AD89CD12526}" v="59" dt="2021-03-04T15:57:52.903"/>
    <p1510:client id="{D2975A2D-D54B-004E-8EDE-BB3005A96F65}" v="12" dt="2021-03-05T13:08:31.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50" autoAdjust="0"/>
    <p:restoredTop sz="96338"/>
  </p:normalViewPr>
  <p:slideViewPr>
    <p:cSldViewPr>
      <p:cViewPr varScale="1">
        <p:scale>
          <a:sx n="256" d="100"/>
          <a:sy n="256" d="100"/>
        </p:scale>
        <p:origin x="40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2975A2D-D54B-004E-8EDE-BB3005A96F65}"/>
    <pc:docChg chg="custSel addSld delSld modSld">
      <pc:chgData name="Tony Rennier" userId="c9404d753a9a413b" providerId="LiveId" clId="{D2975A2D-D54B-004E-8EDE-BB3005A96F65}" dt="2021-03-05T14:56:27.284" v="1481" actId="20577"/>
      <pc:docMkLst>
        <pc:docMk/>
      </pc:docMkLst>
      <pc:sldChg chg="modSp mod">
        <pc:chgData name="Tony Rennier" userId="c9404d753a9a413b" providerId="LiveId" clId="{D2975A2D-D54B-004E-8EDE-BB3005A96F65}" dt="2021-03-05T13:11:10.181" v="540" actId="20577"/>
        <pc:sldMkLst>
          <pc:docMk/>
          <pc:sldMk cId="0" sldId="332"/>
        </pc:sldMkLst>
        <pc:spChg chg="mod">
          <ac:chgData name="Tony Rennier" userId="c9404d753a9a413b" providerId="LiveId" clId="{D2975A2D-D54B-004E-8EDE-BB3005A96F65}" dt="2021-03-05T13:11:10.181" v="540" actId="20577"/>
          <ac:spMkLst>
            <pc:docMk/>
            <pc:sldMk cId="0" sldId="332"/>
            <ac:spMk id="6147" creationId="{00000000-0000-0000-0000-000000000000}"/>
          </ac:spMkLst>
        </pc:spChg>
        <pc:spChg chg="mod">
          <ac:chgData name="Tony Rennier" userId="c9404d753a9a413b" providerId="LiveId" clId="{D2975A2D-D54B-004E-8EDE-BB3005A96F65}" dt="2021-03-04T16:05:35.711" v="34" actId="20577"/>
          <ac:spMkLst>
            <pc:docMk/>
            <pc:sldMk cId="0" sldId="332"/>
            <ac:spMk id="6148" creationId="{00000000-0000-0000-0000-000000000000}"/>
          </ac:spMkLst>
        </pc:spChg>
      </pc:sldChg>
      <pc:sldChg chg="addSp delSp modSp mod">
        <pc:chgData name="Tony Rennier" userId="c9404d753a9a413b" providerId="LiveId" clId="{D2975A2D-D54B-004E-8EDE-BB3005A96F65}" dt="2021-03-05T13:31:01.449" v="546" actId="20577"/>
        <pc:sldMkLst>
          <pc:docMk/>
          <pc:sldMk cId="3042167414" sldId="413"/>
        </pc:sldMkLst>
        <pc:spChg chg="mod">
          <ac:chgData name="Tony Rennier" userId="c9404d753a9a413b" providerId="LiveId" clId="{D2975A2D-D54B-004E-8EDE-BB3005A96F65}" dt="2021-03-04T16:04:55.074" v="17" actId="20577"/>
          <ac:spMkLst>
            <pc:docMk/>
            <pc:sldMk cId="3042167414" sldId="413"/>
            <ac:spMk id="2" creationId="{FDDD04C9-9911-4851-8BFD-5E105A025686}"/>
          </ac:spMkLst>
        </pc:spChg>
        <pc:graphicFrameChg chg="add mod modGraphic">
          <ac:chgData name="Tony Rennier" userId="c9404d753a9a413b" providerId="LiveId" clId="{D2975A2D-D54B-004E-8EDE-BB3005A96F65}" dt="2021-03-05T13:31:01.449" v="546" actId="20577"/>
          <ac:graphicFrameMkLst>
            <pc:docMk/>
            <pc:sldMk cId="3042167414" sldId="413"/>
            <ac:graphicFrameMk id="5" creationId="{017CCF20-613E-E34A-9C31-EF371A91845E}"/>
          </ac:graphicFrameMkLst>
        </pc:graphicFrameChg>
        <pc:graphicFrameChg chg="del">
          <ac:chgData name="Tony Rennier" userId="c9404d753a9a413b" providerId="LiveId" clId="{D2975A2D-D54B-004E-8EDE-BB3005A96F65}" dt="2021-03-04T16:03:53.843" v="10" actId="478"/>
          <ac:graphicFrameMkLst>
            <pc:docMk/>
            <pc:sldMk cId="3042167414" sldId="413"/>
            <ac:graphicFrameMk id="6" creationId="{3BE06D37-8040-9C43-ACCC-2BA5DBBBD071}"/>
          </ac:graphicFrameMkLst>
        </pc:graphicFrameChg>
      </pc:sldChg>
      <pc:sldChg chg="modSp mod">
        <pc:chgData name="Tony Rennier" userId="c9404d753a9a413b" providerId="LiveId" clId="{D2975A2D-D54B-004E-8EDE-BB3005A96F65}" dt="2021-03-05T13:31:41.171" v="566" actId="20577"/>
        <pc:sldMkLst>
          <pc:docMk/>
          <pc:sldMk cId="3294939447" sldId="414"/>
        </pc:sldMkLst>
        <pc:spChg chg="mod">
          <ac:chgData name="Tony Rennier" userId="c9404d753a9a413b" providerId="LiveId" clId="{D2975A2D-D54B-004E-8EDE-BB3005A96F65}" dt="2021-03-05T13:31:41.171" v="566" actId="20577"/>
          <ac:spMkLst>
            <pc:docMk/>
            <pc:sldMk cId="3294939447" sldId="414"/>
            <ac:spMk id="7171" creationId="{00000000-0000-0000-0000-000000000000}"/>
          </ac:spMkLst>
        </pc:spChg>
      </pc:sldChg>
      <pc:sldChg chg="modSp mod">
        <pc:chgData name="Tony Rennier" userId="c9404d753a9a413b" providerId="LiveId" clId="{D2975A2D-D54B-004E-8EDE-BB3005A96F65}" dt="2021-03-04T16:00:31.531" v="9" actId="20577"/>
        <pc:sldMkLst>
          <pc:docMk/>
          <pc:sldMk cId="517413180" sldId="417"/>
        </pc:sldMkLst>
        <pc:spChg chg="mod">
          <ac:chgData name="Tony Rennier" userId="c9404d753a9a413b" providerId="LiveId" clId="{D2975A2D-D54B-004E-8EDE-BB3005A96F65}" dt="2021-03-04T16:00:31.531" v="9" actId="20577"/>
          <ac:spMkLst>
            <pc:docMk/>
            <pc:sldMk cId="517413180" sldId="417"/>
            <ac:spMk id="5" creationId="{61FBFA34-AD31-C64C-9C03-9FE4B70D0283}"/>
          </ac:spMkLst>
        </pc:spChg>
      </pc:sldChg>
      <pc:sldChg chg="modSp mod">
        <pc:chgData name="Tony Rennier" userId="c9404d753a9a413b" providerId="LiveId" clId="{D2975A2D-D54B-004E-8EDE-BB3005A96F65}" dt="2021-03-05T14:07:51.570" v="1304" actId="20577"/>
        <pc:sldMkLst>
          <pc:docMk/>
          <pc:sldMk cId="603797575" sldId="426"/>
        </pc:sldMkLst>
        <pc:spChg chg="mod">
          <ac:chgData name="Tony Rennier" userId="c9404d753a9a413b" providerId="LiveId" clId="{D2975A2D-D54B-004E-8EDE-BB3005A96F65}" dt="2021-03-05T14:07:51.570" v="1304" actId="20577"/>
          <ac:spMkLst>
            <pc:docMk/>
            <pc:sldMk cId="603797575" sldId="426"/>
            <ac:spMk id="15363" creationId="{00000000-0000-0000-0000-000000000000}"/>
          </ac:spMkLst>
        </pc:spChg>
      </pc:sldChg>
      <pc:sldChg chg="modSp mod">
        <pc:chgData name="Tony Rennier" userId="c9404d753a9a413b" providerId="LiveId" clId="{D2975A2D-D54B-004E-8EDE-BB3005A96F65}" dt="2021-03-05T14:56:27.284" v="1481" actId="20577"/>
        <pc:sldMkLst>
          <pc:docMk/>
          <pc:sldMk cId="1096453741" sldId="430"/>
        </pc:sldMkLst>
        <pc:spChg chg="mod">
          <ac:chgData name="Tony Rennier" userId="c9404d753a9a413b" providerId="LiveId" clId="{D2975A2D-D54B-004E-8EDE-BB3005A96F65}" dt="2021-03-05T14:56:27.284" v="1481" actId="20577"/>
          <ac:spMkLst>
            <pc:docMk/>
            <pc:sldMk cId="1096453741" sldId="430"/>
            <ac:spMk id="17411" creationId="{00000000-0000-0000-0000-000000000000}"/>
          </ac:spMkLst>
        </pc:spChg>
      </pc:sldChg>
      <pc:sldChg chg="modSp mod">
        <pc:chgData name="Tony Rennier" userId="c9404d753a9a413b" providerId="LiveId" clId="{D2975A2D-D54B-004E-8EDE-BB3005A96F65}" dt="2021-03-05T13:32:19.098" v="586" actId="20577"/>
        <pc:sldMkLst>
          <pc:docMk/>
          <pc:sldMk cId="1718155793" sldId="436"/>
        </pc:sldMkLst>
        <pc:spChg chg="mod">
          <ac:chgData name="Tony Rennier" userId="c9404d753a9a413b" providerId="LiveId" clId="{D2975A2D-D54B-004E-8EDE-BB3005A96F65}" dt="2021-03-05T13:32:19.098" v="586" actId="20577"/>
          <ac:spMkLst>
            <pc:docMk/>
            <pc:sldMk cId="1718155793" sldId="436"/>
            <ac:spMk id="12291" creationId="{00000000-0000-0000-0000-000000000000}"/>
          </ac:spMkLst>
        </pc:spChg>
      </pc:sldChg>
      <pc:sldChg chg="modSp mod">
        <pc:chgData name="Tony Rennier" userId="c9404d753a9a413b" providerId="LiveId" clId="{D2975A2D-D54B-004E-8EDE-BB3005A96F65}" dt="2021-03-05T13:33:53.140" v="679" actId="20577"/>
        <pc:sldMkLst>
          <pc:docMk/>
          <pc:sldMk cId="2720461886" sldId="437"/>
        </pc:sldMkLst>
        <pc:spChg chg="mod">
          <ac:chgData name="Tony Rennier" userId="c9404d753a9a413b" providerId="LiveId" clId="{D2975A2D-D54B-004E-8EDE-BB3005A96F65}" dt="2021-03-05T13:33:53.140" v="679" actId="20577"/>
          <ac:spMkLst>
            <pc:docMk/>
            <pc:sldMk cId="2720461886" sldId="437"/>
            <ac:spMk id="14339" creationId="{00000000-0000-0000-0000-000000000000}"/>
          </ac:spMkLst>
        </pc:spChg>
      </pc:sldChg>
      <pc:sldChg chg="modSp mod">
        <pc:chgData name="Tony Rennier" userId="c9404d753a9a413b" providerId="LiveId" clId="{D2975A2D-D54B-004E-8EDE-BB3005A96F65}" dt="2021-03-05T14:05:09.712" v="1220" actId="20577"/>
        <pc:sldMkLst>
          <pc:docMk/>
          <pc:sldMk cId="3952479579" sldId="438"/>
        </pc:sldMkLst>
        <pc:spChg chg="mod">
          <ac:chgData name="Tony Rennier" userId="c9404d753a9a413b" providerId="LiveId" clId="{D2975A2D-D54B-004E-8EDE-BB3005A96F65}" dt="2021-03-05T14:05:09.712" v="1220" actId="20577"/>
          <ac:spMkLst>
            <pc:docMk/>
            <pc:sldMk cId="3952479579" sldId="438"/>
            <ac:spMk id="14339" creationId="{00000000-0000-0000-0000-000000000000}"/>
          </ac:spMkLst>
        </pc:spChg>
      </pc:sldChg>
      <pc:sldChg chg="modSp mod">
        <pc:chgData name="Tony Rennier" userId="c9404d753a9a413b" providerId="LiveId" clId="{D2975A2D-D54B-004E-8EDE-BB3005A96F65}" dt="2021-03-05T14:29:37.458" v="1448" actId="20577"/>
        <pc:sldMkLst>
          <pc:docMk/>
          <pc:sldMk cId="364832886" sldId="440"/>
        </pc:sldMkLst>
        <pc:spChg chg="mod">
          <ac:chgData name="Tony Rennier" userId="c9404d753a9a413b" providerId="LiveId" clId="{D2975A2D-D54B-004E-8EDE-BB3005A96F65}" dt="2021-03-05T14:29:37.458" v="1448" actId="20577"/>
          <ac:spMkLst>
            <pc:docMk/>
            <pc:sldMk cId="364832886" sldId="440"/>
            <ac:spMk id="3" creationId="{00000000-0000-0000-0000-000000000000}"/>
          </ac:spMkLst>
        </pc:spChg>
      </pc:sldChg>
      <pc:sldChg chg="modSp mod">
        <pc:chgData name="Tony Rennier" userId="c9404d753a9a413b" providerId="LiveId" clId="{D2975A2D-D54B-004E-8EDE-BB3005A96F65}" dt="2021-03-04T16:21:39.037" v="315" actId="20577"/>
        <pc:sldMkLst>
          <pc:docMk/>
          <pc:sldMk cId="4157851756" sldId="454"/>
        </pc:sldMkLst>
        <pc:spChg chg="mod">
          <ac:chgData name="Tony Rennier" userId="c9404d753a9a413b" providerId="LiveId" clId="{D2975A2D-D54B-004E-8EDE-BB3005A96F65}" dt="2021-03-04T16:20:29.797" v="300" actId="20577"/>
          <ac:spMkLst>
            <pc:docMk/>
            <pc:sldMk cId="4157851756" sldId="454"/>
            <ac:spMk id="17410" creationId="{00000000-0000-0000-0000-000000000000}"/>
          </ac:spMkLst>
        </pc:spChg>
        <pc:spChg chg="mod">
          <ac:chgData name="Tony Rennier" userId="c9404d753a9a413b" providerId="LiveId" clId="{D2975A2D-D54B-004E-8EDE-BB3005A96F65}" dt="2021-03-04T16:21:39.037" v="315" actId="20577"/>
          <ac:spMkLst>
            <pc:docMk/>
            <pc:sldMk cId="4157851756" sldId="454"/>
            <ac:spMk id="17411" creationId="{00000000-0000-0000-0000-000000000000}"/>
          </ac:spMkLst>
        </pc:spChg>
      </pc:sldChg>
      <pc:sldChg chg="modSp mod">
        <pc:chgData name="Tony Rennier" userId="c9404d753a9a413b" providerId="LiveId" clId="{D2975A2D-D54B-004E-8EDE-BB3005A96F65}" dt="2021-03-05T13:45:55.266" v="1051" actId="20577"/>
        <pc:sldMkLst>
          <pc:docMk/>
          <pc:sldMk cId="1343855003" sldId="465"/>
        </pc:sldMkLst>
        <pc:spChg chg="mod">
          <ac:chgData name="Tony Rennier" userId="c9404d753a9a413b" providerId="LiveId" clId="{D2975A2D-D54B-004E-8EDE-BB3005A96F65}" dt="2021-03-05T13:45:55.266" v="1051" actId="20577"/>
          <ac:spMkLst>
            <pc:docMk/>
            <pc:sldMk cId="1343855003" sldId="465"/>
            <ac:spMk id="14339" creationId="{00000000-0000-0000-0000-000000000000}"/>
          </ac:spMkLst>
        </pc:spChg>
      </pc:sldChg>
      <pc:sldChg chg="del">
        <pc:chgData name="Tony Rennier" userId="c9404d753a9a413b" providerId="LiveId" clId="{D2975A2D-D54B-004E-8EDE-BB3005A96F65}" dt="2021-03-04T16:16:29.399" v="144" actId="2696"/>
        <pc:sldMkLst>
          <pc:docMk/>
          <pc:sldMk cId="2210284880" sldId="466"/>
        </pc:sldMkLst>
      </pc:sldChg>
      <pc:sldChg chg="add">
        <pc:chgData name="Tony Rennier" userId="c9404d753a9a413b" providerId="LiveId" clId="{D2975A2D-D54B-004E-8EDE-BB3005A96F65}" dt="2021-03-04T16:20:22.979" v="297"/>
        <pc:sldMkLst>
          <pc:docMk/>
          <pc:sldMk cId="3785406251" sldId="466"/>
        </pc:sldMkLst>
      </pc:sldChg>
      <pc:sldChg chg="addSp delSp modSp new mod modClrScheme chgLayout">
        <pc:chgData name="Tony Rennier" userId="c9404d753a9a413b" providerId="LiveId" clId="{D2975A2D-D54B-004E-8EDE-BB3005A96F65}" dt="2021-03-04T20:20:48.212" v="436" actId="1076"/>
        <pc:sldMkLst>
          <pc:docMk/>
          <pc:sldMk cId="215621170" sldId="467"/>
        </pc:sldMkLst>
        <pc:spChg chg="del">
          <ac:chgData name="Tony Rennier" userId="c9404d753a9a413b" providerId="LiveId" clId="{D2975A2D-D54B-004E-8EDE-BB3005A96F65}" dt="2021-03-04T20:20:23.976" v="433" actId="700"/>
          <ac:spMkLst>
            <pc:docMk/>
            <pc:sldMk cId="215621170" sldId="467"/>
            <ac:spMk id="2" creationId="{1B46CF5D-9DF5-2B45-B800-73F967DE096E}"/>
          </ac:spMkLst>
        </pc:spChg>
        <pc:spChg chg="del">
          <ac:chgData name="Tony Rennier" userId="c9404d753a9a413b" providerId="LiveId" clId="{D2975A2D-D54B-004E-8EDE-BB3005A96F65}" dt="2021-03-04T20:20:23.976" v="433" actId="700"/>
          <ac:spMkLst>
            <pc:docMk/>
            <pc:sldMk cId="215621170" sldId="467"/>
            <ac:spMk id="3" creationId="{7A9D049B-5456-764D-90A4-AA0679B2088E}"/>
          </ac:spMkLst>
        </pc:spChg>
        <pc:spChg chg="mod ord">
          <ac:chgData name="Tony Rennier" userId="c9404d753a9a413b" providerId="LiveId" clId="{D2975A2D-D54B-004E-8EDE-BB3005A96F65}" dt="2021-03-04T20:20:23.976" v="433" actId="700"/>
          <ac:spMkLst>
            <pc:docMk/>
            <pc:sldMk cId="215621170" sldId="467"/>
            <ac:spMk id="4" creationId="{816296FA-DCC3-5845-BFCA-F93A0A453984}"/>
          </ac:spMkLst>
        </pc:spChg>
        <pc:spChg chg="mod ord">
          <ac:chgData name="Tony Rennier" userId="c9404d753a9a413b" providerId="LiveId" clId="{D2975A2D-D54B-004E-8EDE-BB3005A96F65}" dt="2021-03-04T20:20:23.976" v="433" actId="700"/>
          <ac:spMkLst>
            <pc:docMk/>
            <pc:sldMk cId="215621170" sldId="467"/>
            <ac:spMk id="5" creationId="{32B5D568-405E-F648-A566-0D5AD504C3ED}"/>
          </ac:spMkLst>
        </pc:spChg>
        <pc:spChg chg="mod ord">
          <ac:chgData name="Tony Rennier" userId="c9404d753a9a413b" providerId="LiveId" clId="{D2975A2D-D54B-004E-8EDE-BB3005A96F65}" dt="2021-03-04T20:20:23.976" v="433" actId="700"/>
          <ac:spMkLst>
            <pc:docMk/>
            <pc:sldMk cId="215621170" sldId="467"/>
            <ac:spMk id="6" creationId="{7A817F06-3750-7945-A1F8-5CF37A3F47BF}"/>
          </ac:spMkLst>
        </pc:spChg>
        <pc:picChg chg="add mod">
          <ac:chgData name="Tony Rennier" userId="c9404d753a9a413b" providerId="LiveId" clId="{D2975A2D-D54B-004E-8EDE-BB3005A96F65}" dt="2021-03-04T20:20:48.212" v="436" actId="1076"/>
          <ac:picMkLst>
            <pc:docMk/>
            <pc:sldMk cId="215621170" sldId="467"/>
            <ac:picMk id="7" creationId="{86B99AD0-9355-0049-8F17-325B0E41DE4E}"/>
          </ac:picMkLst>
        </pc:picChg>
      </pc:sldChg>
      <pc:sldChg chg="del">
        <pc:chgData name="Tony Rennier" userId="c9404d753a9a413b" providerId="LiveId" clId="{D2975A2D-D54B-004E-8EDE-BB3005A96F65}" dt="2021-03-04T16:16:26.209" v="143" actId="2696"/>
        <pc:sldMkLst>
          <pc:docMk/>
          <pc:sldMk cId="3557395647" sldId="4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1B3162EC-E6AA-AC44-B548-9782AB3E6B84}" type="datetime1">
              <a:rPr lang="en-US" smtClean="0"/>
              <a:t>3/5/21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7390C8E-B30E-7A49-B027-C0B9656AD63F}"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D27C542-5A00-484A-8B32-DCC52F860C3A}"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91440A1D-18D6-E046-8FEC-4D7FAB8BC194}" type="datetime1">
              <a:rPr lang="en-US" smtClean="0"/>
              <a:t>3/5/21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45157491-C399-114C-B14C-1098F7D9ED08}" type="datetime1">
              <a:rPr lang="en-US" smtClean="0"/>
              <a:t>3/5/21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CD1FE27-48F0-1744-8C27-CC917A8C0B31}" type="datetime1">
              <a:rPr lang="en-US" smtClean="0"/>
              <a:t>3/5/21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FE55600-207B-804D-828E-EE1FCFB2F3D1}" type="datetime1">
              <a:rPr lang="en-US" smtClean="0"/>
              <a:t>3/5/21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D55F115-BBAE-4148-AD64-6719D7593F6E}" type="datetime1">
              <a:rPr lang="en-US" smtClean="0"/>
              <a:t>3/5/21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F79D545-09B1-9847-B125-4AFF6FE51341}" type="datetime1">
              <a:rPr lang="en-US" smtClean="0"/>
              <a:t>3/5/21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08CF2C9-018C-9E42-95AB-D4DC987E0DA1}" type="datetime1">
              <a:rPr lang="en-US" smtClean="0"/>
              <a:t>3/5/21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543964-738A-8142-857A-6219E1A2C266}" type="datetime1">
              <a:rPr lang="en-US" smtClean="0"/>
              <a:t>3/5/21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252809-A55D-D440-ABDF-F5D7D63220A8}" type="datetime1">
              <a:rPr lang="en-US" smtClean="0"/>
              <a:t>3/5/21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57A7DFE-FEA3-FA42-8E4B-10C5288263A7}" type="datetime1">
              <a:rPr lang="en-US" smtClean="0"/>
              <a:t>3/5/21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8683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March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March 2020</a:t>
            </a:r>
          </a:p>
          <a:p>
            <a:pPr eaLnBrk="0" hangingPunct="0"/>
            <a:r>
              <a:rPr lang="en-US" sz="1200" b="1" dirty="0">
                <a:latin typeface="Arial" pitchFamily="34" charset="0"/>
                <a:cs typeface="Times New Roman" pitchFamily="18" charset="0"/>
              </a:rPr>
              <a:t>Document No: 5-21-0004-00-agen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0BE2F429-351B-9743-A050-0DB8BD6C0034}" type="datetime1">
              <a:rPr lang="en-US" smtClean="0"/>
              <a:t>3/5/21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BCA0B3A5-BA9F-044C-981A-67531384F507}" type="datetime1">
              <a:rPr lang="en-US" smtClean="0"/>
              <a:t>3/5/21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315397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FB60CAAF-38CC-7843-9AF8-F728C3EF60A7}" type="datetime1">
              <a:rPr lang="en-US" smtClean="0"/>
              <a:t>3/5/21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51110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BDF70060-1B3E-B14C-8AA5-444B545BDD50}" type="datetime1">
              <a:rPr lang="en-US" smtClean="0"/>
              <a:t>3/5/21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01638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68EE15BB-8D06-874B-B661-F915E9ED094D}" type="datetime1">
              <a:rPr lang="en-US" smtClean="0"/>
              <a:t>3/5/21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2/12/21</a:t>
            </a:r>
            <a:r>
              <a:rPr lang="en-US" dirty="0"/>
              <a:t> </a:t>
            </a:r>
            <a:r>
              <a:rPr dirty="0"/>
              <a:t>WG minutes contained in </a:t>
            </a:r>
            <a:r>
              <a:rPr lang="en-US" dirty="0">
                <a:solidFill>
                  <a:schemeClr val="tx1"/>
                </a:solidFill>
              </a:rPr>
              <a:t>Doc #: 5-21-0003-00-mins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John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65DD8A5-76AF-6C47-8AB3-D80CAA79987D}" type="datetime1">
              <a:rPr lang="en-US" smtClean="0"/>
              <a:t>3/5/21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2/12/21</a:t>
            </a:r>
          </a:p>
          <a:p>
            <a:pPr lvl="1"/>
            <a:r>
              <a:rPr lang="en-US" sz="1400" dirty="0"/>
              <a:t>Continue to have ad-</a:t>
            </a:r>
            <a:r>
              <a:rPr lang="en-US" sz="1400" dirty="0" err="1"/>
              <a:t>hocs</a:t>
            </a:r>
            <a:r>
              <a:rPr lang="en-US" sz="1400" dirty="0"/>
              <a:t> – Andy from ANDRO last week</a:t>
            </a:r>
          </a:p>
          <a:p>
            <a:pPr lvl="1"/>
            <a:r>
              <a:rPr lang="en-US" sz="1400" dirty="0"/>
              <a:t>ANDRO (Tim and Sean) today – XACML (Mitch) next week</a:t>
            </a:r>
          </a:p>
          <a:p>
            <a:pPr lvl="1"/>
            <a:r>
              <a:rPr lang="en-US" sz="1400" dirty="0"/>
              <a:t>Will begin recording ad-</a:t>
            </a:r>
            <a:r>
              <a:rPr lang="en-US" sz="1400" dirty="0" err="1"/>
              <a:t>hocs</a:t>
            </a:r>
            <a:endParaRPr lang="en-US" sz="1400" dirty="0"/>
          </a:p>
          <a:p>
            <a:r>
              <a:rPr lang="en-US" sz="1800" dirty="0"/>
              <a:t>3/5/21</a:t>
            </a:r>
          </a:p>
          <a:p>
            <a:pPr lvl="1"/>
            <a:r>
              <a:rPr lang="en-US" sz="1400" dirty="0"/>
              <a:t>Contribution from Mitch, the MLM Use case from SDRF 11 year ago, London bombing</a:t>
            </a:r>
          </a:p>
          <a:p>
            <a:pPr lvl="1"/>
            <a:r>
              <a:rPr lang="en-US" sz="1400" dirty="0"/>
              <a:t>Next meeting 3/19</a:t>
            </a:r>
          </a:p>
          <a:p>
            <a:pPr lvl="2"/>
            <a:r>
              <a:rPr lang="en-US" sz="1200" dirty="0"/>
              <a:t>Planning a discussion on requirements for the standard</a:t>
            </a:r>
          </a:p>
          <a:p>
            <a:pPr lvl="2"/>
            <a:r>
              <a:rPr lang="en-US" sz="1200" dirty="0"/>
              <a:t>Taking on a complex task with the goal making a not to complex standard</a:t>
            </a:r>
          </a:p>
          <a:p>
            <a:pPr lvl="2"/>
            <a:r>
              <a:rPr lang="en-US" sz="1200" dirty="0"/>
              <a:t>Considering multiple architectures? Including the idea of a Meta architecture</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F1529C4-8955-ED4F-BF99-31CEF8B6AE3A}"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Final document published P1900.5.1-2020</a:t>
            </a:r>
          </a:p>
          <a:p>
            <a:pPr lvl="1"/>
            <a:r>
              <a:rPr lang="en-US" sz="1400" dirty="0"/>
              <a:t>Planning a Hands-on at the Plenary 3/31/21</a:t>
            </a:r>
          </a:p>
          <a:p>
            <a:pPr lvl="1"/>
            <a:endParaRPr lang="en-US" sz="1400" dirty="0"/>
          </a:p>
          <a:p>
            <a:pPr lvl="1"/>
            <a:endParaRPr lang="en-US" sz="1400" dirty="0"/>
          </a:p>
          <a:p>
            <a:pPr lvl="1"/>
            <a:endParaRPr lang="en-US" sz="14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C88CBBF-65DA-0C47-A78D-D0ACD5A780A6}"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John posted latest revision on Mentor yesterday</a:t>
            </a:r>
          </a:p>
          <a:p>
            <a:pPr lvl="1"/>
            <a:r>
              <a:rPr lang="en-US" sz="1400" dirty="0"/>
              <a:t>Awaiting comments - 3/22/21 deadline</a:t>
            </a:r>
          </a:p>
          <a:p>
            <a:pPr lvl="1"/>
            <a:r>
              <a:rPr lang="en-US" sz="1400" dirty="0"/>
              <a:t>Planning 3/31/21 ad-hoc to support comment resolution</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0FF4E84B-D1CF-024D-81FA-9F7EC3F55767}"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a:t>Monthly Meeting Postponed until 3/8/21</a:t>
            </a:r>
          </a:p>
          <a:p>
            <a:r>
              <a:rPr lang="en-US" sz="1800" b="1" dirty="0"/>
              <a:t>Machine Learning PAR will be P1900.8</a:t>
            </a:r>
          </a:p>
          <a:p>
            <a:pPr lvl="1"/>
            <a:r>
              <a:rPr lang="en-US" sz="1400" b="1" dirty="0"/>
              <a:t>First meeting in the Plenary</a:t>
            </a:r>
            <a:endParaRPr lang="en-US" sz="1400" dirty="0"/>
          </a:p>
        </p:txBody>
      </p:sp>
      <p:sp>
        <p:nvSpPr>
          <p:cNvPr id="4" name="Date Placeholder 3"/>
          <p:cNvSpPr>
            <a:spLocks noGrp="1"/>
          </p:cNvSpPr>
          <p:nvPr>
            <p:ph type="dt" sz="quarter" idx="10"/>
          </p:nvPr>
        </p:nvSpPr>
        <p:spPr/>
        <p:txBody>
          <a:bodyPr/>
          <a:lstStyle/>
          <a:p>
            <a:pPr>
              <a:defRPr/>
            </a:pPr>
            <a:fld id="{AF246F20-2501-FF42-A23B-A435968BAF0C}" type="datetime1">
              <a:rPr lang="en-US" smtClean="0"/>
              <a:t>3/5/21</a:t>
            </a:fld>
            <a:endParaRPr lang="en-US"/>
          </a:p>
        </p:txBody>
      </p:sp>
      <p:sp>
        <p:nvSpPr>
          <p:cNvPr id="5" name="Footer Placeholder 4"/>
          <p:cNvSpPr>
            <a:spLocks noGrp="1"/>
          </p:cNvSpPr>
          <p:nvPr>
            <p:ph type="ftr" sz="quarter" idx="11"/>
          </p:nvPr>
        </p:nvSpPr>
        <p:spPr/>
        <p:txBody>
          <a:bodyPr/>
          <a:lstStyle/>
          <a:p>
            <a:pPr>
              <a:defRPr/>
            </a:pPr>
            <a:r>
              <a:rPr lang="en-US"/>
              <a:t>Doc #:5-21-0004-00-agen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609AFD6-0698-5E48-9B36-3604399FF56D}" type="datetime1">
              <a:rPr lang="en-US" smtClean="0"/>
              <a:t>3/5/21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Carlos working with a few other Universities on a  Spectrum Innovation Initiative proposal</a:t>
            </a:r>
          </a:p>
          <a:p>
            <a:pPr lvl="1"/>
            <a:r>
              <a:rPr lang="en-US" sz="2000" dirty="0"/>
              <a:t>Created a Demo on using SCMs to control SDRs</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32E5571C-1E9E-9F43-9217-F279646FB2CC}"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1900.5a Ad- hoc 3/19/21 1300-1500 ET</a:t>
            </a:r>
          </a:p>
          <a:p>
            <a:pPr lvl="1"/>
            <a:r>
              <a:rPr lang="en-US" sz="2000" dirty="0"/>
              <a:t>1900.5 WG Plenary Opening Session 3/30/21 0900-1030 ET</a:t>
            </a:r>
          </a:p>
          <a:p>
            <a:pPr lvl="1"/>
            <a:r>
              <a:rPr lang="en-US" sz="2000" dirty="0"/>
              <a:t>1900.5.1 Ad-hoc 3/31/21 1200-1330 ET*</a:t>
            </a:r>
          </a:p>
          <a:p>
            <a:pPr lvl="1"/>
            <a:r>
              <a:rPr lang="en-US" sz="2000" dirty="0"/>
              <a:t>1900.5a Ad-hoc 3/30/21 1400-1530 ET</a:t>
            </a:r>
          </a:p>
          <a:p>
            <a:pPr lvl="1"/>
            <a:r>
              <a:rPr lang="en-US" sz="2000" dirty="0"/>
              <a:t>1900.5.2a Ad-hoc 3/31/21 1400 ET</a:t>
            </a:r>
          </a:p>
          <a:p>
            <a:pPr lvl="1"/>
            <a:r>
              <a:rPr lang="en-US" sz="2000" dirty="0"/>
              <a:t>1900.5 WG Plenary Closing Session 4/1/21 0900-1030 ET</a:t>
            </a:r>
          </a:p>
          <a:p>
            <a:endParaRPr lang="en-US" sz="2400" dirty="0"/>
          </a:p>
          <a:p>
            <a:pPr lvl="1"/>
            <a:endParaRPr lang="en-US" sz="1400" dirty="0"/>
          </a:p>
          <a:p>
            <a:pPr lvl="1"/>
            <a:endParaRPr lang="en-US" sz="1400" dirty="0"/>
          </a:p>
          <a:p>
            <a:endParaRPr lang="en-US" sz="1600" dirty="0"/>
          </a:p>
          <a:p>
            <a:pPr marL="0" indent="0">
              <a:buNone/>
            </a:pPr>
            <a:endParaRPr lang="en-US" sz="3600" dirty="0"/>
          </a:p>
          <a:p>
            <a:endParaRPr lang="en-US" sz="2200" dirty="0"/>
          </a:p>
          <a:p>
            <a:pPr lvl="1"/>
            <a:endParaRPr lang="en-US" sz="1800" dirty="0"/>
          </a:p>
          <a:p>
            <a:pPr marL="0" indent="0">
              <a:buNone/>
            </a:pPr>
            <a:r>
              <a:rPr lang="en-US" sz="2000" dirty="0"/>
              <a:t>* Needs a host</a:t>
            </a:r>
          </a:p>
        </p:txBody>
      </p:sp>
      <p:sp>
        <p:nvSpPr>
          <p:cNvPr id="4" name="Date Placeholder 3"/>
          <p:cNvSpPr>
            <a:spLocks noGrp="1"/>
          </p:cNvSpPr>
          <p:nvPr>
            <p:ph type="dt" sz="quarter" idx="10"/>
          </p:nvPr>
        </p:nvSpPr>
        <p:spPr>
          <a:xfrm>
            <a:off x="457200" y="6448425"/>
            <a:ext cx="2133600" cy="365125"/>
          </a:xfrm>
        </p:spPr>
        <p:txBody>
          <a:bodyPr/>
          <a:lstStyle/>
          <a:p>
            <a:pPr>
              <a:defRPr/>
            </a:pPr>
            <a:fld id="{C0DF20D5-8DC4-0B48-BEBC-13B345827309}"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16296FA-DCC3-5845-BFCA-F93A0A453984}"/>
              </a:ext>
            </a:extLst>
          </p:cNvPr>
          <p:cNvSpPr>
            <a:spLocks noGrp="1"/>
          </p:cNvSpPr>
          <p:nvPr>
            <p:ph type="dt" sz="half" idx="10"/>
          </p:nvPr>
        </p:nvSpPr>
        <p:spPr/>
        <p:txBody>
          <a:bodyPr/>
          <a:lstStyle/>
          <a:p>
            <a:pPr>
              <a:defRPr/>
            </a:pPr>
            <a:fld id="{91440A1D-18D6-E046-8FEC-4D7FAB8BC194}" type="datetime1">
              <a:rPr lang="en-US" smtClean="0"/>
              <a:t>3/5/21</a:t>
            </a:fld>
            <a:endParaRPr lang="en-US"/>
          </a:p>
        </p:txBody>
      </p:sp>
      <p:sp>
        <p:nvSpPr>
          <p:cNvPr id="5" name="Footer Placeholder 4">
            <a:extLst>
              <a:ext uri="{FF2B5EF4-FFF2-40B4-BE49-F238E27FC236}">
                <a16:creationId xmlns:a16="http://schemas.microsoft.com/office/drawing/2014/main" id="{32B5D568-405E-F648-A566-0D5AD504C3ED}"/>
              </a:ext>
            </a:extLst>
          </p:cNvPr>
          <p:cNvSpPr>
            <a:spLocks noGrp="1"/>
          </p:cNvSpPr>
          <p:nvPr>
            <p:ph type="ftr" sz="quarter" idx="11"/>
          </p:nvPr>
        </p:nvSpPr>
        <p:spPr/>
        <p:txBody>
          <a:bodyPr/>
          <a:lstStyle/>
          <a:p>
            <a:r>
              <a:rPr lang="en-US"/>
              <a:t>Doc #:5-21-0004-00-agen</a:t>
            </a:r>
            <a:endParaRPr lang="en-US" dirty="0"/>
          </a:p>
        </p:txBody>
      </p:sp>
      <p:sp>
        <p:nvSpPr>
          <p:cNvPr id="6" name="Slide Number Placeholder 5">
            <a:extLst>
              <a:ext uri="{FF2B5EF4-FFF2-40B4-BE49-F238E27FC236}">
                <a16:creationId xmlns:a16="http://schemas.microsoft.com/office/drawing/2014/main" id="{7A817F06-3750-7945-A1F8-5CF37A3F47BF}"/>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7" name="Picture 6">
            <a:extLst>
              <a:ext uri="{FF2B5EF4-FFF2-40B4-BE49-F238E27FC236}">
                <a16:creationId xmlns:a16="http://schemas.microsoft.com/office/drawing/2014/main" id="{86B99AD0-9355-0049-8F17-325B0E41DE4E}"/>
              </a:ext>
            </a:extLst>
          </p:cNvPr>
          <p:cNvPicPr>
            <a:picLocks noChangeAspect="1"/>
          </p:cNvPicPr>
          <p:nvPr/>
        </p:nvPicPr>
        <p:blipFill>
          <a:blip r:embed="rId2"/>
          <a:stretch>
            <a:fillRect/>
          </a:stretch>
        </p:blipFill>
        <p:spPr>
          <a:xfrm>
            <a:off x="2438400" y="228600"/>
            <a:ext cx="4014537" cy="5867400"/>
          </a:xfrm>
          <a:prstGeom prst="rect">
            <a:avLst/>
          </a:prstGeom>
        </p:spPr>
      </p:pic>
    </p:spTree>
    <p:extLst>
      <p:ext uri="{BB962C8B-B14F-4D97-AF65-F5344CB8AC3E}">
        <p14:creationId xmlns:p14="http://schemas.microsoft.com/office/powerpoint/2010/main" val="215621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9AA2049-7866-7647-B907-1A5CECF9C906}"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9AA2049-7866-7647-B907-1A5CECF9C906}"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688131E5-CD76-984F-94B1-6EDB1BF389B7}" type="datetime1">
              <a:rPr lang="en-US" smtClean="0"/>
              <a:t>3/5/21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DA79353-5636-1A47-AB75-C5C64344FE40}" type="datetime1">
              <a:rPr lang="en-US" smtClean="0"/>
              <a:t>3/5/21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646331"/>
          </a:xfrm>
          <a:prstGeom prst="rect">
            <a:avLst/>
          </a:prstGeom>
          <a:noFill/>
        </p:spPr>
        <p:txBody>
          <a:bodyPr wrap="square" rtlCol="0">
            <a:spAutoFit/>
          </a:bodyPr>
          <a:lstStyle/>
          <a:p>
            <a:r>
              <a:rPr lang="en-US" b="1" i="1" dirty="0">
                <a:solidFill>
                  <a:srgbClr val="FF0000"/>
                </a:solidFill>
              </a:rPr>
              <a:t>Quorum -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017CCF20-613E-E34A-9C31-EF371A91845E}"/>
              </a:ext>
            </a:extLst>
          </p:cNvPr>
          <p:cNvGraphicFramePr>
            <a:graphicFrameLocks noGrp="1"/>
          </p:cNvGraphicFramePr>
          <p:nvPr>
            <p:extLst>
              <p:ext uri="{D42A27DB-BD31-4B8C-83A1-F6EECF244321}">
                <p14:modId xmlns:p14="http://schemas.microsoft.com/office/powerpoint/2010/main" val="1331662975"/>
              </p:ext>
            </p:extLst>
          </p:nvPr>
        </p:nvGraphicFramePr>
        <p:xfrm>
          <a:off x="1905000" y="838200"/>
          <a:ext cx="6190560" cy="4149047"/>
        </p:xfrm>
        <a:graphic>
          <a:graphicData uri="http://schemas.openxmlformats.org/drawingml/2006/table">
            <a:tbl>
              <a:tblPr>
                <a:tableStyleId>{5C22544A-7EE6-4342-B048-85BDC9FD1C3A}</a:tableStyleId>
              </a:tblPr>
              <a:tblGrid>
                <a:gridCol w="708656">
                  <a:extLst>
                    <a:ext uri="{9D8B030D-6E8A-4147-A177-3AD203B41FA5}">
                      <a16:colId xmlns:a16="http://schemas.microsoft.com/office/drawing/2014/main" val="1504884571"/>
                    </a:ext>
                  </a:extLst>
                </a:gridCol>
                <a:gridCol w="741238">
                  <a:extLst>
                    <a:ext uri="{9D8B030D-6E8A-4147-A177-3AD203B41FA5}">
                      <a16:colId xmlns:a16="http://schemas.microsoft.com/office/drawing/2014/main" val="4157905822"/>
                    </a:ext>
                  </a:extLst>
                </a:gridCol>
                <a:gridCol w="1229967">
                  <a:extLst>
                    <a:ext uri="{9D8B030D-6E8A-4147-A177-3AD203B41FA5}">
                      <a16:colId xmlns:a16="http://schemas.microsoft.com/office/drawing/2014/main" val="1226856962"/>
                    </a:ext>
                  </a:extLst>
                </a:gridCol>
                <a:gridCol w="1075202">
                  <a:extLst>
                    <a:ext uri="{9D8B030D-6E8A-4147-A177-3AD203B41FA5}">
                      <a16:colId xmlns:a16="http://schemas.microsoft.com/office/drawing/2014/main" val="2783258332"/>
                    </a:ext>
                  </a:extLst>
                </a:gridCol>
                <a:gridCol w="2435497">
                  <a:extLst>
                    <a:ext uri="{9D8B030D-6E8A-4147-A177-3AD203B41FA5}">
                      <a16:colId xmlns:a16="http://schemas.microsoft.com/office/drawing/2014/main" val="569892420"/>
                    </a:ext>
                  </a:extLst>
                </a:gridCol>
              </a:tblGrid>
              <a:tr h="696302">
                <a:tc>
                  <a:txBody>
                    <a:bodyPr/>
                    <a:lstStyle/>
                    <a:p>
                      <a:pPr algn="ctr" fontAlgn="b"/>
                      <a:r>
                        <a:rPr lang="en-US" sz="900" u="none" strike="noStrike">
                          <a:effectLst/>
                        </a:rPr>
                        <a:t>3/5/21</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810235892"/>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794433364"/>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72387587"/>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536648479"/>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9389054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99716076"/>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46570295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30350276"/>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65698024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4017617024"/>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329039150"/>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032903742"/>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511420133"/>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98195680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527918658"/>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67253271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6377353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29984914"/>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614939837"/>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653266813"/>
                  </a:ext>
                </a:extLst>
              </a:tr>
              <a:tr h="111073">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b="0" i="0" u="none" strike="noStrike" dirty="0">
                          <a:solidFill>
                            <a:srgbClr val="000000"/>
                          </a:solidFill>
                          <a:effectLst/>
                          <a:latin typeface="Calibri" panose="020F0502020204030204" pitchFamily="34" charset="0"/>
                        </a:rPr>
                        <a:t>Daniel</a:t>
                      </a:r>
                    </a:p>
                  </a:txBody>
                  <a:tcPr marL="8160" marR="8160" marT="8160" marB="0" anchor="b"/>
                </a:tc>
                <a:tc>
                  <a:txBody>
                    <a:bodyPr/>
                    <a:lstStyle/>
                    <a:p>
                      <a:pPr algn="l" fontAlgn="b"/>
                      <a:r>
                        <a:rPr lang="en-US" sz="900" b="0" i="0" u="none" strike="noStrike" dirty="0" err="1">
                          <a:solidFill>
                            <a:srgbClr val="000000"/>
                          </a:solidFill>
                          <a:effectLst/>
                          <a:latin typeface="Calibri" panose="020F0502020204030204" pitchFamily="34" charset="0"/>
                        </a:rPr>
                        <a:t>Zahirniak</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b="0" i="0" u="none" strike="noStrike" dirty="0">
                          <a:solidFill>
                            <a:srgbClr val="000000"/>
                          </a:solidFill>
                          <a:effectLst/>
                          <a:latin typeface="Calibri" panose="020F0502020204030204" pitchFamily="34" charset="0"/>
                        </a:rPr>
                        <a:t>Joint Electronic Warfare Center</a:t>
                      </a:r>
                    </a:p>
                  </a:txBody>
                  <a:tcPr marL="8160" marR="8160" marT="8160" marB="0" anchor="b"/>
                </a:tc>
                <a:extLst>
                  <a:ext uri="{0D108BD9-81ED-4DB2-BD59-A6C34878D82A}">
                    <a16:rowId xmlns:a16="http://schemas.microsoft.com/office/drawing/2014/main" val="177432329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3/5/21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lvl="1">
              <a:buFont typeface="+mj-lt"/>
              <a:buAutoNum type="arabicPeriod"/>
            </a:pPr>
            <a:r>
              <a:rPr lang="en-US" sz="1600" dirty="0"/>
              <a:t>Carlos discussion on demo</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Adjourn</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F89DBB64-C669-FE4B-884D-74C078C42100}" type="datetime1">
              <a:rPr lang="en-US" smtClean="0"/>
              <a:t>3/5/21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5-21-0004-00-agen</a:t>
            </a:r>
          </a:p>
          <a:p>
            <a:endParaRPr dirty="0"/>
          </a:p>
          <a:p>
            <a:r>
              <a:rPr dirty="0"/>
              <a:t>Mover:</a:t>
            </a:r>
            <a:r>
              <a:rPr lang="en-US" dirty="0"/>
              <a:t> Reinhard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D2D5DCF-C3D8-C346-BB12-14169F5A0B00}" type="datetime1">
              <a:rPr lang="en-US" smtClean="0"/>
              <a:t>3/5/21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3/5/21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3/5/21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F12FD364-4F79-7445-AC9A-0C04D496695D}" type="datetime1">
              <a:rPr lang="en-US" smtClean="0"/>
              <a:t>3/5/21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#:5-21-0004-00-agen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24172</TotalTime>
  <Words>2524</Words>
  <Application>Microsoft Macintosh PowerPoint</Application>
  <PresentationFormat>On-screen Show (4:3)</PresentationFormat>
  <Paragraphs>392</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1900.5 Marketing Inputs</vt:lpstr>
      <vt:lpstr>1900.5 Meeting Planning and Review</vt:lpstr>
      <vt:lpstr>PowerPoint Presentation</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528</cp:revision>
  <dcterms:created xsi:type="dcterms:W3CDTF">2013-08-13T02:52:21Z</dcterms:created>
  <dcterms:modified xsi:type="dcterms:W3CDTF">2021-03-05T14:57:43Z</dcterms:modified>
</cp:coreProperties>
</file>