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417" r:id="rId2"/>
    <p:sldId id="402" r:id="rId3"/>
    <p:sldId id="337" r:id="rId4"/>
    <p:sldId id="413" r:id="rId5"/>
    <p:sldId id="332" r:id="rId6"/>
    <p:sldId id="414" r:id="rId7"/>
    <p:sldId id="361" r:id="rId8"/>
    <p:sldId id="401" r:id="rId9"/>
    <p:sldId id="419" r:id="rId10"/>
    <p:sldId id="388" r:id="rId11"/>
    <p:sldId id="389" r:id="rId12"/>
    <p:sldId id="390" r:id="rId13"/>
    <p:sldId id="391" r:id="rId14"/>
    <p:sldId id="436" r:id="rId15"/>
    <p:sldId id="437" r:id="rId16"/>
    <p:sldId id="438" r:id="rId17"/>
    <p:sldId id="439" r:id="rId18"/>
    <p:sldId id="426" r:id="rId19"/>
    <p:sldId id="272" r:id="rId20"/>
    <p:sldId id="440" r:id="rId21"/>
    <p:sldId id="430" r:id="rId22"/>
    <p:sldId id="454" r:id="rId23"/>
    <p:sldId id="457" r:id="rId24"/>
    <p:sldId id="435" r:id="rId25"/>
    <p:sldId id="434" r:id="rId26"/>
    <p:sldId id="432" r:id="rId27"/>
    <p:sldId id="456" r:id="rId28"/>
    <p:sldId id="441" r:id="rId29"/>
    <p:sldId id="442" r:id="rId30"/>
    <p:sldId id="443" r:id="rId31"/>
    <p:sldId id="444" r:id="rId32"/>
    <p:sldId id="445" r:id="rId33"/>
    <p:sldId id="446" r:id="rId34"/>
    <p:sldId id="447" r:id="rId35"/>
    <p:sldId id="448" r:id="rId36"/>
    <p:sldId id="449" r:id="rId37"/>
    <p:sldId id="450" r:id="rId38"/>
    <p:sldId id="458" r:id="rId39"/>
    <p:sldId id="452" r:id="rId40"/>
    <p:sldId id="453" r:id="rId4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CC"/>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0BFB16D-5327-844B-9F0A-7F43565E0F4E}" v="34" dt="2020-07-21T13:24:48.04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797" autoAdjust="0"/>
    <p:restoredTop sz="97557"/>
  </p:normalViewPr>
  <p:slideViewPr>
    <p:cSldViewPr>
      <p:cViewPr varScale="1">
        <p:scale>
          <a:sx n="266" d="100"/>
          <a:sy n="266" d="100"/>
        </p:scale>
        <p:origin x="3680" y="19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48" Type="http://schemas.microsoft.com/office/2015/10/relationships/revisionInfo" Target="revisionInfo.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ny Rennier" userId="c9404d753a9a413b" providerId="LiveId" clId="{20BFB16D-5327-844B-9F0A-7F43565E0F4E}"/>
    <pc:docChg chg="custSel addSld delSld modSld">
      <pc:chgData name="Tony Rennier" userId="c9404d753a9a413b" providerId="LiveId" clId="{20BFB16D-5327-844B-9F0A-7F43565E0F4E}" dt="2020-07-23T13:51:43.060" v="1979" actId="20577"/>
      <pc:docMkLst>
        <pc:docMk/>
      </pc:docMkLst>
      <pc:sldChg chg="add">
        <pc:chgData name="Tony Rennier" userId="c9404d753a9a413b" providerId="LiveId" clId="{20BFB16D-5327-844B-9F0A-7F43565E0F4E}" dt="2020-07-21T13:01:24.236" v="783"/>
        <pc:sldMkLst>
          <pc:docMk/>
          <pc:sldMk cId="3473688119" sldId="272"/>
        </pc:sldMkLst>
      </pc:sldChg>
      <pc:sldChg chg="modSp mod">
        <pc:chgData name="Tony Rennier" userId="c9404d753a9a413b" providerId="LiveId" clId="{20BFB16D-5327-844B-9F0A-7F43565E0F4E}" dt="2020-07-21T13:08:23.160" v="823" actId="20577"/>
        <pc:sldMkLst>
          <pc:docMk/>
          <pc:sldMk cId="0" sldId="332"/>
        </pc:sldMkLst>
        <pc:spChg chg="mod">
          <ac:chgData name="Tony Rennier" userId="c9404d753a9a413b" providerId="LiveId" clId="{20BFB16D-5327-844B-9F0A-7F43565E0F4E}" dt="2020-07-21T13:08:23.160" v="823" actId="20577"/>
          <ac:spMkLst>
            <pc:docMk/>
            <pc:sldMk cId="0" sldId="332"/>
            <ac:spMk id="6148" creationId="{00000000-0000-0000-0000-000000000000}"/>
          </ac:spMkLst>
        </pc:spChg>
      </pc:sldChg>
      <pc:sldChg chg="modSp mod">
        <pc:chgData name="Tony Rennier" userId="c9404d753a9a413b" providerId="LiveId" clId="{20BFB16D-5327-844B-9F0A-7F43565E0F4E}" dt="2020-07-23T13:10:37.555" v="1347" actId="20577"/>
        <pc:sldMkLst>
          <pc:docMk/>
          <pc:sldMk cId="3042167414" sldId="413"/>
        </pc:sldMkLst>
        <pc:spChg chg="mod">
          <ac:chgData name="Tony Rennier" userId="c9404d753a9a413b" providerId="LiveId" clId="{20BFB16D-5327-844B-9F0A-7F43565E0F4E}" dt="2020-07-23T13:10:37.555" v="1347" actId="20577"/>
          <ac:spMkLst>
            <pc:docMk/>
            <pc:sldMk cId="3042167414" sldId="413"/>
            <ac:spMk id="2" creationId="{FDDD04C9-9911-4851-8BFD-5E105A025686}"/>
          </ac:spMkLst>
        </pc:spChg>
        <pc:graphicFrameChg chg="mod modGraphic">
          <ac:chgData name="Tony Rennier" userId="c9404d753a9a413b" providerId="LiveId" clId="{20BFB16D-5327-844B-9F0A-7F43565E0F4E}" dt="2020-07-23T13:09:55.953" v="1340" actId="20577"/>
          <ac:graphicFrameMkLst>
            <pc:docMk/>
            <pc:sldMk cId="3042167414" sldId="413"/>
            <ac:graphicFrameMk id="6" creationId="{DF5EEC78-9BDA-6F45-B28E-2ED2DB45E9C9}"/>
          </ac:graphicFrameMkLst>
        </pc:graphicFrameChg>
      </pc:sldChg>
      <pc:sldChg chg="modSp mod">
        <pc:chgData name="Tony Rennier" userId="c9404d753a9a413b" providerId="LiveId" clId="{20BFB16D-5327-844B-9F0A-7F43565E0F4E}" dt="2020-07-21T13:08:56.350" v="835" actId="20577"/>
        <pc:sldMkLst>
          <pc:docMk/>
          <pc:sldMk cId="3294939447" sldId="414"/>
        </pc:sldMkLst>
        <pc:spChg chg="mod">
          <ac:chgData name="Tony Rennier" userId="c9404d753a9a413b" providerId="LiveId" clId="{20BFB16D-5327-844B-9F0A-7F43565E0F4E}" dt="2020-07-21T13:08:56.350" v="835" actId="20577"/>
          <ac:spMkLst>
            <pc:docMk/>
            <pc:sldMk cId="3294939447" sldId="414"/>
            <ac:spMk id="7171" creationId="{00000000-0000-0000-0000-000000000000}"/>
          </ac:spMkLst>
        </pc:spChg>
      </pc:sldChg>
      <pc:sldChg chg="del">
        <pc:chgData name="Tony Rennier" userId="c9404d753a9a413b" providerId="LiveId" clId="{20BFB16D-5327-844B-9F0A-7F43565E0F4E}" dt="2020-07-15T19:53:44.629" v="248" actId="2696"/>
        <pc:sldMkLst>
          <pc:docMk/>
          <pc:sldMk cId="4252532195" sldId="418"/>
        </pc:sldMkLst>
      </pc:sldChg>
      <pc:sldChg chg="modSp mod">
        <pc:chgData name="Tony Rennier" userId="c9404d753a9a413b" providerId="LiveId" clId="{20BFB16D-5327-844B-9F0A-7F43565E0F4E}" dt="2020-07-21T13:43:59.255" v="1275" actId="20577"/>
        <pc:sldMkLst>
          <pc:docMk/>
          <pc:sldMk cId="603797575" sldId="426"/>
        </pc:sldMkLst>
        <pc:spChg chg="mod">
          <ac:chgData name="Tony Rennier" userId="c9404d753a9a413b" providerId="LiveId" clId="{20BFB16D-5327-844B-9F0A-7F43565E0F4E}" dt="2020-07-21T13:43:59.255" v="1275" actId="20577"/>
          <ac:spMkLst>
            <pc:docMk/>
            <pc:sldMk cId="603797575" sldId="426"/>
            <ac:spMk id="15363" creationId="{00000000-0000-0000-0000-000000000000}"/>
          </ac:spMkLst>
        </pc:spChg>
      </pc:sldChg>
      <pc:sldChg chg="addSp delSp modSp mod">
        <pc:chgData name="Tony Rennier" userId="c9404d753a9a413b" providerId="LiveId" clId="{20BFB16D-5327-844B-9F0A-7F43565E0F4E}" dt="2020-07-21T13:54:55.662" v="1330" actId="313"/>
        <pc:sldMkLst>
          <pc:docMk/>
          <pc:sldMk cId="55390906" sldId="430"/>
        </pc:sldMkLst>
        <pc:spChg chg="mod">
          <ac:chgData name="Tony Rennier" userId="c9404d753a9a413b" providerId="LiveId" clId="{20BFB16D-5327-844B-9F0A-7F43565E0F4E}" dt="2020-07-15T19:45:32.656" v="88" actId="1076"/>
          <ac:spMkLst>
            <pc:docMk/>
            <pc:sldMk cId="55390906" sldId="430"/>
            <ac:spMk id="17410" creationId="{00000000-0000-0000-0000-000000000000}"/>
          </ac:spMkLst>
        </pc:spChg>
        <pc:spChg chg="mod">
          <ac:chgData name="Tony Rennier" userId="c9404d753a9a413b" providerId="LiveId" clId="{20BFB16D-5327-844B-9F0A-7F43565E0F4E}" dt="2020-07-21T13:54:55.662" v="1330" actId="313"/>
          <ac:spMkLst>
            <pc:docMk/>
            <pc:sldMk cId="55390906" sldId="430"/>
            <ac:spMk id="17411" creationId="{00000000-0000-0000-0000-000000000000}"/>
          </ac:spMkLst>
        </pc:spChg>
        <pc:graphicFrameChg chg="add del mod modGraphic">
          <ac:chgData name="Tony Rennier" userId="c9404d753a9a413b" providerId="LiveId" clId="{20BFB16D-5327-844B-9F0A-7F43565E0F4E}" dt="2020-07-15T19:45:03.262" v="80" actId="478"/>
          <ac:graphicFrameMkLst>
            <pc:docMk/>
            <pc:sldMk cId="55390906" sldId="430"/>
            <ac:graphicFrameMk id="2" creationId="{3EE89AE4-236F-3F4E-A70F-E829BE1026D7}"/>
          </ac:graphicFrameMkLst>
        </pc:graphicFrameChg>
        <pc:picChg chg="add del mod">
          <ac:chgData name="Tony Rennier" userId="c9404d753a9a413b" providerId="LiveId" clId="{20BFB16D-5327-844B-9F0A-7F43565E0F4E}" dt="2020-07-15T19:47:38.655" v="95" actId="478"/>
          <ac:picMkLst>
            <pc:docMk/>
            <pc:sldMk cId="55390906" sldId="430"/>
            <ac:picMk id="3" creationId="{95CA0397-8BD9-E244-98BC-A4B79C87CD19}"/>
          </ac:picMkLst>
        </pc:picChg>
        <pc:picChg chg="add mod">
          <ac:chgData name="Tony Rennier" userId="c9404d753a9a413b" providerId="LiveId" clId="{20BFB16D-5327-844B-9F0A-7F43565E0F4E}" dt="2020-07-15T19:47:53.378" v="98" actId="1076"/>
          <ac:picMkLst>
            <pc:docMk/>
            <pc:sldMk cId="55390906" sldId="430"/>
            <ac:picMk id="9" creationId="{8BA15D73-6D2E-C14D-9AFC-A53607846DA3}"/>
          </ac:picMkLst>
        </pc:picChg>
        <pc:cxnChg chg="add mod">
          <ac:chgData name="Tony Rennier" userId="c9404d753a9a413b" providerId="LiveId" clId="{20BFB16D-5327-844B-9F0A-7F43565E0F4E}" dt="2020-07-15T19:51:45.371" v="157" actId="1076"/>
          <ac:cxnSpMkLst>
            <pc:docMk/>
            <pc:sldMk cId="55390906" sldId="430"/>
            <ac:cxnSpMk id="8" creationId="{2C86F59D-F03F-8E41-B28B-EAA422617211}"/>
          </ac:cxnSpMkLst>
        </pc:cxnChg>
      </pc:sldChg>
      <pc:sldChg chg="modSp mod">
        <pc:chgData name="Tony Rennier" userId="c9404d753a9a413b" providerId="LiveId" clId="{20BFB16D-5327-844B-9F0A-7F43565E0F4E}" dt="2020-07-23T13:11:25.019" v="1352" actId="20577"/>
        <pc:sldMkLst>
          <pc:docMk/>
          <pc:sldMk cId="3755566592" sldId="432"/>
        </pc:sldMkLst>
        <pc:spChg chg="mod">
          <ac:chgData name="Tony Rennier" userId="c9404d753a9a413b" providerId="LiveId" clId="{20BFB16D-5327-844B-9F0A-7F43565E0F4E}" dt="2020-07-15T19:54:50.461" v="279" actId="20577"/>
          <ac:spMkLst>
            <pc:docMk/>
            <pc:sldMk cId="3755566592" sldId="432"/>
            <ac:spMk id="6147" creationId="{00000000-0000-0000-0000-000000000000}"/>
          </ac:spMkLst>
        </pc:spChg>
        <pc:spChg chg="mod">
          <ac:chgData name="Tony Rennier" userId="c9404d753a9a413b" providerId="LiveId" clId="{20BFB16D-5327-844B-9F0A-7F43565E0F4E}" dt="2020-07-23T13:11:25.019" v="1352" actId="20577"/>
          <ac:spMkLst>
            <pc:docMk/>
            <pc:sldMk cId="3755566592" sldId="432"/>
            <ac:spMk id="6148" creationId="{00000000-0000-0000-0000-000000000000}"/>
          </ac:spMkLst>
        </pc:spChg>
      </pc:sldChg>
      <pc:sldChg chg="modSp mod">
        <pc:chgData name="Tony Rennier" userId="c9404d753a9a413b" providerId="LiveId" clId="{20BFB16D-5327-844B-9F0A-7F43565E0F4E}" dt="2020-07-21T13:10:23.318" v="847" actId="20577"/>
        <pc:sldMkLst>
          <pc:docMk/>
          <pc:sldMk cId="1718155793" sldId="436"/>
        </pc:sldMkLst>
        <pc:spChg chg="mod">
          <ac:chgData name="Tony Rennier" userId="c9404d753a9a413b" providerId="LiveId" clId="{20BFB16D-5327-844B-9F0A-7F43565E0F4E}" dt="2020-07-21T13:10:23.318" v="847" actId="20577"/>
          <ac:spMkLst>
            <pc:docMk/>
            <pc:sldMk cId="1718155793" sldId="436"/>
            <ac:spMk id="12291" creationId="{00000000-0000-0000-0000-000000000000}"/>
          </ac:spMkLst>
        </pc:spChg>
      </pc:sldChg>
      <pc:sldChg chg="addSp modSp mod">
        <pc:chgData name="Tony Rennier" userId="c9404d753a9a413b" providerId="LiveId" clId="{20BFB16D-5327-844B-9F0A-7F43565E0F4E}" dt="2020-07-21T13:24:48.043" v="994" actId="14100"/>
        <pc:sldMkLst>
          <pc:docMk/>
          <pc:sldMk cId="2720461886" sldId="437"/>
        </pc:sldMkLst>
        <pc:spChg chg="add mod">
          <ac:chgData name="Tony Rennier" userId="c9404d753a9a413b" providerId="LiveId" clId="{20BFB16D-5327-844B-9F0A-7F43565E0F4E}" dt="2020-07-20T15:01:27.055" v="662" actId="1076"/>
          <ac:spMkLst>
            <pc:docMk/>
            <pc:sldMk cId="2720461886" sldId="437"/>
            <ac:spMk id="7" creationId="{112F62D5-2EDA-8849-B681-75C45AD1C512}"/>
          </ac:spMkLst>
        </pc:spChg>
        <pc:spChg chg="mod">
          <ac:chgData name="Tony Rennier" userId="c9404d753a9a413b" providerId="LiveId" clId="{20BFB16D-5327-844B-9F0A-7F43565E0F4E}" dt="2020-07-21T13:24:48.043" v="994" actId="14100"/>
          <ac:spMkLst>
            <pc:docMk/>
            <pc:sldMk cId="2720461886" sldId="437"/>
            <ac:spMk id="14339" creationId="{00000000-0000-0000-0000-000000000000}"/>
          </ac:spMkLst>
        </pc:spChg>
      </pc:sldChg>
      <pc:sldChg chg="modSp mod">
        <pc:chgData name="Tony Rennier" userId="c9404d753a9a413b" providerId="LiveId" clId="{20BFB16D-5327-844B-9F0A-7F43565E0F4E}" dt="2020-07-21T13:42:34.555" v="1251" actId="313"/>
        <pc:sldMkLst>
          <pc:docMk/>
          <pc:sldMk cId="4280698295" sldId="438"/>
        </pc:sldMkLst>
        <pc:spChg chg="mod">
          <ac:chgData name="Tony Rennier" userId="c9404d753a9a413b" providerId="LiveId" clId="{20BFB16D-5327-844B-9F0A-7F43565E0F4E}" dt="2020-07-21T13:42:34.555" v="1251" actId="313"/>
          <ac:spMkLst>
            <pc:docMk/>
            <pc:sldMk cId="4280698295" sldId="438"/>
            <ac:spMk id="14339" creationId="{00000000-0000-0000-0000-000000000000}"/>
          </ac:spMkLst>
        </pc:spChg>
      </pc:sldChg>
      <pc:sldChg chg="modSp mod">
        <pc:chgData name="Tony Rennier" userId="c9404d753a9a413b" providerId="LiveId" clId="{20BFB16D-5327-844B-9F0A-7F43565E0F4E}" dt="2020-07-21T13:35:14.654" v="1103" actId="20577"/>
        <pc:sldMkLst>
          <pc:docMk/>
          <pc:sldMk cId="4099803424" sldId="439"/>
        </pc:sldMkLst>
        <pc:spChg chg="mod">
          <ac:chgData name="Tony Rennier" userId="c9404d753a9a413b" providerId="LiveId" clId="{20BFB16D-5327-844B-9F0A-7F43565E0F4E}" dt="2020-07-21T13:35:14.654" v="1103" actId="20577"/>
          <ac:spMkLst>
            <pc:docMk/>
            <pc:sldMk cId="4099803424" sldId="439"/>
            <ac:spMk id="14339" creationId="{00000000-0000-0000-0000-000000000000}"/>
          </ac:spMkLst>
        </pc:spChg>
      </pc:sldChg>
      <pc:sldChg chg="modSp mod">
        <pc:chgData name="Tony Rennier" userId="c9404d753a9a413b" providerId="LiveId" clId="{20BFB16D-5327-844B-9F0A-7F43565E0F4E}" dt="2020-07-15T19:38:02.420" v="56" actId="20577"/>
        <pc:sldMkLst>
          <pc:docMk/>
          <pc:sldMk cId="364832886" sldId="440"/>
        </pc:sldMkLst>
        <pc:spChg chg="mod">
          <ac:chgData name="Tony Rennier" userId="c9404d753a9a413b" providerId="LiveId" clId="{20BFB16D-5327-844B-9F0A-7F43565E0F4E}" dt="2020-07-15T19:38:02.420" v="56" actId="20577"/>
          <ac:spMkLst>
            <pc:docMk/>
            <pc:sldMk cId="364832886" sldId="440"/>
            <ac:spMk id="3" creationId="{00000000-0000-0000-0000-000000000000}"/>
          </ac:spMkLst>
        </pc:spChg>
      </pc:sldChg>
      <pc:sldChg chg="modSp mod">
        <pc:chgData name="Tony Rennier" userId="c9404d753a9a413b" providerId="LiveId" clId="{20BFB16D-5327-844B-9F0A-7F43565E0F4E}" dt="2020-07-23T13:17:09.549" v="1564" actId="5793"/>
        <pc:sldMkLst>
          <pc:docMk/>
          <pc:sldMk cId="1529763130" sldId="448"/>
        </pc:sldMkLst>
        <pc:spChg chg="mod">
          <ac:chgData name="Tony Rennier" userId="c9404d753a9a413b" providerId="LiveId" clId="{20BFB16D-5327-844B-9F0A-7F43565E0F4E}" dt="2020-07-23T13:17:09.549" v="1564" actId="5793"/>
          <ac:spMkLst>
            <pc:docMk/>
            <pc:sldMk cId="1529763130" sldId="448"/>
            <ac:spMk id="14339" creationId="{00000000-0000-0000-0000-000000000000}"/>
          </ac:spMkLst>
        </pc:spChg>
      </pc:sldChg>
      <pc:sldChg chg="modSp mod">
        <pc:chgData name="Tony Rennier" userId="c9404d753a9a413b" providerId="LiveId" clId="{20BFB16D-5327-844B-9F0A-7F43565E0F4E}" dt="2020-07-23T13:21:12.822" v="1705" actId="20577"/>
        <pc:sldMkLst>
          <pc:docMk/>
          <pc:sldMk cId="350855214" sldId="449"/>
        </pc:sldMkLst>
        <pc:spChg chg="mod">
          <ac:chgData name="Tony Rennier" userId="c9404d753a9a413b" providerId="LiveId" clId="{20BFB16D-5327-844B-9F0A-7F43565E0F4E}" dt="2020-07-23T13:21:12.822" v="1705" actId="20577"/>
          <ac:spMkLst>
            <pc:docMk/>
            <pc:sldMk cId="350855214" sldId="449"/>
            <ac:spMk id="14339" creationId="{00000000-0000-0000-0000-000000000000}"/>
          </ac:spMkLst>
        </pc:spChg>
      </pc:sldChg>
      <pc:sldChg chg="modSp mod">
        <pc:chgData name="Tony Rennier" userId="c9404d753a9a413b" providerId="LiveId" clId="{20BFB16D-5327-844B-9F0A-7F43565E0F4E}" dt="2020-07-23T13:48:19.456" v="1918" actId="313"/>
        <pc:sldMkLst>
          <pc:docMk/>
          <pc:sldMk cId="3043028580" sldId="450"/>
        </pc:sldMkLst>
        <pc:spChg chg="mod">
          <ac:chgData name="Tony Rennier" userId="c9404d753a9a413b" providerId="LiveId" clId="{20BFB16D-5327-844B-9F0A-7F43565E0F4E}" dt="2020-07-23T13:48:19.456" v="1918" actId="313"/>
          <ac:spMkLst>
            <pc:docMk/>
            <pc:sldMk cId="3043028580" sldId="450"/>
            <ac:spMk id="14339" creationId="{00000000-0000-0000-0000-000000000000}"/>
          </ac:spMkLst>
        </pc:spChg>
      </pc:sldChg>
      <pc:sldChg chg="del">
        <pc:chgData name="Tony Rennier" userId="c9404d753a9a413b" providerId="LiveId" clId="{20BFB16D-5327-844B-9F0A-7F43565E0F4E}" dt="2020-07-15T19:58:44.753" v="361" actId="2696"/>
        <pc:sldMkLst>
          <pc:docMk/>
          <pc:sldMk cId="4071260246" sldId="451"/>
        </pc:sldMkLst>
      </pc:sldChg>
      <pc:sldChg chg="modSp mod">
        <pc:chgData name="Tony Rennier" userId="c9404d753a9a413b" providerId="LiveId" clId="{20BFB16D-5327-844B-9F0A-7F43565E0F4E}" dt="2020-07-15T19:58:32.711" v="360" actId="6549"/>
        <pc:sldMkLst>
          <pc:docMk/>
          <pc:sldMk cId="1767267483" sldId="452"/>
        </pc:sldMkLst>
        <pc:spChg chg="mod">
          <ac:chgData name="Tony Rennier" userId="c9404d753a9a413b" providerId="LiveId" clId="{20BFB16D-5327-844B-9F0A-7F43565E0F4E}" dt="2020-07-15T19:58:32.711" v="360" actId="6549"/>
          <ac:spMkLst>
            <pc:docMk/>
            <pc:sldMk cId="1767267483" sldId="452"/>
            <ac:spMk id="17411" creationId="{00000000-0000-0000-0000-000000000000}"/>
          </ac:spMkLst>
        </pc:spChg>
      </pc:sldChg>
      <pc:sldChg chg="modSp mod">
        <pc:chgData name="Tony Rennier" userId="c9404d753a9a413b" providerId="LiveId" clId="{20BFB16D-5327-844B-9F0A-7F43565E0F4E}" dt="2020-07-23T13:11:51.539" v="1366" actId="20577"/>
        <pc:sldMkLst>
          <pc:docMk/>
          <pc:sldMk cId="4198477832" sldId="456"/>
        </pc:sldMkLst>
        <pc:spChg chg="mod">
          <ac:chgData name="Tony Rennier" userId="c9404d753a9a413b" providerId="LiveId" clId="{20BFB16D-5327-844B-9F0A-7F43565E0F4E}" dt="2020-07-23T13:11:51.539" v="1366" actId="20577"/>
          <ac:spMkLst>
            <pc:docMk/>
            <pc:sldMk cId="4198477832" sldId="456"/>
            <ac:spMk id="7171" creationId="{00000000-0000-0000-0000-000000000000}"/>
          </ac:spMkLst>
        </pc:spChg>
      </pc:sldChg>
      <pc:sldChg chg="modSp add mod">
        <pc:chgData name="Tony Rennier" userId="c9404d753a9a413b" providerId="LiveId" clId="{20BFB16D-5327-844B-9F0A-7F43565E0F4E}" dt="2020-07-15T19:54:20.518" v="269" actId="6549"/>
        <pc:sldMkLst>
          <pc:docMk/>
          <pc:sldMk cId="345971217" sldId="457"/>
        </pc:sldMkLst>
        <pc:spChg chg="mod">
          <ac:chgData name="Tony Rennier" userId="c9404d753a9a413b" providerId="LiveId" clId="{20BFB16D-5327-844B-9F0A-7F43565E0F4E}" dt="2020-07-15T19:54:20.518" v="269" actId="6549"/>
          <ac:spMkLst>
            <pc:docMk/>
            <pc:sldMk cId="345971217" sldId="457"/>
            <ac:spMk id="17410" creationId="{00000000-0000-0000-0000-000000000000}"/>
          </ac:spMkLst>
        </pc:spChg>
      </pc:sldChg>
      <pc:sldChg chg="add del">
        <pc:chgData name="Tony Rennier" userId="c9404d753a9a413b" providerId="LiveId" clId="{20BFB16D-5327-844B-9F0A-7F43565E0F4E}" dt="2020-07-15T19:54:00.995" v="250"/>
        <pc:sldMkLst>
          <pc:docMk/>
          <pc:sldMk cId="1338971473" sldId="457"/>
        </pc:sldMkLst>
      </pc:sldChg>
      <pc:sldChg chg="delSp modSp add mod">
        <pc:chgData name="Tony Rennier" userId="c9404d753a9a413b" providerId="LiveId" clId="{20BFB16D-5327-844B-9F0A-7F43565E0F4E}" dt="2020-07-23T13:51:43.060" v="1979" actId="20577"/>
        <pc:sldMkLst>
          <pc:docMk/>
          <pc:sldMk cId="2588384108" sldId="458"/>
        </pc:sldMkLst>
        <pc:spChg chg="mod">
          <ac:chgData name="Tony Rennier" userId="c9404d753a9a413b" providerId="LiveId" clId="{20BFB16D-5327-844B-9F0A-7F43565E0F4E}" dt="2020-07-15T19:58:16.237" v="353" actId="27636"/>
          <ac:spMkLst>
            <pc:docMk/>
            <pc:sldMk cId="2588384108" sldId="458"/>
            <ac:spMk id="17410" creationId="{00000000-0000-0000-0000-000000000000}"/>
          </ac:spMkLst>
        </pc:spChg>
        <pc:spChg chg="mod">
          <ac:chgData name="Tony Rennier" userId="c9404d753a9a413b" providerId="LiveId" clId="{20BFB16D-5327-844B-9F0A-7F43565E0F4E}" dt="2020-07-23T13:51:43.060" v="1979" actId="20577"/>
          <ac:spMkLst>
            <pc:docMk/>
            <pc:sldMk cId="2588384108" sldId="458"/>
            <ac:spMk id="17411" creationId="{00000000-0000-0000-0000-000000000000}"/>
          </ac:spMkLst>
        </pc:spChg>
        <pc:picChg chg="del">
          <ac:chgData name="Tony Rennier" userId="c9404d753a9a413b" providerId="LiveId" clId="{20BFB16D-5327-844B-9F0A-7F43565E0F4E}" dt="2020-07-15T19:57:48.371" v="345" actId="478"/>
          <ac:picMkLst>
            <pc:docMk/>
            <pc:sldMk cId="2588384108" sldId="458"/>
            <ac:picMk id="9" creationId="{8BA15D73-6D2E-C14D-9AFC-A53607846DA3}"/>
          </ac:picMkLst>
        </pc:picChg>
        <pc:cxnChg chg="del">
          <ac:chgData name="Tony Rennier" userId="c9404d753a9a413b" providerId="LiveId" clId="{20BFB16D-5327-844B-9F0A-7F43565E0F4E}" dt="2020-07-15T19:57:55.554" v="347" actId="478"/>
          <ac:cxnSpMkLst>
            <pc:docMk/>
            <pc:sldMk cId="2588384108" sldId="458"/>
            <ac:cxnSpMk id="8" creationId="{2C86F59D-F03F-8E41-B28B-EAA422617211}"/>
          </ac:cxnSpMkLst>
        </pc:cxn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7/23/20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9DAD286-615F-436B-BE4E-0C48C0C2F84F}" type="slidenum">
              <a:rPr lang="en-US" altLang="en-US" sz="1300"/>
              <a:pPr>
                <a:spcBef>
                  <a:spcPct val="0"/>
                </a:spcBef>
              </a:pPr>
              <a:t>13</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1346999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15</a:t>
            </a:fld>
            <a:endParaRPr lang="en-US"/>
          </a:p>
        </p:txBody>
      </p:sp>
    </p:spTree>
    <p:extLst>
      <p:ext uri="{BB962C8B-B14F-4D97-AF65-F5344CB8AC3E}">
        <p14:creationId xmlns:p14="http://schemas.microsoft.com/office/powerpoint/2010/main" val="41312320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26</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22699013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9DAD286-615F-436B-BE4E-0C48C0C2F84F}" type="slidenum">
              <a:rPr lang="en-US" altLang="en-US" sz="1300"/>
              <a:pPr>
                <a:spcBef>
                  <a:spcPct val="0"/>
                </a:spcBef>
              </a:pPr>
              <a:t>34</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8415488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35</a:t>
            </a:fld>
            <a:endParaRPr lang="en-US"/>
          </a:p>
        </p:txBody>
      </p:sp>
    </p:spTree>
    <p:extLst>
      <p:ext uri="{BB962C8B-B14F-4D97-AF65-F5344CB8AC3E}">
        <p14:creationId xmlns:p14="http://schemas.microsoft.com/office/powerpoint/2010/main" val="27923634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4891D847-55E3-DF41-AB08-186F2D727B8D}" type="datetime1">
              <a:rPr lang="en-US" smtClean="0"/>
              <a:t>7/23/20</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a:t>Doc #:5-20-0022-00-agen</a:t>
            </a:r>
            <a:endParaRPr lang="en-US" dirty="0"/>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8C31202-17EB-EF44-BC20-7E619BBEF67A}" type="datetime1">
              <a:rPr lang="en-US" smtClean="0"/>
              <a:t>7/23/20</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#:5-20-0022-00-agen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514C17C-3B4A-A146-913E-39DC603CFFF2}" type="datetime1">
              <a:rPr lang="en-US" smtClean="0"/>
              <a:t>7/23/20</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#:5-20-0022-00-agen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087539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cSld name="Blank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7327105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26CF0F93-80B1-9343-9665-BA955D45C11D}" type="datetime1">
              <a:rPr lang="en-US" smtClean="0"/>
              <a:t>7/23/20</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a:t>Doc #:5-20-0022-00-agen</a:t>
            </a:r>
            <a:endParaRPr lang="en-US" dirty="0"/>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75101A89-7A8E-E943-9FAA-37EEBCB0CD35}" type="datetime1">
              <a:rPr lang="en-US" smtClean="0"/>
              <a:t>7/23/20</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#:5-20-0022-00-agen</a:t>
            </a:r>
            <a:endParaRPr lang="en-US" dirty="0"/>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96C01E9F-2DA5-8B40-BEAF-68F18A91DC00}" type="datetime1">
              <a:rPr lang="en-US" smtClean="0"/>
              <a:t>7/23/20</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a:t>Doc #:5-20-0022-00-agen</a:t>
            </a:r>
            <a:endParaRPr lang="en-US" dirty="0"/>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E9B25C6E-9962-8840-BF71-048D38421B62}" type="datetime1">
              <a:rPr lang="en-US" smtClean="0"/>
              <a:t>7/23/20</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a:t>Doc #:5-20-0022-00-agen</a:t>
            </a:r>
            <a:endParaRPr lang="en-US" dirty="0"/>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01C51FC0-DE3A-7A43-BDDD-247B6A3AB38B}" type="datetime1">
              <a:rPr lang="en-US" smtClean="0"/>
              <a:t>7/23/20</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#:5-20-0022-00-agen</a:t>
            </a:r>
            <a:endParaRPr lang="en-US" dirty="0"/>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011AB393-D6A2-B648-9E4A-0B890DBC6A15}" type="datetime1">
              <a:rPr lang="en-US" smtClean="0"/>
              <a:t>7/23/20</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a:t>Doc #:5-20-0022-00-agen</a:t>
            </a:r>
            <a:endParaRPr lang="en-US" dirty="0"/>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7B89482A-6ECC-FE44-B608-7A585C6EFDED}" type="datetime1">
              <a:rPr lang="en-US" smtClean="0"/>
              <a:t>7/23/20</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a:t>Doc #:5-20-0022-00-agen</a:t>
            </a:r>
            <a:endParaRPr lang="en-US" dirty="0"/>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594B63F6-955F-E444-9191-4FACD08A84CE}" type="datetime1">
              <a:rPr lang="en-US" smtClean="0"/>
              <a:t>7/23/20</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#:5-20-0022-00-agen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52A2B178-9449-C94F-83C2-5A3D24D97E72}" type="datetime1">
              <a:rPr lang="en-US" smtClean="0"/>
              <a:t>7/23/20</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a:t>Doc #:5-20-0022-00-agen</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atcom@iee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387936C0-2960-C741-AAB2-AF9F16CB81B3}" type="datetime1">
              <a:rPr lang="en-US" smtClean="0"/>
              <a:t>7/23/20</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a:t>Doc #:5-20-0022-00-agen</a:t>
            </a:r>
            <a:endParaRPr lang="en-US" dirty="0"/>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34874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21-23 July 2020</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21-23 July 2020</a:t>
            </a:r>
          </a:p>
          <a:p>
            <a:pPr eaLnBrk="0" hangingPunct="0"/>
            <a:r>
              <a:rPr lang="en-US" sz="1200" b="1" dirty="0">
                <a:latin typeface="Arial" pitchFamily="34" charset="0"/>
                <a:cs typeface="Times New Roman" pitchFamily="18" charset="0"/>
              </a:rPr>
              <a:t>Document No: 5-20-0022-00-agen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561593306"/>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Tony </a:t>
                      </a:r>
                      <a:r>
                        <a:rPr kumimoji="0" lang="en-US" sz="1000" b="0" i="0" u="none" strike="noStrike" cap="none" normalizeH="0" baseline="0" dirty="0" err="1">
                          <a:ln>
                            <a:noFill/>
                          </a:ln>
                          <a:solidFill>
                            <a:srgbClr val="000099"/>
                          </a:solidFill>
                          <a:effectLst/>
                          <a:latin typeface="Arial" charset="0"/>
                        </a:rPr>
                        <a:t>Rennier</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Foundry Inc.</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Severn, MD</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301.485.9679</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err="1">
                          <a:ln>
                            <a:noFill/>
                          </a:ln>
                          <a:solidFill>
                            <a:srgbClr val="000099"/>
                          </a:solidFill>
                          <a:effectLst/>
                          <a:latin typeface="Arial" charset="0"/>
                        </a:rPr>
                        <a:t>trennier@foundryinc.com</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a:t>
            </a:r>
            <a:r>
              <a:rPr lang="en-US" sz="1200" dirty="0" err="1">
                <a:latin typeface="Arial" pitchFamily="34" charset="0"/>
                <a:cs typeface="Times New Roman" pitchFamily="18" charset="0"/>
              </a:rPr>
              <a:t>thatthe</a:t>
            </a:r>
            <a:r>
              <a:rPr lang="en-US" sz="1200" dirty="0">
                <a:latin typeface="Arial" pitchFamily="34" charset="0"/>
                <a:cs typeface="Times New Roman" pitchFamily="18" charset="0"/>
              </a:rPr>
              <a:t> draft publication will be approved for publication. Please notify the Chair &lt;</a:t>
            </a:r>
            <a:r>
              <a:rPr lang="en-US" sz="1200" dirty="0" err="1">
                <a:solidFill>
                  <a:srgbClr val="000099"/>
                </a:solidFill>
                <a:latin typeface="Arial" charset="0"/>
              </a:rPr>
              <a:t>trennier@foundryinc.com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2"/>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685800"/>
          </a:xfrm>
        </p:spPr>
        <p:txBody>
          <a:bodyPr/>
          <a:lstStyle/>
          <a:p>
            <a:r>
              <a:rPr lang="en-US" altLang="en-US" sz="3200" u="sng">
                <a:solidFill>
                  <a:schemeClr val="tx1"/>
                </a:solidFill>
                <a:latin typeface="Calibri" panose="020F0502020204030204" pitchFamily="34" charset="0"/>
                <a:ea typeface="Calibri" panose="020F0502020204030204" pitchFamily="34" charset="0"/>
                <a:cs typeface="Calibri" panose="020F0502020204030204" pitchFamily="34" charset="0"/>
              </a:rPr>
              <a:t>Participants have a duty to inform the IEEE</a:t>
            </a:r>
            <a:endParaRPr lang="en-US" altLang="en-US" sz="3200"/>
          </a:p>
        </p:txBody>
      </p:sp>
      <p:sp>
        <p:nvSpPr>
          <p:cNvPr id="8195" name="Rectangle 1027"/>
          <p:cNvSpPr>
            <a:spLocks noGrp="1" noChangeArrowheads="1"/>
          </p:cNvSpPr>
          <p:nvPr>
            <p:ph type="body" idx="1"/>
          </p:nvPr>
        </p:nvSpPr>
        <p:spPr>
          <a:xfrm>
            <a:off x="-17463" y="1447800"/>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413657" y="6016625"/>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9BEA8052-AA3E-AC4F-8C24-857645E2FDCE}" type="datetime1">
              <a:rPr lang="en-US" smtClean="0"/>
              <a:t>7/23/20</a:t>
            </a:fld>
            <a:endParaRPr lang="en-US"/>
          </a:p>
        </p:txBody>
      </p:sp>
      <p:sp>
        <p:nvSpPr>
          <p:cNvPr id="3" name="Footer Placeholder 2"/>
          <p:cNvSpPr>
            <a:spLocks noGrp="1"/>
          </p:cNvSpPr>
          <p:nvPr>
            <p:ph type="ftr" sz="quarter" idx="11"/>
          </p:nvPr>
        </p:nvSpPr>
        <p:spPr/>
        <p:txBody>
          <a:bodyPr/>
          <a:lstStyle/>
          <a:p>
            <a:pPr>
              <a:defRPr/>
            </a:pPr>
            <a:r>
              <a:rPr lang="en-US"/>
              <a:t>Doc #:5-20-0022-00-agen</a:t>
            </a:r>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a:p>
        </p:txBody>
      </p:sp>
    </p:spTree>
    <p:extLst>
      <p:ext uri="{BB962C8B-B14F-4D97-AF65-F5344CB8AC3E}">
        <p14:creationId xmlns:p14="http://schemas.microsoft.com/office/powerpoint/2010/main" val="36132164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9906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Ways to inform IEEE</a:t>
            </a:r>
            <a:endParaRPr lang="en-US" altLang="en-US" sz="3200" u="sng" dirty="0"/>
          </a:p>
        </p:txBody>
      </p:sp>
      <p:sp>
        <p:nvSpPr>
          <p:cNvPr id="9219" name="Rectangle 3"/>
          <p:cNvSpPr>
            <a:spLocks noGrp="1" noChangeArrowheads="1"/>
          </p:cNvSpPr>
          <p:nvPr>
            <p:ph type="body" idx="1"/>
          </p:nvPr>
        </p:nvSpPr>
        <p:spPr>
          <a:xfrm>
            <a:off x="838200" y="1603375"/>
            <a:ext cx="8001000" cy="3886200"/>
          </a:xfrm>
        </p:spPr>
        <p:txBody>
          <a:bodyPr/>
          <a:lstStyle/>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Cause an Letter of Assurance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457200" y="5971449"/>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E24CE7C6-7287-FC4B-B38D-6E97CED01043}" type="datetime1">
              <a:rPr lang="en-US" smtClean="0"/>
              <a:t>7/23/20</a:t>
            </a:fld>
            <a:endParaRPr lang="en-US" dirty="0"/>
          </a:p>
        </p:txBody>
      </p:sp>
      <p:sp>
        <p:nvSpPr>
          <p:cNvPr id="3" name="Footer Placeholder 2"/>
          <p:cNvSpPr>
            <a:spLocks noGrp="1"/>
          </p:cNvSpPr>
          <p:nvPr>
            <p:ph type="ftr" sz="quarter" idx="11"/>
          </p:nvPr>
        </p:nvSpPr>
        <p:spPr/>
        <p:txBody>
          <a:bodyPr/>
          <a:lstStyle/>
          <a:p>
            <a:pPr>
              <a:defRPr/>
            </a:pPr>
            <a:r>
              <a:rPr lang="en-US"/>
              <a:t>Doc #:5-20-0022-00-agen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11</a:t>
            </a:fld>
            <a:endParaRPr lang="en-US" dirty="0"/>
          </a:p>
        </p:txBody>
      </p:sp>
    </p:spTree>
    <p:extLst>
      <p:ext uri="{BB962C8B-B14F-4D97-AF65-F5344CB8AC3E}">
        <p14:creationId xmlns:p14="http://schemas.microsoft.com/office/powerpoint/2010/main" val="21937223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6988"/>
            <a:ext cx="8686800" cy="11430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Other guidelines for IEEE WG meetings</a:t>
            </a:r>
            <a:endParaRPr lang="en-US" altLang="en-US" sz="3200" dirty="0"/>
          </a:p>
        </p:txBody>
      </p:sp>
      <p:sp>
        <p:nvSpPr>
          <p:cNvPr id="10243" name="Rectangle 1027"/>
          <p:cNvSpPr>
            <a:spLocks noGrp="1" noChangeArrowheads="1"/>
          </p:cNvSpPr>
          <p:nvPr>
            <p:ph type="body" idx="1"/>
          </p:nvPr>
        </p:nvSpPr>
        <p:spPr>
          <a:xfrm>
            <a:off x="537369" y="1310987"/>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and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407126" y="6078537"/>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C7A6CC54-4F9B-9443-8406-C92096259AAC}" type="datetime1">
              <a:rPr lang="en-US" smtClean="0"/>
              <a:t>7/23/20</a:t>
            </a:fld>
            <a:endParaRPr lang="en-US" dirty="0"/>
          </a:p>
        </p:txBody>
      </p:sp>
      <p:sp>
        <p:nvSpPr>
          <p:cNvPr id="3" name="Footer Placeholder 2"/>
          <p:cNvSpPr>
            <a:spLocks noGrp="1"/>
          </p:cNvSpPr>
          <p:nvPr>
            <p:ph type="ftr" sz="quarter" idx="11"/>
          </p:nvPr>
        </p:nvSpPr>
        <p:spPr/>
        <p:txBody>
          <a:bodyPr/>
          <a:lstStyle/>
          <a:p>
            <a:pPr>
              <a:defRPr/>
            </a:pPr>
            <a:r>
              <a:rPr lang="en-US"/>
              <a:t>Doc #:5-20-0022-00-agen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12</a:t>
            </a:fld>
            <a:endParaRPr lang="en-US" dirty="0"/>
          </a:p>
        </p:txBody>
      </p:sp>
    </p:spTree>
    <p:extLst>
      <p:ext uri="{BB962C8B-B14F-4D97-AF65-F5344CB8AC3E}">
        <p14:creationId xmlns:p14="http://schemas.microsoft.com/office/powerpoint/2010/main" val="13870957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GB"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Patent-related information</a:t>
            </a:r>
            <a:endParaRPr lang="en-US" altLang="en-US" sz="3200" u="sng" dirty="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1268" name="Rectangle 4"/>
          <p:cNvSpPr>
            <a:spLocks noChangeArrowheads="1"/>
          </p:cNvSpPr>
          <p:nvPr/>
        </p:nvSpPr>
        <p:spPr bwMode="auto">
          <a:xfrm>
            <a:off x="304800" y="1425575"/>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381000" y="6081712"/>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2E9C2A26-77B3-2841-B0E3-2A00207D3E5A}" type="datetime1">
              <a:rPr lang="en-US" smtClean="0"/>
              <a:t>7/23/20</a:t>
            </a:fld>
            <a:endParaRPr lang="en-US" dirty="0"/>
          </a:p>
        </p:txBody>
      </p:sp>
      <p:sp>
        <p:nvSpPr>
          <p:cNvPr id="3" name="Footer Placeholder 2"/>
          <p:cNvSpPr>
            <a:spLocks noGrp="1"/>
          </p:cNvSpPr>
          <p:nvPr>
            <p:ph type="ftr" sz="quarter" idx="11"/>
          </p:nvPr>
        </p:nvSpPr>
        <p:spPr/>
        <p:txBody>
          <a:bodyPr/>
          <a:lstStyle/>
          <a:p>
            <a:pPr>
              <a:defRPr/>
            </a:pPr>
            <a:r>
              <a:rPr lang="en-US"/>
              <a:t>Doc #:5-20-0022-00-agen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13</a:t>
            </a:fld>
            <a:endParaRPr lang="en-US" dirty="0"/>
          </a:p>
        </p:txBody>
      </p:sp>
    </p:spTree>
    <p:extLst>
      <p:ext uri="{BB962C8B-B14F-4D97-AF65-F5344CB8AC3E}">
        <p14:creationId xmlns:p14="http://schemas.microsoft.com/office/powerpoint/2010/main" val="1975101372"/>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6/5/20</a:t>
            </a:r>
            <a:r>
              <a:rPr lang="en-US" dirty="0"/>
              <a:t> </a:t>
            </a:r>
            <a:r>
              <a:rPr dirty="0"/>
              <a:t>WG minutes contained in </a:t>
            </a:r>
            <a:r>
              <a:rPr lang="en-US" dirty="0">
                <a:solidFill>
                  <a:schemeClr val="tx1"/>
                </a:solidFill>
              </a:rPr>
              <a:t>Doc #: 5-20-0023-00-mins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Dave	  </a:t>
            </a:r>
          </a:p>
          <a:p>
            <a:r>
              <a:rPr dirty="0"/>
              <a:t>Second:</a:t>
            </a:r>
            <a:r>
              <a:rPr lang="en-US" dirty="0"/>
              <a:t> Lynn</a:t>
            </a:r>
            <a:endParaRPr dirty="0"/>
          </a:p>
          <a:p>
            <a:r>
              <a:rPr lang="en-US" dirty="0"/>
              <a:t>Vote: UC</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A6E730A1-CE9B-0746-B99C-5A42BADC3197}" type="datetime1">
              <a:rPr lang="en-US" smtClean="0"/>
              <a:t>7/23/20</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#:5-20-0022-00-agen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14</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7181557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298536" y="771586"/>
            <a:ext cx="5416464" cy="5629214"/>
          </a:xfrm>
        </p:spPr>
        <p:txBody>
          <a:bodyPr/>
          <a:lstStyle/>
          <a:p>
            <a:r>
              <a:rPr lang="en-US" sz="1600" dirty="0"/>
              <a:t>7/21/20</a:t>
            </a:r>
          </a:p>
          <a:p>
            <a:pPr lvl="1"/>
            <a:r>
              <a:rPr lang="en-US" sz="1400" dirty="0"/>
              <a:t>1900.5.1 Comment Resolution Group</a:t>
            </a:r>
          </a:p>
          <a:p>
            <a:pPr lvl="2"/>
            <a:r>
              <a:rPr lang="en-US" sz="1200" dirty="0"/>
              <a:t>Met 4/3 </a:t>
            </a:r>
          </a:p>
          <a:p>
            <a:pPr lvl="3"/>
            <a:r>
              <a:rPr lang="en-US" sz="1050" dirty="0"/>
              <a:t>Reviewed comments</a:t>
            </a:r>
          </a:p>
          <a:p>
            <a:pPr lvl="2"/>
            <a:r>
              <a:rPr lang="en-US" sz="1200" dirty="0">
                <a:solidFill>
                  <a:srgbClr val="FF0000"/>
                </a:solidFill>
              </a:rPr>
              <a:t>Final draft with CRS nearly complete</a:t>
            </a:r>
          </a:p>
          <a:p>
            <a:pPr lvl="3"/>
            <a:r>
              <a:rPr lang="en-US" sz="1050" dirty="0">
                <a:solidFill>
                  <a:srgbClr val="FF0000"/>
                </a:solidFill>
              </a:rPr>
              <a:t>D3 document formatting/template problems getting resolved</a:t>
            </a:r>
          </a:p>
          <a:p>
            <a:pPr lvl="3"/>
            <a:r>
              <a:rPr lang="en-US" sz="1050" dirty="0">
                <a:solidFill>
                  <a:srgbClr val="FF0000"/>
                </a:solidFill>
              </a:rPr>
              <a:t>Tweaks to the CRS required</a:t>
            </a:r>
          </a:p>
          <a:p>
            <a:pPr lvl="3"/>
            <a:r>
              <a:rPr lang="en-US" sz="1050" dirty="0">
                <a:solidFill>
                  <a:srgbClr val="FF0000"/>
                </a:solidFill>
              </a:rPr>
              <a:t>WG needs to vote soon so we can start our 10-day recirculation</a:t>
            </a:r>
          </a:p>
          <a:p>
            <a:pPr lvl="4"/>
            <a:r>
              <a:rPr lang="en-US" sz="1050" dirty="0">
                <a:solidFill>
                  <a:srgbClr val="FF0000"/>
                </a:solidFill>
              </a:rPr>
              <a:t>This week or email ballot??</a:t>
            </a:r>
          </a:p>
          <a:p>
            <a:pPr lvl="1"/>
            <a:r>
              <a:rPr lang="en-US" sz="1400" dirty="0"/>
              <a:t>Schedule</a:t>
            </a:r>
          </a:p>
          <a:p>
            <a:pPr lvl="2"/>
            <a:r>
              <a:rPr lang="en-US" sz="1200" dirty="0"/>
              <a:t>Full review of drafting - 3/17 √</a:t>
            </a:r>
          </a:p>
          <a:p>
            <a:pPr lvl="2"/>
            <a:r>
              <a:rPr lang="en-US" sz="1200" dirty="0"/>
              <a:t>First WG Ballot - 2/19 √ 	</a:t>
            </a:r>
          </a:p>
          <a:p>
            <a:pPr lvl="2"/>
            <a:r>
              <a:rPr lang="en-US" sz="1200" dirty="0"/>
              <a:t>WG Recirc - 10/19 √</a:t>
            </a:r>
          </a:p>
          <a:p>
            <a:pPr lvl="2"/>
            <a:r>
              <a:rPr lang="en-US" sz="1200" dirty="0"/>
              <a:t>Sponsor Ballot - 11/19 √ 	</a:t>
            </a:r>
          </a:p>
          <a:p>
            <a:pPr lvl="2"/>
            <a:r>
              <a:rPr lang="en-US" sz="1200" dirty="0"/>
              <a:t>Sponsor Recirc - </a:t>
            </a:r>
            <a:r>
              <a:rPr lang="en-US" sz="1200" dirty="0">
                <a:solidFill>
                  <a:srgbClr val="FF0000"/>
                </a:solidFill>
              </a:rPr>
              <a:t>7/20</a:t>
            </a:r>
          </a:p>
          <a:p>
            <a:pPr lvl="2"/>
            <a:r>
              <a:rPr lang="en-US" sz="1200" dirty="0"/>
              <a:t>Submit to REVCOM - 8/20</a:t>
            </a:r>
          </a:p>
          <a:p>
            <a:pPr lvl="1"/>
            <a:r>
              <a:rPr lang="en-US" sz="1400" dirty="0"/>
              <a:t>Reinhard working on a reference implementation of 1900.5.1 </a:t>
            </a:r>
          </a:p>
          <a:p>
            <a:pPr lvl="2"/>
            <a:r>
              <a:rPr lang="en-US" sz="1200" dirty="0"/>
              <a:t>Shooting for an April F2F demonstration - postponed</a:t>
            </a:r>
          </a:p>
          <a:p>
            <a:pPr lvl="2"/>
            <a:r>
              <a:rPr lang="en-US" sz="1200" dirty="0"/>
              <a:t>Looking at Java but doesn’t support operator overload, C++ a better option</a:t>
            </a:r>
          </a:p>
          <a:p>
            <a:pPr lvl="2"/>
            <a:r>
              <a:rPr lang="en-US" sz="1200" dirty="0"/>
              <a:t>Has integrated JAVA and C++ into solution</a:t>
            </a:r>
          </a:p>
          <a:p>
            <a:pPr lvl="2"/>
            <a:r>
              <a:rPr lang="en-US" sz="1200" dirty="0"/>
              <a:t>New OWL API release integrated (thanks Jakub)</a:t>
            </a:r>
          </a:p>
          <a:p>
            <a:pPr lvl="1"/>
            <a:r>
              <a:rPr lang="en-US" sz="1400" dirty="0"/>
              <a:t>Coming soon (year end) a more accessible policy language</a:t>
            </a:r>
          </a:p>
          <a:p>
            <a:pPr lvl="2"/>
            <a:r>
              <a:rPr lang="en-US" sz="1200" dirty="0"/>
              <a:t>Working on defining preprocessor to enable easier policy creation</a:t>
            </a:r>
          </a:p>
          <a:p>
            <a:pPr lvl="2"/>
            <a:r>
              <a:rPr lang="en-US" sz="1200" dirty="0"/>
              <a:t>Using John’s contributions as use cases</a:t>
            </a:r>
          </a:p>
          <a:p>
            <a:pPr lvl="1"/>
            <a:endParaRPr lang="en-US" sz="1400" dirty="0"/>
          </a:p>
          <a:p>
            <a:pPr lvl="2"/>
            <a:endParaRPr lang="en-US" sz="1050" dirty="0"/>
          </a:p>
          <a:p>
            <a:pPr lvl="1"/>
            <a:endParaRPr lang="en-US" sz="1800" dirty="0"/>
          </a:p>
          <a:p>
            <a:pPr lvl="1"/>
            <a:endParaRPr lang="en-US" sz="300" dirty="0"/>
          </a:p>
          <a:p>
            <a:pPr lvl="1"/>
            <a:endParaRPr lang="en-US" sz="1400" dirty="0"/>
          </a:p>
          <a:p>
            <a:pPr lvl="1"/>
            <a:endParaRPr lang="en-US" sz="1600" dirty="0"/>
          </a:p>
          <a:p>
            <a:pPr lvl="1"/>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B78330B4-F548-1F4E-A516-DC706C52842D}" type="datetime1">
              <a:rPr lang="en-US" smtClean="0"/>
              <a:t>7/23/20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#:5-20-0022-00-agen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15</a:t>
            </a:fld>
            <a:endParaRPr lang="en-US"/>
          </a:p>
        </p:txBody>
      </p:sp>
      <p:sp>
        <p:nvSpPr>
          <p:cNvPr id="3" name="TextBox 2">
            <a:extLst>
              <a:ext uri="{FF2B5EF4-FFF2-40B4-BE49-F238E27FC236}">
                <a16:creationId xmlns:a16="http://schemas.microsoft.com/office/drawing/2014/main" id="{2F8E4F24-DE71-3C42-A75A-B99CD46BD16D}"/>
              </a:ext>
            </a:extLst>
          </p:cNvPr>
          <p:cNvSpPr txBox="1"/>
          <p:nvPr/>
        </p:nvSpPr>
        <p:spPr>
          <a:xfrm>
            <a:off x="5614490" y="1023866"/>
            <a:ext cx="2971800" cy="584775"/>
          </a:xfrm>
          <a:prstGeom prst="rect">
            <a:avLst/>
          </a:prstGeom>
          <a:noFill/>
        </p:spPr>
        <p:txBody>
          <a:bodyPr wrap="square" rtlCol="0">
            <a:spAutoFit/>
          </a:bodyPr>
          <a:lstStyle/>
          <a:p>
            <a:r>
              <a:rPr lang="en-US" sz="800" dirty="0"/>
              <a:t>TOTAL COMMENTS: 106</a:t>
            </a:r>
          </a:p>
          <a:p>
            <a:r>
              <a:rPr lang="en-US" sz="800" dirty="0"/>
              <a:t>MUST BE SATISFIED COMMENTS: 92 (91 Editorial, 1 Substantive)</a:t>
            </a:r>
          </a:p>
          <a:p>
            <a:r>
              <a:rPr lang="en-US" sz="800" dirty="0"/>
              <a:t> </a:t>
            </a:r>
          </a:p>
          <a:p>
            <a:endParaRPr lang="en-US" sz="800" dirty="0"/>
          </a:p>
        </p:txBody>
      </p:sp>
      <p:pic>
        <p:nvPicPr>
          <p:cNvPr id="2" name="Picture 1">
            <a:extLst>
              <a:ext uri="{FF2B5EF4-FFF2-40B4-BE49-F238E27FC236}">
                <a16:creationId xmlns:a16="http://schemas.microsoft.com/office/drawing/2014/main" id="{4F01BBF2-CACB-5743-BB97-917E0EDD06C2}"/>
              </a:ext>
            </a:extLst>
          </p:cNvPr>
          <p:cNvPicPr>
            <a:picLocks noChangeAspect="1"/>
          </p:cNvPicPr>
          <p:nvPr/>
        </p:nvPicPr>
        <p:blipFill>
          <a:blip r:embed="rId3"/>
          <a:stretch>
            <a:fillRect/>
          </a:stretch>
        </p:blipFill>
        <p:spPr>
          <a:xfrm>
            <a:off x="5715000" y="1371600"/>
            <a:ext cx="2770780" cy="1889021"/>
          </a:xfrm>
          <a:prstGeom prst="rect">
            <a:avLst/>
          </a:prstGeom>
        </p:spPr>
      </p:pic>
      <p:sp>
        <p:nvSpPr>
          <p:cNvPr id="7" name="Rectangle 6">
            <a:extLst>
              <a:ext uri="{FF2B5EF4-FFF2-40B4-BE49-F238E27FC236}">
                <a16:creationId xmlns:a16="http://schemas.microsoft.com/office/drawing/2014/main" id="{112F62D5-2EDA-8849-B681-75C45AD1C512}"/>
              </a:ext>
            </a:extLst>
          </p:cNvPr>
          <p:cNvSpPr/>
          <p:nvPr/>
        </p:nvSpPr>
        <p:spPr>
          <a:xfrm>
            <a:off x="5715000" y="3263324"/>
            <a:ext cx="3200400" cy="3046988"/>
          </a:xfrm>
          <a:prstGeom prst="rect">
            <a:avLst/>
          </a:prstGeom>
        </p:spPr>
        <p:txBody>
          <a:bodyPr wrap="square">
            <a:spAutoFit/>
          </a:bodyPr>
          <a:lstStyle/>
          <a:p>
            <a:pPr>
              <a:spcBef>
                <a:spcPts val="0"/>
              </a:spcBef>
              <a:spcAft>
                <a:spcPts val="0"/>
              </a:spcAft>
            </a:pPr>
            <a:r>
              <a:rPr lang="en-US" sz="1200" dirty="0">
                <a:solidFill>
                  <a:srgbClr val="000000"/>
                </a:solidFill>
              </a:rPr>
              <a:t>Draft Notes</a:t>
            </a:r>
          </a:p>
          <a:p>
            <a:pPr marL="171450" indent="-171450">
              <a:spcBef>
                <a:spcPts val="0"/>
              </a:spcBef>
              <a:spcAft>
                <a:spcPts val="0"/>
              </a:spcAft>
              <a:buFont typeface="Arial" panose="020B0604020202020204" pitchFamily="34" charset="0"/>
              <a:buChar char="•"/>
            </a:pPr>
            <a:r>
              <a:rPr lang="en-US" sz="1200" dirty="0">
                <a:solidFill>
                  <a:srgbClr val="000000"/>
                </a:solidFill>
              </a:rPr>
              <a:t>There seems to be a problem with this version of the document. I am not able to open beyond page 11 on my Mac. Jen from IEEE was able to open it, but page numbering seems broken. We see Section 5 in the TOC starting out OK but then jumping back to page 7.</a:t>
            </a:r>
          </a:p>
          <a:p>
            <a:pPr marL="171450" indent="-171450">
              <a:spcBef>
                <a:spcPts val="0"/>
              </a:spcBef>
              <a:spcAft>
                <a:spcPts val="0"/>
              </a:spcAft>
              <a:buFont typeface="Arial" panose="020B0604020202020204" pitchFamily="34" charset="0"/>
              <a:buChar char="•"/>
            </a:pPr>
            <a:r>
              <a:rPr lang="en-US" sz="1200" dirty="0">
                <a:solidFill>
                  <a:srgbClr val="000000"/>
                </a:solidFill>
              </a:rPr>
              <a:t>This version of the document should be D3.00. Line 1.</a:t>
            </a:r>
          </a:p>
          <a:p>
            <a:pPr marL="171450" indent="-171450">
              <a:spcBef>
                <a:spcPts val="0"/>
              </a:spcBef>
              <a:spcAft>
                <a:spcPts val="0"/>
              </a:spcAft>
              <a:buFont typeface="Arial" panose="020B0604020202020204" pitchFamily="34" charset="0"/>
              <a:buChar char="•"/>
            </a:pPr>
            <a:r>
              <a:rPr lang="en-US" sz="1200" dirty="0">
                <a:solidFill>
                  <a:srgbClr val="000000"/>
                </a:solidFill>
              </a:rPr>
              <a:t>Jenn tells me that Annex F is blank.</a:t>
            </a:r>
          </a:p>
          <a:p>
            <a:pPr marL="171450" indent="-171450">
              <a:spcBef>
                <a:spcPts val="0"/>
              </a:spcBef>
              <a:spcAft>
                <a:spcPts val="0"/>
              </a:spcAft>
              <a:buFont typeface="Arial" panose="020B0604020202020204" pitchFamily="34" charset="0"/>
              <a:buChar char="•"/>
            </a:pPr>
            <a:r>
              <a:rPr lang="en-US" sz="1200" dirty="0">
                <a:solidFill>
                  <a:srgbClr val="000000"/>
                </a:solidFill>
              </a:rPr>
              <a:t>Jenn also has provided some feedback on the CR sheet attached and in red. Mostly small things, copy and paste stuff.</a:t>
            </a:r>
          </a:p>
          <a:p>
            <a:pPr marL="171450" indent="-171450">
              <a:spcBef>
                <a:spcPts val="0"/>
              </a:spcBef>
              <a:spcAft>
                <a:spcPts val="0"/>
              </a:spcAft>
              <a:buFont typeface="Arial" panose="020B0604020202020204" pitchFamily="34" charset="0"/>
              <a:buChar char="•"/>
            </a:pPr>
            <a:r>
              <a:rPr lang="en-US" sz="1200" dirty="0">
                <a:solidFill>
                  <a:srgbClr val="000000"/>
                </a:solidFill>
              </a:rPr>
              <a:t>The CR sheet also refers to Appendix G rather than Annex G.</a:t>
            </a:r>
          </a:p>
        </p:txBody>
      </p:sp>
    </p:spTree>
    <p:extLst>
      <p:ext uri="{BB962C8B-B14F-4D97-AF65-F5344CB8AC3E}">
        <p14:creationId xmlns:p14="http://schemas.microsoft.com/office/powerpoint/2010/main" val="27204618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a:t>
            </a:r>
          </a:p>
        </p:txBody>
      </p:sp>
      <p:sp>
        <p:nvSpPr>
          <p:cNvPr id="14339" name="Content Placeholder 2"/>
          <p:cNvSpPr>
            <a:spLocks noGrp="1"/>
          </p:cNvSpPr>
          <p:nvPr>
            <p:ph idx="1"/>
          </p:nvPr>
        </p:nvSpPr>
        <p:spPr>
          <a:xfrm>
            <a:off x="468745" y="990600"/>
            <a:ext cx="8229600" cy="5334000"/>
          </a:xfrm>
        </p:spPr>
        <p:txBody>
          <a:bodyPr/>
          <a:lstStyle/>
          <a:p>
            <a:r>
              <a:rPr lang="en-US" sz="1600" dirty="0"/>
              <a:t>5/1/20</a:t>
            </a:r>
          </a:p>
          <a:p>
            <a:pPr lvl="1"/>
            <a:r>
              <a:rPr lang="en-US" sz="1400" dirty="0"/>
              <a:t>Lots of internal discussion</a:t>
            </a:r>
          </a:p>
          <a:p>
            <a:pPr lvl="2"/>
            <a:r>
              <a:rPr lang="en-US" sz="1000" dirty="0"/>
              <a:t>Confidence with location index</a:t>
            </a:r>
          </a:p>
          <a:p>
            <a:pPr lvl="2"/>
            <a:r>
              <a:rPr lang="en-US" sz="1000" dirty="0"/>
              <a:t>Configuration models for directionality</a:t>
            </a:r>
          </a:p>
          <a:p>
            <a:pPr lvl="2"/>
            <a:r>
              <a:rPr lang="en-US" sz="1000" dirty="0"/>
              <a:t>Carlos continuing detailed review</a:t>
            </a:r>
          </a:p>
          <a:p>
            <a:pPr lvl="2"/>
            <a:r>
              <a:rPr lang="en-US" sz="1000" dirty="0"/>
              <a:t>Planning June draft proposal</a:t>
            </a:r>
          </a:p>
          <a:p>
            <a:r>
              <a:rPr lang="en-US" sz="1700" dirty="0"/>
              <a:t>6/5/20</a:t>
            </a:r>
          </a:p>
          <a:p>
            <a:pPr lvl="1"/>
            <a:r>
              <a:rPr lang="en-US" sz="1300" dirty="0"/>
              <a:t>Posted a new contribution</a:t>
            </a:r>
          </a:p>
          <a:p>
            <a:pPr lvl="1"/>
            <a:r>
              <a:rPr lang="en-US" sz="1300" dirty="0"/>
              <a:t>New final draft planned for July </a:t>
            </a:r>
          </a:p>
          <a:p>
            <a:r>
              <a:rPr lang="en-US" sz="1700" dirty="0"/>
              <a:t>7/21/20</a:t>
            </a:r>
          </a:p>
          <a:p>
            <a:pPr lvl="1"/>
            <a:r>
              <a:rPr lang="en-US" sz="1300" dirty="0"/>
              <a:t>Still few more details getting worked smallish</a:t>
            </a:r>
          </a:p>
          <a:p>
            <a:pPr lvl="2"/>
            <a:r>
              <a:rPr lang="en-US" sz="1000" dirty="0"/>
              <a:t>Polarization</a:t>
            </a:r>
          </a:p>
          <a:p>
            <a:pPr lvl="2"/>
            <a:r>
              <a:rPr lang="en-US" sz="1000" dirty="0"/>
              <a:t>Power turnability</a:t>
            </a:r>
          </a:p>
          <a:p>
            <a:pPr lvl="2"/>
            <a:r>
              <a:rPr lang="en-US" sz="1000" dirty="0"/>
              <a:t>Harmonics</a:t>
            </a:r>
          </a:p>
          <a:p>
            <a:pPr lvl="2"/>
            <a:r>
              <a:rPr lang="en-US" sz="1000" dirty="0"/>
              <a:t>Antenna Pointing</a:t>
            </a:r>
          </a:p>
          <a:p>
            <a:pPr lvl="2"/>
            <a:r>
              <a:rPr lang="en-US" sz="1000" dirty="0"/>
              <a:t>Planar approximations</a:t>
            </a:r>
            <a:endParaRPr lang="en-US" sz="900" dirty="0"/>
          </a:p>
        </p:txBody>
      </p:sp>
      <p:sp>
        <p:nvSpPr>
          <p:cNvPr id="4" name="Date Placeholder 3"/>
          <p:cNvSpPr>
            <a:spLocks noGrp="1"/>
          </p:cNvSpPr>
          <p:nvPr>
            <p:ph type="dt" sz="quarter" idx="10"/>
          </p:nvPr>
        </p:nvSpPr>
        <p:spPr>
          <a:xfrm>
            <a:off x="457200" y="6448425"/>
            <a:ext cx="2133600" cy="365125"/>
          </a:xfrm>
        </p:spPr>
        <p:txBody>
          <a:bodyPr/>
          <a:lstStyle/>
          <a:p>
            <a:pPr>
              <a:defRPr/>
            </a:pPr>
            <a:fld id="{AF016BAB-AFC7-0B41-B8C2-F59E79FD94E8}" type="datetime1">
              <a:rPr lang="en-US" smtClean="0"/>
              <a:t>7/23/20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#:5-20-0022-00-agen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16</a:t>
            </a:fld>
            <a:endParaRPr lang="en-US"/>
          </a:p>
        </p:txBody>
      </p:sp>
    </p:spTree>
    <p:extLst>
      <p:ext uri="{BB962C8B-B14F-4D97-AF65-F5344CB8AC3E}">
        <p14:creationId xmlns:p14="http://schemas.microsoft.com/office/powerpoint/2010/main" val="42806982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1900.5a</a:t>
            </a:r>
            <a:endParaRPr dirty="0"/>
          </a:p>
        </p:txBody>
      </p:sp>
      <p:sp>
        <p:nvSpPr>
          <p:cNvPr id="14339" name="Content Placeholder 2"/>
          <p:cNvSpPr>
            <a:spLocks noGrp="1"/>
          </p:cNvSpPr>
          <p:nvPr>
            <p:ph idx="1"/>
          </p:nvPr>
        </p:nvSpPr>
        <p:spPr>
          <a:xfrm>
            <a:off x="363682" y="1143000"/>
            <a:ext cx="8416636" cy="4525963"/>
          </a:xfrm>
        </p:spPr>
        <p:txBody>
          <a:bodyPr/>
          <a:lstStyle/>
          <a:p>
            <a:r>
              <a:rPr lang="en-US" sz="1800" dirty="0"/>
              <a:t>6/4/20</a:t>
            </a:r>
          </a:p>
          <a:p>
            <a:pPr lvl="1"/>
            <a:r>
              <a:rPr lang="en-US" sz="1400" dirty="0"/>
              <a:t>Held Ad-hoc 5/15/20, minutes posted on mentor</a:t>
            </a:r>
          </a:p>
          <a:p>
            <a:pPr lvl="2"/>
            <a:r>
              <a:rPr lang="en-US" sz="1000" dirty="0"/>
              <a:t>Actions:</a:t>
            </a:r>
          </a:p>
          <a:p>
            <a:pPr lvl="3"/>
            <a:r>
              <a:rPr lang="en-US" sz="1000" dirty="0"/>
              <a:t>Dave Chester is planning on delivering a draft use case in time for mid-June ad hoc meeting</a:t>
            </a:r>
          </a:p>
          <a:p>
            <a:pPr lvl="3"/>
            <a:r>
              <a:rPr lang="en-US" sz="1000" dirty="0"/>
              <a:t>Use case development</a:t>
            </a:r>
          </a:p>
          <a:p>
            <a:pPr lvl="4"/>
            <a:r>
              <a:rPr lang="en-US" sz="1000" dirty="0"/>
              <a:t>Alex started listing the elements that define a use case required for 1900.5a (see end of these notes)</a:t>
            </a:r>
          </a:p>
          <a:p>
            <a:pPr lvl="4"/>
            <a:r>
              <a:rPr lang="en-US" sz="1000" dirty="0"/>
              <a:t>Loon’s use case of High Altitude Platforms for cellular networks</a:t>
            </a:r>
          </a:p>
          <a:p>
            <a:pPr lvl="4"/>
            <a:r>
              <a:rPr lang="en-US" sz="1000" dirty="0"/>
              <a:t>CBRS band use cases. i.e., vertical and horizontal sharing scenarios.</a:t>
            </a:r>
          </a:p>
          <a:p>
            <a:pPr lvl="2"/>
            <a:r>
              <a:rPr lang="en-US" sz="1000" dirty="0"/>
              <a:t>Held discussion on how to address external and internal system interfaces in the 1900.5a standard</a:t>
            </a:r>
          </a:p>
          <a:p>
            <a:pPr lvl="2"/>
            <a:r>
              <a:rPr lang="en-US" sz="1000" dirty="0"/>
              <a:t>Held group discussion about adopting a hierarchical architecture for Policy-based spectrum management (PBSM) of DSA radio networks </a:t>
            </a:r>
          </a:p>
          <a:p>
            <a:pPr lvl="1"/>
            <a:r>
              <a:rPr lang="en-US" sz="1400" dirty="0"/>
              <a:t>Dave Chester posted “Hierarchical Cognitive Network Characteristics and Potential Supporting Technologies from the Tactical Perspective” on Mentor</a:t>
            </a:r>
          </a:p>
          <a:p>
            <a:r>
              <a:rPr lang="en-US" sz="1800" dirty="0"/>
              <a:t>7/21/20</a:t>
            </a:r>
          </a:p>
          <a:p>
            <a:pPr lvl="1"/>
            <a:r>
              <a:rPr lang="en-US" sz="1400" dirty="0"/>
              <a:t>Continuing to address scope around the move to CWN</a:t>
            </a:r>
          </a:p>
          <a:p>
            <a:pPr lvl="1"/>
            <a:r>
              <a:rPr lang="en-US" sz="1400" dirty="0"/>
              <a:t>Need to allow innovation as high priority</a:t>
            </a:r>
          </a:p>
        </p:txBody>
      </p:sp>
      <p:sp>
        <p:nvSpPr>
          <p:cNvPr id="4" name="Date Placeholder 3"/>
          <p:cNvSpPr>
            <a:spLocks noGrp="1"/>
          </p:cNvSpPr>
          <p:nvPr>
            <p:ph type="dt" sz="quarter" idx="10"/>
          </p:nvPr>
        </p:nvSpPr>
        <p:spPr>
          <a:xfrm>
            <a:off x="457200" y="6448425"/>
            <a:ext cx="2133600" cy="365125"/>
          </a:xfrm>
        </p:spPr>
        <p:txBody>
          <a:bodyPr/>
          <a:lstStyle/>
          <a:p>
            <a:pPr>
              <a:defRPr/>
            </a:pPr>
            <a:fld id="{2E95F745-6BA1-D74A-AE68-942909CC4664}" type="datetime1">
              <a:rPr lang="en-US" smtClean="0"/>
              <a:t>7/23/20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#:5-20-0022-00-agen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17</a:t>
            </a:fld>
            <a:endParaRPr lang="en-US"/>
          </a:p>
        </p:txBody>
      </p:sp>
    </p:spTree>
    <p:extLst>
      <p:ext uri="{BB962C8B-B14F-4D97-AF65-F5344CB8AC3E}">
        <p14:creationId xmlns:p14="http://schemas.microsoft.com/office/powerpoint/2010/main" val="40998034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457200" y="931982"/>
            <a:ext cx="8229600" cy="5392617"/>
          </a:xfrm>
        </p:spPr>
        <p:txBody>
          <a:bodyPr/>
          <a:lstStyle/>
          <a:p>
            <a:r>
              <a:rPr lang="en-US" sz="2200" dirty="0"/>
              <a:t>7/21/20 </a:t>
            </a:r>
            <a:r>
              <a:rPr lang="en-US" sz="2400" dirty="0"/>
              <a:t>Leadership meeting</a:t>
            </a:r>
          </a:p>
          <a:p>
            <a:pPr lvl="1"/>
            <a:r>
              <a:rPr lang="en-US" sz="1800" dirty="0"/>
              <a:t>1900.1 Study Group initial meeting well attended</a:t>
            </a:r>
          </a:p>
          <a:p>
            <a:pPr lvl="2"/>
            <a:r>
              <a:rPr lang="en-US" sz="1400" dirty="0"/>
              <a:t>25 interested 16 attended up from 4</a:t>
            </a:r>
          </a:p>
          <a:p>
            <a:pPr lvl="1"/>
            <a:r>
              <a:rPr lang="en-US" sz="1800" dirty="0"/>
              <a:t>Machine Learning</a:t>
            </a:r>
          </a:p>
          <a:p>
            <a:pPr lvl="1"/>
            <a:endParaRPr lang="en-US" sz="1600" dirty="0"/>
          </a:p>
        </p:txBody>
      </p:sp>
      <p:sp>
        <p:nvSpPr>
          <p:cNvPr id="4" name="Date Placeholder 3"/>
          <p:cNvSpPr>
            <a:spLocks noGrp="1"/>
          </p:cNvSpPr>
          <p:nvPr>
            <p:ph type="dt" sz="quarter" idx="10"/>
          </p:nvPr>
        </p:nvSpPr>
        <p:spPr/>
        <p:txBody>
          <a:bodyPr/>
          <a:lstStyle/>
          <a:p>
            <a:pPr>
              <a:defRPr/>
            </a:pPr>
            <a:fld id="{6C9E4F25-663F-A246-B133-CDB21DBD6157}" type="datetime1">
              <a:rPr lang="en-US" smtClean="0"/>
              <a:t>7/23/20</a:t>
            </a:fld>
            <a:endParaRPr lang="en-US"/>
          </a:p>
        </p:txBody>
      </p:sp>
      <p:sp>
        <p:nvSpPr>
          <p:cNvPr id="5" name="Footer Placeholder 4"/>
          <p:cNvSpPr>
            <a:spLocks noGrp="1"/>
          </p:cNvSpPr>
          <p:nvPr>
            <p:ph type="ftr" sz="quarter" idx="11"/>
          </p:nvPr>
        </p:nvSpPr>
        <p:spPr/>
        <p:txBody>
          <a:bodyPr/>
          <a:lstStyle/>
          <a:p>
            <a:pPr>
              <a:defRPr/>
            </a:pPr>
            <a:r>
              <a:rPr lang="en-US"/>
              <a:t>Doc #:5-20-0022-00-agen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18</a:t>
            </a:fld>
            <a:endParaRPr lang="en-US"/>
          </a:p>
        </p:txBody>
      </p:sp>
    </p:spTree>
    <p:extLst>
      <p:ext uri="{BB962C8B-B14F-4D97-AF65-F5344CB8AC3E}">
        <p14:creationId xmlns:p14="http://schemas.microsoft.com/office/powerpoint/2010/main" val="6037975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 name="CustomShape 1"/>
          <p:cNvSpPr/>
          <p:nvPr/>
        </p:nvSpPr>
        <p:spPr>
          <a:xfrm>
            <a:off x="685800" y="609480"/>
            <a:ext cx="7769880" cy="106452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US" sz="3200" b="1" strike="noStrike" spc="-1">
                <a:solidFill>
                  <a:srgbClr val="2D2DB9"/>
                </a:solidFill>
                <a:latin typeface="Times New Roman"/>
                <a:ea typeface="DejaVu Sans"/>
              </a:rPr>
              <a:t>IEEE DySPAN-SC</a:t>
            </a:r>
            <a:endParaRPr lang="en-US" sz="3200" b="0" strike="noStrike" spc="-1">
              <a:latin typeface="Arial"/>
            </a:endParaRPr>
          </a:p>
        </p:txBody>
      </p:sp>
      <p:sp>
        <p:nvSpPr>
          <p:cNvPr id="104" name="CustomShape 2"/>
          <p:cNvSpPr/>
          <p:nvPr/>
        </p:nvSpPr>
        <p:spPr>
          <a:xfrm>
            <a:off x="609120" y="1599840"/>
            <a:ext cx="7998480" cy="479808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ormAutofit/>
          </a:bodyPr>
          <a:lstStyle/>
          <a:p>
            <a:pPr>
              <a:lnSpc>
                <a:spcPct val="100000"/>
              </a:lnSpc>
              <a:spcBef>
                <a:spcPts val="748"/>
              </a:spcBef>
            </a:pPr>
            <a:r>
              <a:rPr lang="en-US" sz="2000" b="0" strike="noStrike" spc="-1" dirty="0">
                <a:solidFill>
                  <a:srgbClr val="000000"/>
                </a:solidFill>
                <a:latin typeface="Times New Roman"/>
                <a:ea typeface="DejaVu Sans"/>
              </a:rPr>
              <a:t>IEEE 1900.1: Standard Definitions and Concepts for Spectrum Management and Advanced Radio System Technologies </a:t>
            </a:r>
            <a:endParaRPr lang="en-US" sz="2000" b="0" strike="noStrike" spc="-1" dirty="0">
              <a:latin typeface="Arial"/>
            </a:endParaRPr>
          </a:p>
          <a:p>
            <a:pPr>
              <a:lnSpc>
                <a:spcPct val="100000"/>
              </a:lnSpc>
              <a:spcBef>
                <a:spcPts val="748"/>
              </a:spcBef>
            </a:pPr>
            <a:r>
              <a:rPr lang="en-US" sz="2000" b="0" strike="noStrike" spc="-1" dirty="0">
                <a:solidFill>
                  <a:srgbClr val="000000"/>
                </a:solidFill>
                <a:latin typeface="Times New Roman"/>
                <a:ea typeface="DejaVu Sans"/>
              </a:rPr>
              <a:t>IEEE 1900.2: Recommended Practice for Interference and Coexistence Analysis</a:t>
            </a:r>
            <a:endParaRPr lang="en-US" sz="2000" b="0" strike="noStrike" spc="-1" dirty="0">
              <a:latin typeface="Arial"/>
            </a:endParaRPr>
          </a:p>
          <a:p>
            <a:pPr>
              <a:lnSpc>
                <a:spcPct val="100000"/>
              </a:lnSpc>
              <a:spcBef>
                <a:spcPts val="748"/>
              </a:spcBef>
            </a:pPr>
            <a:r>
              <a:rPr lang="en-US" sz="2000" b="0" strike="noStrike" spc="-1" dirty="0">
                <a:solidFill>
                  <a:srgbClr val="000000"/>
                </a:solidFill>
                <a:latin typeface="Times New Roman"/>
                <a:ea typeface="DejaVu Sans"/>
              </a:rPr>
              <a:t>IEEE 1900.4: Standard for Architectural building blocks enabling network-device distributed decision making for optimized radio resource usage in heterogeneous wireless access networks</a:t>
            </a:r>
            <a:endParaRPr lang="en-US" sz="2000" b="0" strike="noStrike" spc="-1" dirty="0">
              <a:latin typeface="Arial"/>
            </a:endParaRPr>
          </a:p>
          <a:p>
            <a:pPr>
              <a:lnSpc>
                <a:spcPct val="100000"/>
              </a:lnSpc>
              <a:spcBef>
                <a:spcPts val="748"/>
              </a:spcBef>
            </a:pPr>
            <a:r>
              <a:rPr lang="en-US" sz="2000" b="0" strike="noStrike" spc="-1" dirty="0">
                <a:solidFill>
                  <a:srgbClr val="000000"/>
                </a:solidFill>
                <a:latin typeface="Times New Roman"/>
                <a:ea typeface="DejaVu Sans"/>
              </a:rPr>
              <a:t>IEEE 1900.5: Standard on Policy Language and Policy Architectures for Managing Cognitive Radio for Dynamic Spectrum Access Applications</a:t>
            </a:r>
            <a:endParaRPr lang="en-US" sz="2000" b="0" strike="noStrike" spc="-1" dirty="0">
              <a:latin typeface="Arial"/>
            </a:endParaRPr>
          </a:p>
          <a:p>
            <a:pPr>
              <a:lnSpc>
                <a:spcPct val="100000"/>
              </a:lnSpc>
              <a:spcBef>
                <a:spcPts val="748"/>
              </a:spcBef>
            </a:pPr>
            <a:r>
              <a:rPr lang="en-US" sz="2000" b="0" strike="noStrike" spc="-1" dirty="0">
                <a:solidFill>
                  <a:srgbClr val="000000"/>
                </a:solidFill>
                <a:latin typeface="Times New Roman"/>
                <a:ea typeface="DejaVu Sans"/>
              </a:rPr>
              <a:t>IEEE 1900.6: Standard on interfaces and data structures for exchanging spectrum sensing information for dynamic spectrum access systems </a:t>
            </a:r>
            <a:endParaRPr lang="en-US" sz="2000" b="0" strike="noStrike" spc="-1" dirty="0">
              <a:latin typeface="Arial"/>
            </a:endParaRPr>
          </a:p>
          <a:p>
            <a:pPr>
              <a:lnSpc>
                <a:spcPct val="100000"/>
              </a:lnSpc>
            </a:pPr>
            <a:r>
              <a:rPr lang="en-US" sz="2000" b="0" strike="noStrike" spc="-1" dirty="0">
                <a:solidFill>
                  <a:srgbClr val="000000"/>
                </a:solidFill>
                <a:latin typeface="Times New Roman"/>
                <a:ea typeface="DejaVu Sans"/>
              </a:rPr>
              <a:t>IEEE 1900.7: Standard on radio interface  for white space dynamic spectrum access radio systems supporting fixed and mobile operation </a:t>
            </a:r>
            <a:endParaRPr lang="en-US" sz="2000" b="0" strike="noStrike" spc="-1" dirty="0">
              <a:latin typeface="Arial"/>
            </a:endParaRPr>
          </a:p>
        </p:txBody>
      </p:sp>
      <p:sp>
        <p:nvSpPr>
          <p:cNvPr id="105" name="CustomShape 3"/>
          <p:cNvSpPr/>
          <p:nvPr/>
        </p:nvSpPr>
        <p:spPr>
          <a:xfrm>
            <a:off x="4115880" y="6475320"/>
            <a:ext cx="985680" cy="18036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wrap="none" lIns="0" tIns="0" rIns="0" bIns="0">
            <a:noAutofit/>
          </a:bodyPr>
          <a:lstStyle/>
          <a:p>
            <a:pPr algn="ctr">
              <a:lnSpc>
                <a:spcPct val="100000"/>
              </a:lnSpc>
            </a:pPr>
            <a:r>
              <a:rPr lang="en-US" sz="1200" b="0" strike="noStrike" spc="-1">
                <a:solidFill>
                  <a:srgbClr val="000000"/>
                </a:solidFill>
                <a:latin typeface="Times New Roman"/>
                <a:ea typeface="DejaVu Sans"/>
              </a:rPr>
              <a:t>Slide </a:t>
            </a:r>
            <a:fld id="{76C3CD06-62BC-420D-ACF3-04871B1D124A}" type="slidenum">
              <a:rPr lang="en-US" sz="1200" b="0" strike="noStrike" spc="-1">
                <a:solidFill>
                  <a:srgbClr val="000000"/>
                </a:solidFill>
                <a:latin typeface="Times New Roman"/>
                <a:ea typeface="DejaVu Sans"/>
              </a:rPr>
              <a:t>19</a:t>
            </a:fld>
            <a:endParaRPr lang="en-US" sz="1200" b="0" strike="noStrike" spc="-1">
              <a:latin typeface="Arial"/>
            </a:endParaRPr>
          </a:p>
        </p:txBody>
      </p:sp>
    </p:spTree>
    <p:extLst>
      <p:ext uri="{BB962C8B-B14F-4D97-AF65-F5344CB8AC3E}">
        <p14:creationId xmlns:p14="http://schemas.microsoft.com/office/powerpoint/2010/main" val="34736881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3B0B155D-D26B-3648-BB23-CD16DD444BBC}" type="datetime1">
              <a:rPr lang="en-US" smtClean="0"/>
              <a:t>7/23/20</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#:5-20-0022-00-agen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3108543"/>
          </a:xfrm>
          <a:prstGeom prst="rect">
            <a:avLst/>
          </a:prstGeom>
        </p:spPr>
        <p:txBody>
          <a:bodyPr wrap="square">
            <a:spAutoFit/>
          </a:bodyPr>
          <a:lstStyle/>
          <a:p>
            <a:pPr marL="0" marR="0">
              <a:spcBef>
                <a:spcPts val="0"/>
              </a:spcBef>
              <a:spcAft>
                <a:spcPts val="0"/>
              </a:spcAft>
            </a:pPr>
            <a:r>
              <a:rPr lang="en-US" sz="1400" dirty="0"/>
              <a:t>IEEE 1900.5 Meetings</a:t>
            </a:r>
          </a:p>
          <a:p>
            <a:pPr marL="0" marR="0">
              <a:spcBef>
                <a:spcPts val="0"/>
              </a:spcBef>
              <a:spcAft>
                <a:spcPts val="0"/>
              </a:spcAft>
            </a:pPr>
            <a:r>
              <a:rPr lang="en-US" sz="1400" dirty="0"/>
              <a:t>Hosted by Tony </a:t>
            </a:r>
            <a:r>
              <a:rPr lang="en-US" sz="1400" dirty="0" err="1"/>
              <a:t>Rennier</a:t>
            </a:r>
            <a:endParaRPr lang="en-US" sz="1400" dirty="0"/>
          </a:p>
          <a:p>
            <a:pPr marL="0" marR="0">
              <a:spcBef>
                <a:spcPts val="0"/>
              </a:spcBef>
              <a:spcAft>
                <a:spcPts val="0"/>
              </a:spcAft>
            </a:pPr>
            <a:endParaRPr lang="en-US" sz="1400" dirty="0"/>
          </a:p>
          <a:p>
            <a:pPr marL="0" marR="0">
              <a:spcBef>
                <a:spcPts val="0"/>
              </a:spcBef>
              <a:spcAft>
                <a:spcPts val="0"/>
              </a:spcAft>
            </a:pPr>
            <a:r>
              <a:rPr lang="en-US" sz="1400" dirty="0"/>
              <a:t>Meeting number: 624 724 824</a:t>
            </a:r>
          </a:p>
          <a:p>
            <a:pPr marL="0" marR="0">
              <a:spcBef>
                <a:spcPts val="0"/>
              </a:spcBef>
              <a:spcAft>
                <a:spcPts val="0"/>
              </a:spcAft>
            </a:pPr>
            <a:r>
              <a:rPr lang="en-US" sz="1400" dirty="0"/>
              <a:t>Password: nfKJw7Jg</a:t>
            </a:r>
          </a:p>
          <a:p>
            <a:pPr marL="0" marR="0">
              <a:spcBef>
                <a:spcPts val="0"/>
              </a:spcBef>
              <a:spcAft>
                <a:spcPts val="0"/>
              </a:spcAft>
            </a:pPr>
            <a:r>
              <a:rPr lang="en-US" sz="1400" dirty="0"/>
              <a:t>https://</a:t>
            </a:r>
            <a:r>
              <a:rPr lang="en-US" sz="1400" dirty="0" err="1"/>
              <a:t>foundryinc.my.webex.com</a:t>
            </a:r>
            <a:r>
              <a:rPr lang="en-US" sz="1400" dirty="0"/>
              <a:t>/</a:t>
            </a:r>
            <a:r>
              <a:rPr lang="en-US" sz="1400" dirty="0" err="1"/>
              <a:t>foundryinc.my</a:t>
            </a:r>
            <a:r>
              <a:rPr lang="en-US" sz="1400" dirty="0"/>
              <a:t>/</a:t>
            </a:r>
            <a:r>
              <a:rPr lang="en-US" sz="1400" dirty="0" err="1"/>
              <a:t>j.php?MTID</a:t>
            </a:r>
            <a:r>
              <a:rPr lang="en-US" sz="1400" dirty="0"/>
              <a:t>=m692e0f8e641247be995567a1addab5a4</a:t>
            </a:r>
          </a:p>
          <a:p>
            <a:pPr marL="0" marR="0">
              <a:spcBef>
                <a:spcPts val="0"/>
              </a:spcBef>
              <a:spcAft>
                <a:spcPts val="0"/>
              </a:spcAft>
            </a:pPr>
            <a:endParaRPr lang="en-US" sz="1400" dirty="0"/>
          </a:p>
          <a:p>
            <a:pPr marL="0" marR="0">
              <a:spcBef>
                <a:spcPts val="0"/>
              </a:spcBef>
              <a:spcAft>
                <a:spcPts val="0"/>
              </a:spcAft>
            </a:pPr>
            <a:r>
              <a:rPr lang="en-US" sz="1400" dirty="0"/>
              <a:t>Join by video system</a:t>
            </a:r>
          </a:p>
          <a:p>
            <a:pPr marL="0" marR="0">
              <a:spcBef>
                <a:spcPts val="0"/>
              </a:spcBef>
              <a:spcAft>
                <a:spcPts val="0"/>
              </a:spcAft>
            </a:pPr>
            <a:r>
              <a:rPr lang="en-US" sz="1400" dirty="0"/>
              <a:t>Dial 624724824@foundryinc.my.webex.com</a:t>
            </a:r>
          </a:p>
          <a:p>
            <a:pPr marL="0" marR="0">
              <a:spcBef>
                <a:spcPts val="0"/>
              </a:spcBef>
              <a:spcAft>
                <a:spcPts val="0"/>
              </a:spcAft>
            </a:pPr>
            <a:r>
              <a:rPr lang="en-US" sz="1400" dirty="0"/>
              <a:t>You can also dial 173.243.2.68 and enter your meeting number.</a:t>
            </a:r>
          </a:p>
          <a:p>
            <a:pPr marL="0" marR="0">
              <a:spcBef>
                <a:spcPts val="0"/>
              </a:spcBef>
              <a:spcAft>
                <a:spcPts val="0"/>
              </a:spcAft>
            </a:pPr>
            <a:endParaRPr lang="en-US" sz="1400" dirty="0"/>
          </a:p>
          <a:p>
            <a:pPr marL="0" marR="0">
              <a:spcBef>
                <a:spcPts val="0"/>
              </a:spcBef>
              <a:spcAft>
                <a:spcPts val="0"/>
              </a:spcAft>
            </a:pPr>
            <a:r>
              <a:rPr lang="en-US" sz="1400" dirty="0"/>
              <a:t>Join by phone</a:t>
            </a:r>
          </a:p>
          <a:p>
            <a:pPr marL="0" marR="0">
              <a:spcBef>
                <a:spcPts val="0"/>
              </a:spcBef>
              <a:spcAft>
                <a:spcPts val="0"/>
              </a:spcAft>
            </a:pPr>
            <a:r>
              <a:rPr lang="en-US" sz="1400" dirty="0"/>
              <a:t>+1-510-338-9438 USA Toll</a:t>
            </a:r>
          </a:p>
          <a:p>
            <a:pPr marL="0" marR="0">
              <a:spcBef>
                <a:spcPts val="0"/>
              </a:spcBef>
              <a:spcAft>
                <a:spcPts val="0"/>
              </a:spcAft>
            </a:pPr>
            <a:r>
              <a:rPr lang="en-US" sz="1400" dirty="0"/>
              <a:t>Access code: 624 724 824   </a:t>
            </a:r>
            <a:endParaRPr lang="en-US" sz="14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2400" dirty="0"/>
              <a:t>6/5/20</a:t>
            </a:r>
          </a:p>
          <a:p>
            <a:pPr lvl="1"/>
            <a:r>
              <a:rPr lang="en-US" sz="2000" dirty="0"/>
              <a:t>NTR</a:t>
            </a:r>
          </a:p>
          <a:p>
            <a:r>
              <a:rPr lang="en-US" sz="2400" dirty="0"/>
              <a:t>7/21/20</a:t>
            </a:r>
          </a:p>
          <a:p>
            <a:pPr lvl="1"/>
            <a:r>
              <a:rPr lang="en-US" sz="2000" dirty="0"/>
              <a:t>TBD</a:t>
            </a:r>
          </a:p>
          <a:p>
            <a:pPr lvl="1"/>
            <a:endParaRPr lang="en-US" sz="2000" dirty="0"/>
          </a:p>
          <a:p>
            <a:endParaRPr lang="en-US" sz="2400" dirty="0"/>
          </a:p>
          <a:p>
            <a:pPr lvl="2"/>
            <a:endParaRPr lang="en-US" sz="1800" dirty="0"/>
          </a:p>
        </p:txBody>
      </p:sp>
      <p:sp>
        <p:nvSpPr>
          <p:cNvPr id="4" name="Date Placeholder 3"/>
          <p:cNvSpPr>
            <a:spLocks noGrp="1"/>
          </p:cNvSpPr>
          <p:nvPr>
            <p:ph type="dt" sz="half" idx="10"/>
          </p:nvPr>
        </p:nvSpPr>
        <p:spPr>
          <a:xfrm>
            <a:off x="457200" y="6448425"/>
            <a:ext cx="2133600" cy="365125"/>
          </a:xfrm>
        </p:spPr>
        <p:txBody>
          <a:bodyPr/>
          <a:lstStyle/>
          <a:p>
            <a:pPr>
              <a:defRPr/>
            </a:pPr>
            <a:fld id="{B0701FA2-AA9D-7E45-B94A-523D7545E427}" type="datetime1">
              <a:rPr lang="en-US" smtClean="0"/>
              <a:t>7/23/20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#:5-20-0022-00-agen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20</a:t>
            </a:fld>
            <a:endParaRPr lang="en-US"/>
          </a:p>
        </p:txBody>
      </p:sp>
    </p:spTree>
    <p:extLst>
      <p:ext uri="{BB962C8B-B14F-4D97-AF65-F5344CB8AC3E}">
        <p14:creationId xmlns:p14="http://schemas.microsoft.com/office/powerpoint/2010/main" val="3648328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346589" y="242888"/>
            <a:ext cx="3478306"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76200" y="1600200"/>
            <a:ext cx="4038600" cy="4572000"/>
          </a:xfrm>
        </p:spPr>
        <p:txBody>
          <a:bodyPr/>
          <a:lstStyle/>
          <a:p>
            <a:r>
              <a:rPr lang="en-US" sz="2400" dirty="0"/>
              <a:t>WG meetings</a:t>
            </a:r>
          </a:p>
          <a:p>
            <a:pPr lvl="1"/>
            <a:r>
              <a:rPr lang="en-US" sz="2000" dirty="0"/>
              <a:t>This week</a:t>
            </a:r>
          </a:p>
          <a:p>
            <a:pPr lvl="1"/>
            <a:r>
              <a:rPr lang="en-US" sz="1800" dirty="0"/>
              <a:t>8/7/20 2pm EDT</a:t>
            </a:r>
          </a:p>
          <a:p>
            <a:pPr lvl="1"/>
            <a:r>
              <a:rPr lang="en-US" sz="1800" dirty="0"/>
              <a:t>9/4/20 8am EDT</a:t>
            </a:r>
          </a:p>
          <a:p>
            <a:r>
              <a:rPr lang="en-US" sz="2200" dirty="0"/>
              <a:t>1900.5a Ad-hoc</a:t>
            </a:r>
          </a:p>
          <a:p>
            <a:pPr lvl="1"/>
            <a:r>
              <a:rPr lang="en-US" sz="1800" dirty="0"/>
              <a:t>8/7/20 1pm EDT</a:t>
            </a:r>
          </a:p>
          <a:p>
            <a:pPr lvl="1"/>
            <a:r>
              <a:rPr lang="en-US" sz="1800" dirty="0"/>
              <a:t>9/4/20 1pm EDT</a:t>
            </a:r>
          </a:p>
          <a:p>
            <a:pPr lvl="1"/>
            <a:endParaRPr lang="en-US" sz="1800" dirty="0"/>
          </a:p>
          <a:p>
            <a:r>
              <a:rPr lang="en-US" sz="2200" dirty="0"/>
              <a:t>Plenary Dec 15-17 On-line Only – Tentative good</a:t>
            </a:r>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EF66519D-EEA1-9E40-828E-DC95B93F8725}" type="datetime1">
              <a:rPr lang="en-US" smtClean="0"/>
              <a:t>7/23/20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#:5-20-0022-00-agen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21</a:t>
            </a:fld>
            <a:endParaRPr lang="en-US"/>
          </a:p>
        </p:txBody>
      </p:sp>
      <p:cxnSp>
        <p:nvCxnSpPr>
          <p:cNvPr id="8" name="Straight Arrow Connector 7">
            <a:extLst>
              <a:ext uri="{FF2B5EF4-FFF2-40B4-BE49-F238E27FC236}">
                <a16:creationId xmlns:a16="http://schemas.microsoft.com/office/drawing/2014/main" id="{2C86F59D-F03F-8E41-B28B-EAA422617211}"/>
              </a:ext>
            </a:extLst>
          </p:cNvPr>
          <p:cNvCxnSpPr/>
          <p:nvPr/>
        </p:nvCxnSpPr>
        <p:spPr>
          <a:xfrm>
            <a:off x="2148495" y="2209800"/>
            <a:ext cx="16764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8BA15D73-6D2E-C14D-9AFC-A53607846DA3}"/>
              </a:ext>
            </a:extLst>
          </p:cNvPr>
          <p:cNvPicPr>
            <a:picLocks noChangeAspect="1"/>
          </p:cNvPicPr>
          <p:nvPr/>
        </p:nvPicPr>
        <p:blipFill>
          <a:blip r:embed="rId2"/>
          <a:stretch>
            <a:fillRect/>
          </a:stretch>
        </p:blipFill>
        <p:spPr>
          <a:xfrm>
            <a:off x="4114800" y="152400"/>
            <a:ext cx="4252332" cy="5867400"/>
          </a:xfrm>
          <a:prstGeom prst="rect">
            <a:avLst/>
          </a:prstGeom>
        </p:spPr>
      </p:pic>
    </p:spTree>
    <p:extLst>
      <p:ext uri="{BB962C8B-B14F-4D97-AF65-F5344CB8AC3E}">
        <p14:creationId xmlns:p14="http://schemas.microsoft.com/office/powerpoint/2010/main" val="553909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Adjourn</a:t>
            </a:r>
            <a:endParaRPr dirty="0"/>
          </a:p>
        </p:txBody>
      </p:sp>
      <p:sp>
        <p:nvSpPr>
          <p:cNvPr id="17411" name="Content Placeholder 2"/>
          <p:cNvSpPr>
            <a:spLocks noGrp="1"/>
          </p:cNvSpPr>
          <p:nvPr>
            <p:ph idx="1"/>
          </p:nvPr>
        </p:nvSpPr>
        <p:spPr>
          <a:xfrm>
            <a:off x="342296" y="990600"/>
            <a:ext cx="8382000" cy="5181600"/>
          </a:xfrm>
        </p:spPr>
        <p:txBody>
          <a:bodyPr/>
          <a:lstStyle/>
          <a:p>
            <a:endParaRPr lang="en-US" sz="2200" dirty="0"/>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EEED9779-7017-1744-8680-CCD2A38ECF4E}" type="datetime1">
              <a:rPr lang="en-US" smtClean="0"/>
              <a:t>7/23/20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#:5-20-0022-00-agen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22</a:t>
            </a:fld>
            <a:endParaRPr lang="en-US"/>
          </a:p>
        </p:txBody>
      </p:sp>
    </p:spTree>
    <p:extLst>
      <p:ext uri="{BB962C8B-B14F-4D97-AF65-F5344CB8AC3E}">
        <p14:creationId xmlns:p14="http://schemas.microsoft.com/office/powerpoint/2010/main" val="41578517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1900.5.2a Ad-hoc</a:t>
            </a:r>
            <a:endParaRPr dirty="0"/>
          </a:p>
        </p:txBody>
      </p:sp>
      <p:sp>
        <p:nvSpPr>
          <p:cNvPr id="17411" name="Content Placeholder 2"/>
          <p:cNvSpPr>
            <a:spLocks noGrp="1"/>
          </p:cNvSpPr>
          <p:nvPr>
            <p:ph idx="1"/>
          </p:nvPr>
        </p:nvSpPr>
        <p:spPr>
          <a:xfrm>
            <a:off x="342296" y="990600"/>
            <a:ext cx="8382000" cy="5181600"/>
          </a:xfrm>
        </p:spPr>
        <p:txBody>
          <a:bodyPr/>
          <a:lstStyle/>
          <a:p>
            <a:endParaRPr lang="en-US" sz="2200" dirty="0"/>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EEED9779-7017-1744-8680-CCD2A38ECF4E}" type="datetime1">
              <a:rPr lang="en-US" smtClean="0"/>
              <a:t>7/23/20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#:5-20-0022-00-agen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23</a:t>
            </a:fld>
            <a:endParaRPr lang="en-US"/>
          </a:p>
        </p:txBody>
      </p:sp>
    </p:spTree>
    <p:extLst>
      <p:ext uri="{BB962C8B-B14F-4D97-AF65-F5344CB8AC3E}">
        <p14:creationId xmlns:p14="http://schemas.microsoft.com/office/powerpoint/2010/main" val="3459712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17512A8-AD02-5941-BC3D-815DE2868829}"/>
              </a:ext>
            </a:extLst>
          </p:cNvPr>
          <p:cNvSpPr>
            <a:spLocks noGrp="1"/>
          </p:cNvSpPr>
          <p:nvPr>
            <p:ph type="title"/>
          </p:nvPr>
        </p:nvSpPr>
        <p:spPr/>
        <p:txBody>
          <a:bodyPr/>
          <a:lstStyle/>
          <a:p>
            <a:r>
              <a:rPr lang="en-US" dirty="0"/>
              <a:t>1900.5 WG Closing Meeting</a:t>
            </a:r>
          </a:p>
        </p:txBody>
      </p:sp>
      <p:sp>
        <p:nvSpPr>
          <p:cNvPr id="4" name="Date Placeholder 3">
            <a:extLst>
              <a:ext uri="{FF2B5EF4-FFF2-40B4-BE49-F238E27FC236}">
                <a16:creationId xmlns:a16="http://schemas.microsoft.com/office/drawing/2014/main" id="{2E0B6FA9-1891-7B44-8CC5-4BFCEA8E0384}"/>
              </a:ext>
            </a:extLst>
          </p:cNvPr>
          <p:cNvSpPr>
            <a:spLocks noGrp="1"/>
          </p:cNvSpPr>
          <p:nvPr>
            <p:ph type="dt" sz="half" idx="10"/>
          </p:nvPr>
        </p:nvSpPr>
        <p:spPr/>
        <p:txBody>
          <a:bodyPr/>
          <a:lstStyle/>
          <a:p>
            <a:pPr>
              <a:defRPr/>
            </a:pPr>
            <a:fld id="{A25B5B49-4055-E748-AB4B-8300E8A95FF5}" type="datetime1">
              <a:rPr lang="en-US" smtClean="0"/>
              <a:t>7/23/20</a:t>
            </a:fld>
            <a:endParaRPr lang="en-US"/>
          </a:p>
        </p:txBody>
      </p:sp>
      <p:sp>
        <p:nvSpPr>
          <p:cNvPr id="5" name="Footer Placeholder 4">
            <a:extLst>
              <a:ext uri="{FF2B5EF4-FFF2-40B4-BE49-F238E27FC236}">
                <a16:creationId xmlns:a16="http://schemas.microsoft.com/office/drawing/2014/main" id="{73A0863C-5EF7-1A46-93BC-5CE6986C32AA}"/>
              </a:ext>
            </a:extLst>
          </p:cNvPr>
          <p:cNvSpPr>
            <a:spLocks noGrp="1"/>
          </p:cNvSpPr>
          <p:nvPr>
            <p:ph type="ftr" sz="quarter" idx="11"/>
          </p:nvPr>
        </p:nvSpPr>
        <p:spPr/>
        <p:txBody>
          <a:bodyPr/>
          <a:lstStyle/>
          <a:p>
            <a:r>
              <a:rPr lang="en-US"/>
              <a:t>Doc #:5-20-0022-00-agen</a:t>
            </a:r>
            <a:endParaRPr lang="en-US" dirty="0"/>
          </a:p>
        </p:txBody>
      </p:sp>
      <p:sp>
        <p:nvSpPr>
          <p:cNvPr id="6" name="Slide Number Placeholder 5">
            <a:extLst>
              <a:ext uri="{FF2B5EF4-FFF2-40B4-BE49-F238E27FC236}">
                <a16:creationId xmlns:a16="http://schemas.microsoft.com/office/drawing/2014/main" id="{71C0B689-BC61-C547-AD25-34F545AD73E1}"/>
              </a:ext>
            </a:extLst>
          </p:cNvPr>
          <p:cNvSpPr>
            <a:spLocks noGrp="1"/>
          </p:cNvSpPr>
          <p:nvPr>
            <p:ph type="sldNum" sz="quarter" idx="12"/>
          </p:nvPr>
        </p:nvSpPr>
        <p:spPr/>
        <p:txBody>
          <a:bodyPr/>
          <a:lstStyle/>
          <a:p>
            <a:pPr>
              <a:defRPr/>
            </a:pPr>
            <a:fld id="{E6A9CA49-25C3-408A-A7C2-6BBA5AFB62A7}" type="slidenum">
              <a:rPr lang="en-US" smtClean="0"/>
              <a:pPr>
                <a:defRPr/>
              </a:pPr>
              <a:t>24</a:t>
            </a:fld>
            <a:endParaRPr lang="en-US"/>
          </a:p>
        </p:txBody>
      </p:sp>
    </p:spTree>
    <p:extLst>
      <p:ext uri="{BB962C8B-B14F-4D97-AF65-F5344CB8AC3E}">
        <p14:creationId xmlns:p14="http://schemas.microsoft.com/office/powerpoint/2010/main" val="28282351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sz="2400" dirty="0">
                <a:hlinkClick r:id="rId3"/>
              </a:rPr>
              <a:t>http://grouper.ieee.org/groups/dyspan/files/individual-WG-PnPs.pdf</a:t>
            </a:r>
            <a:endParaRPr sz="2400" dirty="0"/>
          </a:p>
          <a:p>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53DA956A-C444-5540-BC4F-67C8037BD152}" type="datetime1">
              <a:rPr lang="en-US" smtClean="0"/>
              <a:t>7/23/20</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#:5-20-0022-00-agen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25</a:t>
            </a:fld>
            <a:endParaRPr lang="en-US"/>
          </a:p>
        </p:txBody>
      </p:sp>
    </p:spTree>
    <p:extLst>
      <p:ext uri="{BB962C8B-B14F-4D97-AF65-F5344CB8AC3E}">
        <p14:creationId xmlns:p14="http://schemas.microsoft.com/office/powerpoint/2010/main" val="19888273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3539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7/23/19  9:00-10:30 all times EDT</a:t>
            </a:r>
            <a:endParaRPr lang="en-US" sz="1600" dirty="0">
              <a:latin typeface="Times New Roman" pitchFamily="18" charset="0"/>
            </a:endParaRPr>
          </a:p>
          <a:p>
            <a:pPr>
              <a:buFont typeface="+mj-lt"/>
              <a:buAutoNum type="arabicPeriod"/>
            </a:pPr>
            <a:r>
              <a:rPr lang="en-US" sz="1600" dirty="0" err="1"/>
              <a:t>Administrivia</a:t>
            </a:r>
            <a:endParaRPr lang="en-US" sz="1600" dirty="0"/>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1900.5.1</a:t>
            </a:r>
          </a:p>
          <a:p>
            <a:pPr>
              <a:buFont typeface="+mj-lt"/>
              <a:buAutoNum type="arabicPeriod"/>
            </a:pPr>
            <a:r>
              <a:rPr lang="en-US" sz="1600" dirty="0"/>
              <a:t>Status on 1900.5.2a</a:t>
            </a:r>
          </a:p>
          <a:p>
            <a:pPr>
              <a:buFont typeface="+mj-lt"/>
              <a:buAutoNum type="arabicPeriod"/>
            </a:pPr>
            <a:r>
              <a:rPr lang="en-US" sz="1600" dirty="0"/>
              <a:t>Status 1900.5a</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a:p>
            <a:pPr>
              <a:buFont typeface="+mj-lt"/>
              <a:buAutoNum type="arabicPeriod"/>
            </a:pPr>
            <a:endParaRPr lang="en-US" sz="1600" dirty="0"/>
          </a:p>
        </p:txBody>
      </p:sp>
      <p:sp>
        <p:nvSpPr>
          <p:cNvPr id="6148" name="TextBox 1"/>
          <p:cNvSpPr txBox="1">
            <a:spLocks noChangeArrowheads="1"/>
          </p:cNvSpPr>
          <p:nvPr/>
        </p:nvSpPr>
        <p:spPr bwMode="auto">
          <a:xfrm>
            <a:off x="5667884" y="852561"/>
            <a:ext cx="3048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 - No</a:t>
            </a:r>
          </a:p>
        </p:txBody>
      </p:sp>
      <p:sp>
        <p:nvSpPr>
          <p:cNvPr id="2" name="Date Placeholder 1"/>
          <p:cNvSpPr>
            <a:spLocks noGrp="1"/>
          </p:cNvSpPr>
          <p:nvPr>
            <p:ph type="dt" sz="quarter" idx="10"/>
          </p:nvPr>
        </p:nvSpPr>
        <p:spPr>
          <a:xfrm>
            <a:off x="457200" y="6448425"/>
            <a:ext cx="2133600" cy="365125"/>
          </a:xfrm>
        </p:spPr>
        <p:txBody>
          <a:bodyPr/>
          <a:lstStyle/>
          <a:p>
            <a:pPr>
              <a:defRPr/>
            </a:pPr>
            <a:fld id="{13B02F3A-FBD2-1242-8EF2-911CDFAB5898}" type="datetime1">
              <a:rPr lang="en-US" smtClean="0"/>
              <a:t>7/23/20</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#:5-20-0022-00-agen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26</a:t>
            </a:fld>
            <a:endParaRPr lang="en-US"/>
          </a:p>
        </p:txBody>
      </p:sp>
    </p:spTree>
    <p:extLst>
      <p:ext uri="{BB962C8B-B14F-4D97-AF65-F5344CB8AC3E}">
        <p14:creationId xmlns:p14="http://schemas.microsoft.com/office/powerpoint/2010/main" val="37555665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a:t>
            </a:r>
            <a:r>
              <a:rPr lang="en-US" dirty="0"/>
              <a:t>day 2 </a:t>
            </a:r>
            <a:r>
              <a:rPr dirty="0"/>
              <a:t>contained </a:t>
            </a:r>
            <a:r>
              <a:rPr lang="en-US" dirty="0"/>
              <a:t>in Doc #:</a:t>
            </a:r>
            <a:r>
              <a:rPr lang="en-US" dirty="0">
                <a:solidFill>
                  <a:schemeClr val="tx1"/>
                </a:solidFill>
              </a:rPr>
              <a:t> 5-20-0022-00-agen</a:t>
            </a:r>
          </a:p>
          <a:p>
            <a:endParaRPr dirty="0"/>
          </a:p>
          <a:p>
            <a:r>
              <a:rPr dirty="0"/>
              <a:t>Mover:</a:t>
            </a:r>
            <a:r>
              <a:rPr lang="en-US" dirty="0"/>
              <a:t> Carlos	</a:t>
            </a:r>
            <a:endParaRPr dirty="0"/>
          </a:p>
          <a:p>
            <a:r>
              <a:rPr dirty="0"/>
              <a:t>Second:</a:t>
            </a:r>
            <a:r>
              <a:rPr lang="en-US" dirty="0"/>
              <a:t> Dave</a:t>
            </a:r>
          </a:p>
          <a:p>
            <a:r>
              <a:rPr lang="en-US" dirty="0"/>
              <a:t>Vote: UC</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0FD794A5-E709-9A4C-8184-43DB5E425218}" type="datetime1">
              <a:rPr lang="en-US" smtClean="0"/>
              <a:t>7/23/20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#:5-20-0022-00-agen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27</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41984778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28</a:t>
            </a:fld>
            <a:endParaRPr lang="en-US" altLang="en-US"/>
          </a:p>
        </p:txBody>
      </p:sp>
      <p:sp>
        <p:nvSpPr>
          <p:cNvPr id="2" name="Title 1">
            <a:extLst>
              <a:ext uri="{FF2B5EF4-FFF2-40B4-BE49-F238E27FC236}">
                <a16:creationId xmlns:a16="http://schemas.microsoft.com/office/drawing/2014/main" id="{18F35D6E-8E8E-F34A-B092-B630F318A70F}"/>
              </a:ext>
            </a:extLst>
          </p:cNvPr>
          <p:cNvSpPr>
            <a:spLocks noGrp="1"/>
          </p:cNvSpPr>
          <p:nvPr>
            <p:ph type="title" idx="4294967295"/>
          </p:nvPr>
        </p:nvSpPr>
        <p:spPr>
          <a:xfrm>
            <a:off x="533400" y="76200"/>
            <a:ext cx="5638800" cy="819150"/>
          </a:xfrm>
        </p:spPr>
        <p:txBody>
          <a:bodyPr>
            <a:noAutofit/>
          </a:bodyPr>
          <a:lstStyle/>
          <a:p>
            <a:pPr algn="l"/>
            <a:r>
              <a:rPr lang="en-US" altLang="en-US" sz="2400" dirty="0">
                <a:solidFill>
                  <a:schemeClr val="tx1"/>
                </a:solidFill>
              </a:rPr>
              <a:t>INSTRUCTIONS FOR CHAIRS OF STANDARDS DEVELOPMENT ACTIVITIES</a:t>
            </a:r>
            <a:endParaRPr lang="en-US" sz="2400" dirty="0">
              <a:solidFill>
                <a:schemeClr val="tx1"/>
              </a:solidFill>
            </a:endParaRPr>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533400" y="1524000"/>
            <a:ext cx="8229600" cy="4525963"/>
          </a:xfrm>
        </p:spPr>
        <p:txBody>
          <a:bodyPr>
            <a:normAutofit/>
          </a:bodyPr>
          <a:lstStyle/>
          <a:p>
            <a:pPr marL="0" indent="0">
              <a:spcBef>
                <a:spcPts val="0"/>
              </a:spcBef>
              <a:spcAft>
                <a:spcPts val="0"/>
              </a:spcAft>
              <a:buClr>
                <a:srgbClr val="CC3300"/>
              </a:buClr>
              <a:buSzPct val="50000"/>
              <a:buNone/>
            </a:pPr>
            <a:r>
              <a:rPr lang="en-US" altLang="en-US" sz="2133" dirty="0">
                <a:solidFill>
                  <a:schemeClr val="tx1"/>
                </a:solidFill>
                <a:latin typeface="Montserrat" panose="00000500000000000000" pitchFamily="2" charset="0"/>
                <a:cs typeface="Calibri" pitchFamily="34" charset="0"/>
              </a:rPr>
              <a:t>At the beginning of each standards development meeting the chair or a designee is to:</a:t>
            </a:r>
          </a:p>
          <a:p>
            <a:pPr marL="0" indent="0">
              <a:spcBef>
                <a:spcPts val="0"/>
              </a:spcBef>
              <a:spcAft>
                <a:spcPts val="0"/>
              </a:spcAft>
              <a:buClr>
                <a:srgbClr val="CC3300"/>
              </a:buClr>
              <a:buSzPct val="50000"/>
              <a:buNone/>
            </a:pPr>
            <a:endParaRPr lang="en-US" altLang="en-US" sz="1000" dirty="0">
              <a:solidFill>
                <a:schemeClr val="tx1"/>
              </a:solidFill>
              <a:latin typeface="Calibri" pitchFamily="34" charset="0"/>
              <a:cs typeface="Calibri" pitchFamily="34" charset="0"/>
            </a:endParaRPr>
          </a:p>
          <a:p>
            <a:pPr>
              <a:buSzPct val="150000"/>
            </a:pPr>
            <a:r>
              <a:rPr lang="en-US" altLang="en-US" sz="1900" dirty="0">
                <a:solidFill>
                  <a:schemeClr val="tx1"/>
                </a:solidFill>
              </a:rPr>
              <a:t>Show the following slides (or provide them beforehand)</a:t>
            </a:r>
          </a:p>
          <a:p>
            <a:pPr>
              <a:buSzPct val="150000"/>
            </a:pPr>
            <a:r>
              <a:rPr lang="en-US" altLang="en-US" sz="1900" dirty="0">
                <a:solidFill>
                  <a:schemeClr val="tx1"/>
                </a:solidFill>
              </a:rPr>
              <a:t>Advise the standards development group participants that: </a:t>
            </a:r>
          </a:p>
          <a:p>
            <a:pPr>
              <a:buSzPct val="150000"/>
            </a:pPr>
            <a:r>
              <a:rPr lang="en-US" altLang="en-US" sz="1900" dirty="0">
                <a:solidFill>
                  <a:schemeClr val="tx1"/>
                </a:solidFill>
              </a:rPr>
              <a:t>IEEE SA’s copyright policy is described in Clause 7 of the IEEE SA Standards Board Bylaws and Clause 6.1 of the IEEE SA Standards Board Operations Manual;</a:t>
            </a:r>
          </a:p>
          <a:p>
            <a:pPr>
              <a:buSzPct val="150000"/>
            </a:pPr>
            <a:r>
              <a:rPr lang="en-US" altLang="en-US" sz="1900" dirty="0">
                <a:solidFill>
                  <a:schemeClr val="tx1"/>
                </a:solidFill>
              </a:rPr>
              <a:t>Any material submitted during standards development, whether verbal, recorded, or in written form, is a Contribution and shall comply with the IEEE SA Copyright Policy; </a:t>
            </a:r>
          </a:p>
          <a:p>
            <a:pPr>
              <a:buSzPct val="150000"/>
            </a:pPr>
            <a:r>
              <a:rPr lang="en-US" altLang="en-US" sz="1900" dirty="0">
                <a:solidFill>
                  <a:schemeClr val="tx1"/>
                </a:solidFill>
              </a:rPr>
              <a:t>Instruct the Secretary to record in the minutes of the relevant meeting: </a:t>
            </a:r>
          </a:p>
          <a:p>
            <a:pPr>
              <a:buSzPct val="150000"/>
            </a:pPr>
            <a:r>
              <a:rPr lang="en-US" altLang="en-US" sz="1900" dirty="0">
                <a:solidFill>
                  <a:schemeClr val="tx1"/>
                </a:solidFill>
              </a:rPr>
              <a:t>That the foregoing information was provided and that the copyright slides were shown (or provided beforehand). </a:t>
            </a:r>
          </a:p>
        </p:txBody>
      </p:sp>
      <p:sp>
        <p:nvSpPr>
          <p:cNvPr id="5" name="Date Placeholder 4">
            <a:extLst>
              <a:ext uri="{FF2B5EF4-FFF2-40B4-BE49-F238E27FC236}">
                <a16:creationId xmlns:a16="http://schemas.microsoft.com/office/drawing/2014/main" id="{250974CE-2CDC-E74E-996F-EEBA25769543}"/>
              </a:ext>
            </a:extLst>
          </p:cNvPr>
          <p:cNvSpPr>
            <a:spLocks noGrp="1"/>
          </p:cNvSpPr>
          <p:nvPr>
            <p:ph type="dt" sz="half" idx="10"/>
          </p:nvPr>
        </p:nvSpPr>
        <p:spPr/>
        <p:txBody>
          <a:bodyPr/>
          <a:lstStyle/>
          <a:p>
            <a:pPr>
              <a:defRPr/>
            </a:pPr>
            <a:fld id="{ADB88769-89F2-324E-BF29-F78EF57B17AD}" type="datetime1">
              <a:rPr lang="en-US" smtClean="0"/>
              <a:t>7/23/20</a:t>
            </a:fld>
            <a:endParaRPr lang="en-US"/>
          </a:p>
        </p:txBody>
      </p:sp>
      <p:sp>
        <p:nvSpPr>
          <p:cNvPr id="6" name="Footer Placeholder 5">
            <a:extLst>
              <a:ext uri="{FF2B5EF4-FFF2-40B4-BE49-F238E27FC236}">
                <a16:creationId xmlns:a16="http://schemas.microsoft.com/office/drawing/2014/main" id="{0686B375-D2E0-2D4E-93BC-434AFAC66F71}"/>
              </a:ext>
            </a:extLst>
          </p:cNvPr>
          <p:cNvSpPr>
            <a:spLocks noGrp="1"/>
          </p:cNvSpPr>
          <p:nvPr>
            <p:ph type="ftr" sz="quarter" idx="11"/>
          </p:nvPr>
        </p:nvSpPr>
        <p:spPr/>
        <p:txBody>
          <a:bodyPr/>
          <a:lstStyle/>
          <a:p>
            <a:r>
              <a:rPr lang="en-US"/>
              <a:t>Doc #:5-20-0022-00-agen</a:t>
            </a:r>
            <a:endParaRPr lang="en-US" dirty="0"/>
          </a:p>
        </p:txBody>
      </p:sp>
    </p:spTree>
    <p:extLst>
      <p:ext uri="{BB962C8B-B14F-4D97-AF65-F5344CB8AC3E}">
        <p14:creationId xmlns:p14="http://schemas.microsoft.com/office/powerpoint/2010/main" val="7358473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29</a:t>
            </a:fld>
            <a:endParaRPr lang="en-US" altLang="en-US"/>
          </a:p>
        </p:txBody>
      </p:sp>
      <p:sp>
        <p:nvSpPr>
          <p:cNvPr id="2" name="Title 1">
            <a:extLst>
              <a:ext uri="{FF2B5EF4-FFF2-40B4-BE49-F238E27FC236}">
                <a16:creationId xmlns:a16="http://schemas.microsoft.com/office/drawing/2014/main" id="{18F35D6E-8E8E-F34A-B092-B630F318A70F}"/>
              </a:ext>
            </a:extLst>
          </p:cNvPr>
          <p:cNvSpPr>
            <a:spLocks noGrp="1"/>
          </p:cNvSpPr>
          <p:nvPr>
            <p:ph type="title" idx="4294967295"/>
          </p:nvPr>
        </p:nvSpPr>
        <p:spPr>
          <a:xfrm>
            <a:off x="0" y="455613"/>
            <a:ext cx="8229600" cy="819150"/>
          </a:xfrm>
        </p:spPr>
        <p:txBody>
          <a:bodyPr>
            <a:normAutofit/>
          </a:bodyPr>
          <a:lstStyle/>
          <a:p>
            <a:r>
              <a:rPr lang="en-US" altLang="en-US" dirty="0">
                <a:solidFill>
                  <a:schemeClr val="tx1"/>
                </a:solidFill>
              </a:rPr>
              <a:t>IEEE SA Copyright Policy</a:t>
            </a:r>
            <a:endParaRPr lang="en-US" dirty="0">
              <a:solidFill>
                <a:schemeClr val="tx1"/>
              </a:solidFill>
            </a:endParaRPr>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453710" y="1607337"/>
            <a:ext cx="8229600" cy="4525963"/>
          </a:xfrm>
        </p:spPr>
        <p:txBody>
          <a:bodyPr>
            <a:normAutofit/>
          </a:bodyPr>
          <a:lstStyle/>
          <a:p>
            <a:r>
              <a:rPr lang="en-US" altLang="en-US" sz="2133" dirty="0">
                <a:solidFill>
                  <a:schemeClr val="tx1"/>
                </a:solidFill>
              </a:rPr>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1000" dirty="0">
              <a:solidFill>
                <a:schemeClr val="tx1"/>
              </a:solidFill>
              <a:latin typeface="Calibri" pitchFamily="34" charset="0"/>
              <a:cs typeface="Calibri" pitchFamily="34" charset="0"/>
            </a:endParaRPr>
          </a:p>
          <a:p>
            <a:pPr lvl="2">
              <a:buSzPct val="150000"/>
            </a:pPr>
            <a:r>
              <a:rPr lang="en-US" altLang="en-US" sz="1867" dirty="0">
                <a:solidFill>
                  <a:schemeClr val="tx1"/>
                </a:solidFill>
              </a:rPr>
              <a:t>Previously Published material (copyright assertion indicated) shall not be presented/submitted to the Working Group nor incorporated into a Working Group draft unless permission is granted. </a:t>
            </a:r>
          </a:p>
          <a:p>
            <a:pPr lvl="2">
              <a:buSzPct val="150000"/>
            </a:pPr>
            <a:r>
              <a:rPr lang="en-US" altLang="en-US" sz="1867" dirty="0">
                <a:solidFill>
                  <a:schemeClr val="tx1"/>
                </a:solidFill>
              </a:rPr>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solidFill>
                  <a:schemeClr val="tx1"/>
                </a:solidFill>
              </a:rPr>
              <a:t>For material that is not previously Published, IEEE is automatically granted a license to use any material that is presented or submitted.</a:t>
            </a:r>
          </a:p>
          <a:p>
            <a:pPr lvl="2">
              <a:buSzPct val="150000"/>
            </a:pPr>
            <a:endParaRPr lang="en-US" altLang="en-US" sz="1867" dirty="0">
              <a:solidFill>
                <a:schemeClr val="tx1"/>
              </a:solidFill>
            </a:endParaRPr>
          </a:p>
        </p:txBody>
      </p:sp>
      <p:sp>
        <p:nvSpPr>
          <p:cNvPr id="5" name="Date Placeholder 4">
            <a:extLst>
              <a:ext uri="{FF2B5EF4-FFF2-40B4-BE49-F238E27FC236}">
                <a16:creationId xmlns:a16="http://schemas.microsoft.com/office/drawing/2014/main" id="{A163862F-AD1F-544B-B19B-2723FDF36A63}"/>
              </a:ext>
            </a:extLst>
          </p:cNvPr>
          <p:cNvSpPr>
            <a:spLocks noGrp="1"/>
          </p:cNvSpPr>
          <p:nvPr>
            <p:ph type="dt" sz="half" idx="10"/>
          </p:nvPr>
        </p:nvSpPr>
        <p:spPr/>
        <p:txBody>
          <a:bodyPr/>
          <a:lstStyle/>
          <a:p>
            <a:pPr>
              <a:defRPr/>
            </a:pPr>
            <a:fld id="{2D3469C8-BE74-3949-9F3E-E96144813E56}" type="datetime1">
              <a:rPr lang="en-US" smtClean="0"/>
              <a:t>7/23/20</a:t>
            </a:fld>
            <a:endParaRPr lang="en-US"/>
          </a:p>
        </p:txBody>
      </p:sp>
      <p:sp>
        <p:nvSpPr>
          <p:cNvPr id="6" name="Footer Placeholder 5">
            <a:extLst>
              <a:ext uri="{FF2B5EF4-FFF2-40B4-BE49-F238E27FC236}">
                <a16:creationId xmlns:a16="http://schemas.microsoft.com/office/drawing/2014/main" id="{BFE65ACE-008D-8842-84EE-211C7F8FE29C}"/>
              </a:ext>
            </a:extLst>
          </p:cNvPr>
          <p:cNvSpPr>
            <a:spLocks noGrp="1"/>
          </p:cNvSpPr>
          <p:nvPr>
            <p:ph type="ftr" sz="quarter" idx="11"/>
          </p:nvPr>
        </p:nvSpPr>
        <p:spPr/>
        <p:txBody>
          <a:bodyPr/>
          <a:lstStyle/>
          <a:p>
            <a:r>
              <a:rPr lang="en-US"/>
              <a:t>Doc #:5-20-0022-00-agen</a:t>
            </a:r>
            <a:endParaRPr lang="en-US" dirty="0"/>
          </a:p>
        </p:txBody>
      </p:sp>
    </p:spTree>
    <p:extLst>
      <p:ext uri="{BB962C8B-B14F-4D97-AF65-F5344CB8AC3E}">
        <p14:creationId xmlns:p14="http://schemas.microsoft.com/office/powerpoint/2010/main" val="3949262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sz="2400" dirty="0">
                <a:hlinkClick r:id="rId3"/>
              </a:rPr>
              <a:t>http://grouper.ieee.org/groups/dyspan/files/individual-WG-PnPs.pdf</a:t>
            </a:r>
            <a:endParaRPr sz="2400" dirty="0"/>
          </a:p>
          <a:p>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172D643B-CBAC-2F4A-BEB4-814002571131}" type="datetime1">
              <a:rPr lang="en-US" smtClean="0"/>
              <a:t>7/23/20</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#:5-20-0022-00-agen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30</a:t>
            </a:fld>
            <a:endParaRPr lang="en-US" altLang="en-US"/>
          </a:p>
        </p:txBody>
      </p:sp>
      <p:sp>
        <p:nvSpPr>
          <p:cNvPr id="2" name="Title 1">
            <a:extLst>
              <a:ext uri="{FF2B5EF4-FFF2-40B4-BE49-F238E27FC236}">
                <a16:creationId xmlns:a16="http://schemas.microsoft.com/office/drawing/2014/main" id="{18F35D6E-8E8E-F34A-B092-B630F318A70F}"/>
              </a:ext>
            </a:extLst>
          </p:cNvPr>
          <p:cNvSpPr>
            <a:spLocks noGrp="1"/>
          </p:cNvSpPr>
          <p:nvPr>
            <p:ph type="title" idx="4294967295"/>
          </p:nvPr>
        </p:nvSpPr>
        <p:spPr>
          <a:xfrm>
            <a:off x="0" y="455613"/>
            <a:ext cx="8229600" cy="819150"/>
          </a:xfrm>
        </p:spPr>
        <p:txBody>
          <a:bodyPr>
            <a:normAutofit/>
          </a:bodyPr>
          <a:lstStyle/>
          <a:p>
            <a:r>
              <a:rPr lang="en-US" altLang="en-US" dirty="0">
                <a:solidFill>
                  <a:schemeClr val="tx1"/>
                </a:solidFill>
              </a:rPr>
              <a:t>IEEE SA Copyright Policy</a:t>
            </a:r>
            <a:endParaRPr lang="en-US" dirty="0">
              <a:solidFill>
                <a:schemeClr val="tx1"/>
              </a:solidFill>
            </a:endParaRPr>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solidFill>
                  <a:schemeClr val="tx1"/>
                </a:solidFill>
              </a:rPr>
              <a:t>The IEEE SA Copyright Policy is described in the IEEE SA Standards Board Bylaws and IEEE SA Standards Board Operations Manual</a:t>
            </a:r>
            <a:br>
              <a:rPr lang="en-US" dirty="0">
                <a:solidFill>
                  <a:schemeClr val="tx1"/>
                </a:solidFill>
              </a:rPr>
            </a:br>
            <a:endParaRPr lang="en-US" dirty="0">
              <a:solidFill>
                <a:schemeClr val="tx1"/>
              </a:solidFill>
            </a:endParaRPr>
          </a:p>
          <a:p>
            <a:pPr lvl="3">
              <a:buSzPct val="150000"/>
            </a:pPr>
            <a:r>
              <a:rPr lang="en-US" sz="2267" dirty="0">
                <a:solidFill>
                  <a:schemeClr val="tx1"/>
                </a:solidFill>
              </a:rPr>
              <a:t>IEEE SA Copyright Policy, see </a:t>
            </a:r>
            <a:br>
              <a:rPr lang="en-US" sz="2267" dirty="0">
                <a:solidFill>
                  <a:schemeClr val="tx1"/>
                </a:solidFill>
              </a:rPr>
            </a:br>
            <a:r>
              <a:rPr lang="en-US" sz="2267" dirty="0">
                <a:solidFill>
                  <a:schemeClr val="tx1"/>
                </a:solidFill>
              </a:rPr>
              <a:t>	Clause 7 of the IEEE SA Standards Board Bylaws</a:t>
            </a:r>
            <a:br>
              <a:rPr lang="en-US" sz="2267" dirty="0">
                <a:solidFill>
                  <a:schemeClr val="tx1"/>
                </a:solidFill>
              </a:rPr>
            </a:br>
            <a:r>
              <a:rPr lang="en-US" sz="2267" dirty="0">
                <a:solidFill>
                  <a:schemeClr val="tx1"/>
                </a:solidFill>
              </a:rPr>
              <a:t> 	</a:t>
            </a:r>
            <a:r>
              <a:rPr lang="en-US" sz="1867" dirty="0">
                <a:solidFill>
                  <a:schemeClr val="tx1"/>
                </a:solidFill>
                <a:hlinkClick r:id="rId2">
                  <a:extLst>
                    <a:ext uri="{A12FA001-AC4F-418D-AE19-62706E023703}">
                      <ahyp:hlinkClr xmlns:ahyp="http://schemas.microsoft.com/office/drawing/2018/hyperlinkcolor" val="tx"/>
                    </a:ext>
                  </a:extLst>
                </a:hlinkClick>
              </a:rPr>
              <a:t>https://standards.ieee.org/about/policies/bylaws/sect6-7.html#7</a:t>
            </a:r>
            <a:br>
              <a:rPr lang="en-US" sz="1867" dirty="0">
                <a:solidFill>
                  <a:schemeClr val="tx1"/>
                </a:solidFill>
              </a:rPr>
            </a:br>
            <a:r>
              <a:rPr lang="en-US" sz="2267" dirty="0">
                <a:solidFill>
                  <a:schemeClr val="tx1"/>
                </a:solidFill>
              </a:rPr>
              <a:t>	Clause 6.1 of the IEEE SA Standards Board Operations Manual</a:t>
            </a:r>
            <a:br>
              <a:rPr lang="en-US" sz="2267" dirty="0">
                <a:solidFill>
                  <a:schemeClr val="tx1"/>
                </a:solidFill>
              </a:rPr>
            </a:br>
            <a:r>
              <a:rPr lang="en-US" sz="2267" dirty="0">
                <a:solidFill>
                  <a:schemeClr val="tx1"/>
                </a:solidFill>
              </a:rPr>
              <a:t>	</a:t>
            </a:r>
            <a:r>
              <a:rPr lang="en-US" sz="1867" dirty="0">
                <a:solidFill>
                  <a:schemeClr val="tx1"/>
                </a:solidFill>
                <a:hlinkClick r:id="rId3">
                  <a:extLst>
                    <a:ext uri="{A12FA001-AC4F-418D-AE19-62706E023703}">
                      <ahyp:hlinkClr xmlns:ahyp="http://schemas.microsoft.com/office/drawing/2018/hyperlinkcolor" val="tx"/>
                    </a:ext>
                  </a:extLst>
                </a:hlinkClick>
              </a:rPr>
              <a:t>https://standards.ieee.org/about/policies/opman/sect6.html</a:t>
            </a:r>
            <a:br>
              <a:rPr lang="en-US" sz="1867" dirty="0">
                <a:solidFill>
                  <a:schemeClr val="tx1"/>
                </a:solidFill>
              </a:rPr>
            </a:br>
            <a:endParaRPr lang="en-US" sz="1867" dirty="0">
              <a:solidFill>
                <a:schemeClr val="tx1"/>
              </a:solidFill>
            </a:endParaRPr>
          </a:p>
          <a:p>
            <a:pPr lvl="2">
              <a:buSzPct val="150000"/>
            </a:pPr>
            <a:r>
              <a:rPr lang="en-US" dirty="0">
                <a:solidFill>
                  <a:schemeClr val="tx1"/>
                </a:solidFill>
              </a:rPr>
              <a:t>IEEE SA Copyright Permission</a:t>
            </a:r>
          </a:p>
          <a:p>
            <a:pPr lvl="3">
              <a:buSzPct val="150000"/>
            </a:pPr>
            <a:r>
              <a:rPr lang="en-US" sz="1867" dirty="0">
                <a:solidFill>
                  <a:schemeClr val="tx1"/>
                </a:solidFill>
                <a:hlinkClick r:id="rId4">
                  <a:extLst>
                    <a:ext uri="{A12FA001-AC4F-418D-AE19-62706E023703}">
                      <ahyp:hlinkClr xmlns:ahyp="http://schemas.microsoft.com/office/drawing/2018/hyperlinkcolor" val="tx"/>
                    </a:ext>
                  </a:extLst>
                </a:hlinkClick>
              </a:rPr>
              <a:t>https://standards.ieee.org/content/dam/ieee-standards/standards/web/documents/other/permissionltrs.zip</a:t>
            </a:r>
            <a:br>
              <a:rPr lang="en-US" sz="1867" dirty="0">
                <a:solidFill>
                  <a:schemeClr val="tx1"/>
                </a:solidFill>
              </a:rPr>
            </a:br>
            <a:endParaRPr lang="en-US" sz="1867" dirty="0">
              <a:solidFill>
                <a:schemeClr val="tx1"/>
              </a:solidFill>
            </a:endParaRPr>
          </a:p>
          <a:p>
            <a:pPr lvl="2">
              <a:buSzPct val="150000"/>
            </a:pPr>
            <a:r>
              <a:rPr lang="en-US" dirty="0">
                <a:solidFill>
                  <a:schemeClr val="tx1"/>
                </a:solidFill>
              </a:rPr>
              <a:t>IEEE SA Copyright FAQs</a:t>
            </a:r>
          </a:p>
          <a:p>
            <a:pPr lvl="3">
              <a:buSzPct val="150000"/>
            </a:pPr>
            <a:r>
              <a:rPr lang="en-US" sz="1867" dirty="0">
                <a:solidFill>
                  <a:schemeClr val="tx1"/>
                </a:solidFill>
                <a:hlinkClick r:id="rId5">
                  <a:extLst>
                    <a:ext uri="{A12FA001-AC4F-418D-AE19-62706E023703}">
                      <ahyp:hlinkClr xmlns:ahyp="http://schemas.microsoft.com/office/drawing/2018/hyperlinkcolor" val="tx"/>
                    </a:ext>
                  </a:extLst>
                </a:hlinkClick>
              </a:rPr>
              <a:t>http://standards.ieee.org/faqs/copyrights.html/</a:t>
            </a:r>
            <a:endParaRPr lang="en-US" sz="1867" dirty="0">
              <a:solidFill>
                <a:schemeClr val="tx1"/>
              </a:solidFill>
            </a:endParaRPr>
          </a:p>
          <a:p>
            <a:pPr lvl="2">
              <a:buSzPct val="150000"/>
            </a:pPr>
            <a:r>
              <a:rPr lang="en-US" dirty="0">
                <a:solidFill>
                  <a:schemeClr val="tx1"/>
                </a:solidFill>
              </a:rPr>
              <a:t>IEEE SA Best Practices for IEEE Standards Development </a:t>
            </a:r>
          </a:p>
          <a:p>
            <a:pPr lvl="3">
              <a:buSzPct val="150000"/>
            </a:pPr>
            <a:r>
              <a:rPr lang="en-US" sz="1867" dirty="0">
                <a:solidFill>
                  <a:schemeClr val="tx1"/>
                </a:solidFill>
                <a:hlinkClick r:id="rId6">
                  <a:extLst>
                    <a:ext uri="{A12FA001-AC4F-418D-AE19-62706E023703}">
                      <ahyp:hlinkClr xmlns:ahyp="http://schemas.microsoft.com/office/drawing/2018/hyperlinkcolor" val="tx"/>
                    </a:ext>
                  </a:extLst>
                </a:hlinkClick>
              </a:rPr>
              <a:t>http://standards.ieee.org/develop/policies/best_practices_for_ieee_standards_development_051215.pdf</a:t>
            </a:r>
            <a:br>
              <a:rPr lang="en-US" sz="1867" dirty="0">
                <a:solidFill>
                  <a:schemeClr val="tx1"/>
                </a:solidFill>
              </a:rPr>
            </a:br>
            <a:endParaRPr lang="en-US" sz="1867" dirty="0">
              <a:solidFill>
                <a:schemeClr val="tx1"/>
              </a:solidFill>
            </a:endParaRPr>
          </a:p>
          <a:p>
            <a:pPr lvl="2">
              <a:buSzPct val="150000"/>
            </a:pPr>
            <a:r>
              <a:rPr lang="en-US" dirty="0">
                <a:solidFill>
                  <a:schemeClr val="tx1"/>
                </a:solidFill>
              </a:rPr>
              <a:t>Distribution of Draft Standards (see 6.1.3 of the SASB Operations Manual)</a:t>
            </a:r>
          </a:p>
          <a:p>
            <a:pPr lvl="3">
              <a:buSzPct val="150000"/>
            </a:pPr>
            <a:r>
              <a:rPr lang="en-US" sz="1867" dirty="0">
                <a:solidFill>
                  <a:schemeClr val="tx1"/>
                </a:solidFill>
                <a:hlinkClick r:id="rId3">
                  <a:extLst>
                    <a:ext uri="{A12FA001-AC4F-418D-AE19-62706E023703}">
                      <ahyp:hlinkClr xmlns:ahyp="http://schemas.microsoft.com/office/drawing/2018/hyperlinkcolor" val="tx"/>
                    </a:ext>
                  </a:extLst>
                </a:hlinkClick>
              </a:rPr>
              <a:t>https://standards.ieee.org/about/policies/opman/sect6.html</a:t>
            </a:r>
            <a:endParaRPr lang="en-US" sz="1867" dirty="0">
              <a:solidFill>
                <a:schemeClr val="tx1"/>
              </a:solidFill>
            </a:endParaRPr>
          </a:p>
          <a:p>
            <a:pPr lvl="2">
              <a:buSzPct val="150000"/>
            </a:pPr>
            <a:endParaRPr lang="en-US" altLang="en-US" sz="1867" dirty="0">
              <a:solidFill>
                <a:schemeClr val="tx1"/>
              </a:solidFill>
            </a:endParaRPr>
          </a:p>
        </p:txBody>
      </p:sp>
      <p:sp>
        <p:nvSpPr>
          <p:cNvPr id="5" name="Date Placeholder 4">
            <a:extLst>
              <a:ext uri="{FF2B5EF4-FFF2-40B4-BE49-F238E27FC236}">
                <a16:creationId xmlns:a16="http://schemas.microsoft.com/office/drawing/2014/main" id="{FC91C324-E0AC-7447-9998-4FC85C9A1EF0}"/>
              </a:ext>
            </a:extLst>
          </p:cNvPr>
          <p:cNvSpPr>
            <a:spLocks noGrp="1"/>
          </p:cNvSpPr>
          <p:nvPr>
            <p:ph type="dt" sz="half" idx="10"/>
          </p:nvPr>
        </p:nvSpPr>
        <p:spPr/>
        <p:txBody>
          <a:bodyPr/>
          <a:lstStyle/>
          <a:p>
            <a:pPr>
              <a:defRPr/>
            </a:pPr>
            <a:fld id="{3F7A2126-F8AC-8F48-83A8-ACD53A331430}" type="datetime1">
              <a:rPr lang="en-US" smtClean="0"/>
              <a:t>7/23/20</a:t>
            </a:fld>
            <a:endParaRPr lang="en-US"/>
          </a:p>
        </p:txBody>
      </p:sp>
      <p:sp>
        <p:nvSpPr>
          <p:cNvPr id="6" name="Footer Placeholder 5">
            <a:extLst>
              <a:ext uri="{FF2B5EF4-FFF2-40B4-BE49-F238E27FC236}">
                <a16:creationId xmlns:a16="http://schemas.microsoft.com/office/drawing/2014/main" id="{E1ECC213-ACDB-1F44-83A2-A75C7F858B8F}"/>
              </a:ext>
            </a:extLst>
          </p:cNvPr>
          <p:cNvSpPr>
            <a:spLocks noGrp="1"/>
          </p:cNvSpPr>
          <p:nvPr>
            <p:ph type="ftr" sz="quarter" idx="11"/>
          </p:nvPr>
        </p:nvSpPr>
        <p:spPr/>
        <p:txBody>
          <a:bodyPr/>
          <a:lstStyle/>
          <a:p>
            <a:r>
              <a:rPr lang="en-US"/>
              <a:t>Doc #:5-20-0022-00-agen</a:t>
            </a:r>
            <a:endParaRPr lang="en-US" dirty="0"/>
          </a:p>
        </p:txBody>
      </p:sp>
    </p:spTree>
    <p:extLst>
      <p:ext uri="{BB962C8B-B14F-4D97-AF65-F5344CB8AC3E}">
        <p14:creationId xmlns:p14="http://schemas.microsoft.com/office/powerpoint/2010/main" val="287111449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685800"/>
          </a:xfrm>
        </p:spPr>
        <p:txBody>
          <a:bodyPr/>
          <a:lstStyle/>
          <a:p>
            <a:r>
              <a:rPr lang="en-US" altLang="en-US" sz="3200" u="sng">
                <a:solidFill>
                  <a:schemeClr val="tx1"/>
                </a:solidFill>
                <a:latin typeface="Calibri" panose="020F0502020204030204" pitchFamily="34" charset="0"/>
                <a:ea typeface="Calibri" panose="020F0502020204030204" pitchFamily="34" charset="0"/>
                <a:cs typeface="Calibri" panose="020F0502020204030204" pitchFamily="34" charset="0"/>
              </a:rPr>
              <a:t>Participants have a duty to inform the IEEE</a:t>
            </a:r>
            <a:endParaRPr lang="en-US" altLang="en-US" sz="3200"/>
          </a:p>
        </p:txBody>
      </p:sp>
      <p:sp>
        <p:nvSpPr>
          <p:cNvPr id="8195" name="Rectangle 1027"/>
          <p:cNvSpPr>
            <a:spLocks noGrp="1" noChangeArrowheads="1"/>
          </p:cNvSpPr>
          <p:nvPr>
            <p:ph type="body" idx="1"/>
          </p:nvPr>
        </p:nvSpPr>
        <p:spPr>
          <a:xfrm>
            <a:off x="-17463" y="1447800"/>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413657" y="6016625"/>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9825248D-6517-F341-B660-CD2E2AE6F25F}" type="datetime1">
              <a:rPr lang="en-US" smtClean="0"/>
              <a:t>7/23/20</a:t>
            </a:fld>
            <a:endParaRPr lang="en-US"/>
          </a:p>
        </p:txBody>
      </p:sp>
      <p:sp>
        <p:nvSpPr>
          <p:cNvPr id="3" name="Footer Placeholder 2"/>
          <p:cNvSpPr>
            <a:spLocks noGrp="1"/>
          </p:cNvSpPr>
          <p:nvPr>
            <p:ph type="ftr" sz="quarter" idx="11"/>
          </p:nvPr>
        </p:nvSpPr>
        <p:spPr/>
        <p:txBody>
          <a:bodyPr/>
          <a:lstStyle/>
          <a:p>
            <a:pPr>
              <a:defRPr/>
            </a:pPr>
            <a:r>
              <a:rPr lang="en-US"/>
              <a:t>Doc #:5-20-0022-00-agen</a:t>
            </a:r>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31</a:t>
            </a:fld>
            <a:endParaRPr lang="en-US"/>
          </a:p>
        </p:txBody>
      </p:sp>
    </p:spTree>
    <p:extLst>
      <p:ext uri="{BB962C8B-B14F-4D97-AF65-F5344CB8AC3E}">
        <p14:creationId xmlns:p14="http://schemas.microsoft.com/office/powerpoint/2010/main" val="42810613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9906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Ways to inform IEEE</a:t>
            </a:r>
            <a:endParaRPr lang="en-US" altLang="en-US" sz="3200" u="sng" dirty="0"/>
          </a:p>
        </p:txBody>
      </p:sp>
      <p:sp>
        <p:nvSpPr>
          <p:cNvPr id="9219" name="Rectangle 3"/>
          <p:cNvSpPr>
            <a:spLocks noGrp="1" noChangeArrowheads="1"/>
          </p:cNvSpPr>
          <p:nvPr>
            <p:ph type="body" idx="1"/>
          </p:nvPr>
        </p:nvSpPr>
        <p:spPr>
          <a:xfrm>
            <a:off x="838200" y="1603375"/>
            <a:ext cx="8001000" cy="3886200"/>
          </a:xfrm>
        </p:spPr>
        <p:txBody>
          <a:bodyPr/>
          <a:lstStyle/>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Cause an Letter of Assurance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457200" y="5971449"/>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20606FBF-4974-DB4D-8E65-56018C110452}" type="datetime1">
              <a:rPr lang="en-US" smtClean="0"/>
              <a:t>7/23/20</a:t>
            </a:fld>
            <a:endParaRPr lang="en-US" dirty="0"/>
          </a:p>
        </p:txBody>
      </p:sp>
      <p:sp>
        <p:nvSpPr>
          <p:cNvPr id="3" name="Footer Placeholder 2"/>
          <p:cNvSpPr>
            <a:spLocks noGrp="1"/>
          </p:cNvSpPr>
          <p:nvPr>
            <p:ph type="ftr" sz="quarter" idx="11"/>
          </p:nvPr>
        </p:nvSpPr>
        <p:spPr/>
        <p:txBody>
          <a:bodyPr/>
          <a:lstStyle/>
          <a:p>
            <a:pPr>
              <a:defRPr/>
            </a:pPr>
            <a:r>
              <a:rPr lang="en-US"/>
              <a:t>Doc #:5-20-0022-00-agen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32</a:t>
            </a:fld>
            <a:endParaRPr lang="en-US" dirty="0"/>
          </a:p>
        </p:txBody>
      </p:sp>
    </p:spTree>
    <p:extLst>
      <p:ext uri="{BB962C8B-B14F-4D97-AF65-F5344CB8AC3E}">
        <p14:creationId xmlns:p14="http://schemas.microsoft.com/office/powerpoint/2010/main" val="123266179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6988"/>
            <a:ext cx="8686800" cy="11430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Other guidelines for IEEE WG meetings</a:t>
            </a:r>
            <a:endParaRPr lang="en-US" altLang="en-US" sz="3200" dirty="0"/>
          </a:p>
        </p:txBody>
      </p:sp>
      <p:sp>
        <p:nvSpPr>
          <p:cNvPr id="10243" name="Rectangle 1027"/>
          <p:cNvSpPr>
            <a:spLocks noGrp="1" noChangeArrowheads="1"/>
          </p:cNvSpPr>
          <p:nvPr>
            <p:ph type="body" idx="1"/>
          </p:nvPr>
        </p:nvSpPr>
        <p:spPr>
          <a:xfrm>
            <a:off x="537369" y="1310987"/>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and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407126" y="6078537"/>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A7EE95F9-6C44-4746-91AA-D29B0212099B}" type="datetime1">
              <a:rPr lang="en-US" smtClean="0"/>
              <a:t>7/23/20</a:t>
            </a:fld>
            <a:endParaRPr lang="en-US" dirty="0"/>
          </a:p>
        </p:txBody>
      </p:sp>
      <p:sp>
        <p:nvSpPr>
          <p:cNvPr id="3" name="Footer Placeholder 2"/>
          <p:cNvSpPr>
            <a:spLocks noGrp="1"/>
          </p:cNvSpPr>
          <p:nvPr>
            <p:ph type="ftr" sz="quarter" idx="11"/>
          </p:nvPr>
        </p:nvSpPr>
        <p:spPr/>
        <p:txBody>
          <a:bodyPr/>
          <a:lstStyle/>
          <a:p>
            <a:pPr>
              <a:defRPr/>
            </a:pPr>
            <a:r>
              <a:rPr lang="en-US"/>
              <a:t>Doc #:5-20-0022-00-agen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33</a:t>
            </a:fld>
            <a:endParaRPr lang="en-US" dirty="0"/>
          </a:p>
        </p:txBody>
      </p:sp>
    </p:spTree>
    <p:extLst>
      <p:ext uri="{BB962C8B-B14F-4D97-AF65-F5344CB8AC3E}">
        <p14:creationId xmlns:p14="http://schemas.microsoft.com/office/powerpoint/2010/main" val="37959468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GB"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Patent-related information</a:t>
            </a:r>
            <a:endParaRPr lang="en-US" altLang="en-US" sz="3200" u="sng" dirty="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1268" name="Rectangle 4"/>
          <p:cNvSpPr>
            <a:spLocks noChangeArrowheads="1"/>
          </p:cNvSpPr>
          <p:nvPr/>
        </p:nvSpPr>
        <p:spPr bwMode="auto">
          <a:xfrm>
            <a:off x="304800" y="1425575"/>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381000" y="6081712"/>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25CB6565-3E80-5E48-ACA1-FCD94194DF52}" type="datetime1">
              <a:rPr lang="en-US" smtClean="0"/>
              <a:t>7/23/20</a:t>
            </a:fld>
            <a:endParaRPr lang="en-US" dirty="0"/>
          </a:p>
        </p:txBody>
      </p:sp>
      <p:sp>
        <p:nvSpPr>
          <p:cNvPr id="3" name="Footer Placeholder 2"/>
          <p:cNvSpPr>
            <a:spLocks noGrp="1"/>
          </p:cNvSpPr>
          <p:nvPr>
            <p:ph type="ftr" sz="quarter" idx="11"/>
          </p:nvPr>
        </p:nvSpPr>
        <p:spPr/>
        <p:txBody>
          <a:bodyPr/>
          <a:lstStyle/>
          <a:p>
            <a:pPr>
              <a:defRPr/>
            </a:pPr>
            <a:r>
              <a:rPr lang="en-US"/>
              <a:t>Doc #:5-20-0022-00-agen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34</a:t>
            </a:fld>
            <a:endParaRPr lang="en-US" dirty="0"/>
          </a:p>
        </p:txBody>
      </p:sp>
    </p:spTree>
    <p:extLst>
      <p:ext uri="{BB962C8B-B14F-4D97-AF65-F5344CB8AC3E}">
        <p14:creationId xmlns:p14="http://schemas.microsoft.com/office/powerpoint/2010/main" val="287480161"/>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298536" y="771586"/>
            <a:ext cx="5416464" cy="5400613"/>
          </a:xfrm>
        </p:spPr>
        <p:txBody>
          <a:bodyPr/>
          <a:lstStyle/>
          <a:p>
            <a:r>
              <a:rPr lang="en-US" sz="1800" dirty="0"/>
              <a:t>7/23/20</a:t>
            </a:r>
          </a:p>
          <a:p>
            <a:pPr lvl="1"/>
            <a:r>
              <a:rPr lang="en-US" sz="1400" dirty="0"/>
              <a:t>CR sheet complete</a:t>
            </a:r>
          </a:p>
          <a:p>
            <a:pPr lvl="1"/>
            <a:r>
              <a:rPr lang="en-US" sz="1400" dirty="0"/>
              <a:t>Looking at Word Formatting issues</a:t>
            </a:r>
          </a:p>
          <a:p>
            <a:pPr lvl="2"/>
            <a:r>
              <a:rPr lang="en-US" sz="1000" dirty="0"/>
              <a:t>Downloaded new IEEE SA template</a:t>
            </a:r>
          </a:p>
          <a:p>
            <a:pPr lvl="2"/>
            <a:r>
              <a:rPr lang="en-US" sz="1000" dirty="0"/>
              <a:t>Checking to see if there integration issues with Microsoft 365</a:t>
            </a:r>
          </a:p>
          <a:p>
            <a:pPr lvl="1"/>
            <a:r>
              <a:rPr lang="en-US" sz="1400" dirty="0"/>
              <a:t>Will have a WG </a:t>
            </a:r>
            <a:r>
              <a:rPr lang="en-US" sz="1400" dirty="0" err="1"/>
              <a:t>eBallot</a:t>
            </a:r>
            <a:r>
              <a:rPr lang="en-US" sz="1400" dirty="0"/>
              <a:t> soon…</a:t>
            </a:r>
          </a:p>
          <a:p>
            <a:pPr lvl="1"/>
            <a:endParaRPr lang="en-US" sz="1800" dirty="0"/>
          </a:p>
          <a:p>
            <a:pPr lvl="1"/>
            <a:endParaRPr lang="en-US" sz="300" dirty="0"/>
          </a:p>
          <a:p>
            <a:pPr lvl="1"/>
            <a:endParaRPr lang="en-US" sz="1400" dirty="0"/>
          </a:p>
          <a:p>
            <a:pPr lvl="1"/>
            <a:endParaRPr lang="en-US" sz="1600" dirty="0"/>
          </a:p>
          <a:p>
            <a:pPr lvl="1"/>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6A7E3638-B2C2-1A4F-A776-AE5D8E95AAE5}" type="datetime1">
              <a:rPr lang="en-US" smtClean="0"/>
              <a:t>7/23/20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#:5-20-0022-00-agen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35</a:t>
            </a:fld>
            <a:endParaRPr lang="en-US"/>
          </a:p>
        </p:txBody>
      </p:sp>
      <p:sp>
        <p:nvSpPr>
          <p:cNvPr id="3" name="TextBox 2">
            <a:extLst>
              <a:ext uri="{FF2B5EF4-FFF2-40B4-BE49-F238E27FC236}">
                <a16:creationId xmlns:a16="http://schemas.microsoft.com/office/drawing/2014/main" id="{2F8E4F24-DE71-3C42-A75A-B99CD46BD16D}"/>
              </a:ext>
            </a:extLst>
          </p:cNvPr>
          <p:cNvSpPr txBox="1"/>
          <p:nvPr/>
        </p:nvSpPr>
        <p:spPr>
          <a:xfrm>
            <a:off x="5614490" y="1023866"/>
            <a:ext cx="2971800" cy="584775"/>
          </a:xfrm>
          <a:prstGeom prst="rect">
            <a:avLst/>
          </a:prstGeom>
          <a:noFill/>
        </p:spPr>
        <p:txBody>
          <a:bodyPr wrap="square" rtlCol="0">
            <a:spAutoFit/>
          </a:bodyPr>
          <a:lstStyle/>
          <a:p>
            <a:r>
              <a:rPr lang="en-US" sz="800" dirty="0"/>
              <a:t>TOTAL COMMENTS: 106</a:t>
            </a:r>
          </a:p>
          <a:p>
            <a:r>
              <a:rPr lang="en-US" sz="800" dirty="0"/>
              <a:t>MUST BE SATISFIED COMMENTS: 92 (91 Editorial, 1 Substantive)</a:t>
            </a:r>
          </a:p>
          <a:p>
            <a:r>
              <a:rPr lang="en-US" sz="800" dirty="0"/>
              <a:t> </a:t>
            </a:r>
          </a:p>
          <a:p>
            <a:endParaRPr lang="en-US" sz="800" dirty="0"/>
          </a:p>
        </p:txBody>
      </p:sp>
      <p:pic>
        <p:nvPicPr>
          <p:cNvPr id="2" name="Picture 1">
            <a:extLst>
              <a:ext uri="{FF2B5EF4-FFF2-40B4-BE49-F238E27FC236}">
                <a16:creationId xmlns:a16="http://schemas.microsoft.com/office/drawing/2014/main" id="{4F01BBF2-CACB-5743-BB97-917E0EDD06C2}"/>
              </a:ext>
            </a:extLst>
          </p:cNvPr>
          <p:cNvPicPr>
            <a:picLocks noChangeAspect="1"/>
          </p:cNvPicPr>
          <p:nvPr/>
        </p:nvPicPr>
        <p:blipFill>
          <a:blip r:embed="rId3"/>
          <a:stretch>
            <a:fillRect/>
          </a:stretch>
        </p:blipFill>
        <p:spPr>
          <a:xfrm>
            <a:off x="5715000" y="1371600"/>
            <a:ext cx="2770780" cy="1889021"/>
          </a:xfrm>
          <a:prstGeom prst="rect">
            <a:avLst/>
          </a:prstGeom>
        </p:spPr>
      </p:pic>
    </p:spTree>
    <p:extLst>
      <p:ext uri="{BB962C8B-B14F-4D97-AF65-F5344CB8AC3E}">
        <p14:creationId xmlns:p14="http://schemas.microsoft.com/office/powerpoint/2010/main" val="152976313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a:t>
            </a:r>
          </a:p>
        </p:txBody>
      </p:sp>
      <p:sp>
        <p:nvSpPr>
          <p:cNvPr id="14339" name="Content Placeholder 2"/>
          <p:cNvSpPr>
            <a:spLocks noGrp="1"/>
          </p:cNvSpPr>
          <p:nvPr>
            <p:ph idx="1"/>
          </p:nvPr>
        </p:nvSpPr>
        <p:spPr>
          <a:xfrm>
            <a:off x="468745" y="990600"/>
            <a:ext cx="8229600" cy="5334000"/>
          </a:xfrm>
        </p:spPr>
        <p:txBody>
          <a:bodyPr/>
          <a:lstStyle/>
          <a:p>
            <a:r>
              <a:rPr lang="en-US" sz="1800" dirty="0"/>
              <a:t>7/23/20</a:t>
            </a:r>
          </a:p>
          <a:p>
            <a:pPr lvl="1"/>
            <a:r>
              <a:rPr lang="en-US" sz="1400" dirty="0"/>
              <a:t>Held an ad-hoc Tuesday</a:t>
            </a:r>
          </a:p>
          <a:p>
            <a:pPr lvl="1"/>
            <a:r>
              <a:rPr lang="en-US" sz="1400" dirty="0"/>
              <a:t>Covered last few changes</a:t>
            </a:r>
          </a:p>
          <a:p>
            <a:pPr lvl="2"/>
            <a:r>
              <a:rPr lang="en-US" sz="1000" dirty="0"/>
              <a:t>Still a few details getting worked</a:t>
            </a:r>
          </a:p>
          <a:p>
            <a:pPr lvl="1"/>
            <a:r>
              <a:rPr lang="en-US" sz="1400" dirty="0"/>
              <a:t>Updated draft standard expected by next meeting</a:t>
            </a:r>
          </a:p>
        </p:txBody>
      </p:sp>
      <p:sp>
        <p:nvSpPr>
          <p:cNvPr id="4" name="Date Placeholder 3"/>
          <p:cNvSpPr>
            <a:spLocks noGrp="1"/>
          </p:cNvSpPr>
          <p:nvPr>
            <p:ph type="dt" sz="quarter" idx="10"/>
          </p:nvPr>
        </p:nvSpPr>
        <p:spPr>
          <a:xfrm>
            <a:off x="457200" y="6448425"/>
            <a:ext cx="2133600" cy="365125"/>
          </a:xfrm>
        </p:spPr>
        <p:txBody>
          <a:bodyPr/>
          <a:lstStyle/>
          <a:p>
            <a:pPr>
              <a:defRPr/>
            </a:pPr>
            <a:fld id="{71E34B3F-97FC-664C-A0C6-AF3195A33719}" type="datetime1">
              <a:rPr lang="en-US" smtClean="0"/>
              <a:t>7/23/20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#:5-20-0022-00-agen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36</a:t>
            </a:fld>
            <a:endParaRPr lang="en-US"/>
          </a:p>
        </p:txBody>
      </p:sp>
    </p:spTree>
    <p:extLst>
      <p:ext uri="{BB962C8B-B14F-4D97-AF65-F5344CB8AC3E}">
        <p14:creationId xmlns:p14="http://schemas.microsoft.com/office/powerpoint/2010/main" val="35085521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1900.5a</a:t>
            </a:r>
            <a:endParaRPr dirty="0"/>
          </a:p>
        </p:txBody>
      </p:sp>
      <p:sp>
        <p:nvSpPr>
          <p:cNvPr id="14339" name="Content Placeholder 2"/>
          <p:cNvSpPr>
            <a:spLocks noGrp="1"/>
          </p:cNvSpPr>
          <p:nvPr>
            <p:ph idx="1"/>
          </p:nvPr>
        </p:nvSpPr>
        <p:spPr>
          <a:xfrm>
            <a:off x="363682" y="1143000"/>
            <a:ext cx="8416636" cy="4525963"/>
          </a:xfrm>
        </p:spPr>
        <p:txBody>
          <a:bodyPr/>
          <a:lstStyle/>
          <a:p>
            <a:r>
              <a:rPr lang="en-US" sz="1800" dirty="0"/>
              <a:t>7/23/20</a:t>
            </a:r>
          </a:p>
          <a:p>
            <a:pPr marL="457200" lvl="1" indent="0">
              <a:buNone/>
            </a:pPr>
            <a:r>
              <a:rPr lang="en-US" sz="1400" dirty="0"/>
              <a:t>Held ad-hoc</a:t>
            </a:r>
          </a:p>
          <a:p>
            <a:pPr marL="457200" lvl="1" indent="0">
              <a:buNone/>
            </a:pPr>
            <a:r>
              <a:rPr lang="en-US" sz="1400" dirty="0"/>
              <a:t>Working addressing mission policy Use case Counter U-UAS</a:t>
            </a:r>
          </a:p>
          <a:p>
            <a:pPr marL="457200" lvl="1" indent="0">
              <a:buNone/>
            </a:pPr>
            <a:r>
              <a:rPr lang="en-US" sz="1400" dirty="0"/>
              <a:t>Identified </a:t>
            </a:r>
            <a:r>
              <a:rPr lang="en-US" sz="1400" dirty="0" err="1"/>
              <a:t>iMeet</a:t>
            </a:r>
            <a:r>
              <a:rPr lang="en-US" sz="1400" dirty="0"/>
              <a:t> as a possible resource</a:t>
            </a:r>
          </a:p>
          <a:p>
            <a:pPr marL="457200" lvl="1" indent="0">
              <a:buNone/>
            </a:pPr>
            <a:r>
              <a:rPr lang="en-US" sz="1400" dirty="0"/>
              <a:t>Opening a discussion with 1900.4 as to overlap</a:t>
            </a:r>
          </a:p>
          <a:p>
            <a:pPr marL="457200" lvl="1" indent="0">
              <a:buNone/>
            </a:pPr>
            <a:r>
              <a:rPr lang="en-US" sz="1400" dirty="0"/>
              <a:t>	Oliver made email introduction</a:t>
            </a:r>
          </a:p>
          <a:p>
            <a:pPr marL="457200" lvl="1" indent="0">
              <a:buNone/>
            </a:pPr>
            <a:endParaRPr lang="en-US" sz="600" dirty="0"/>
          </a:p>
        </p:txBody>
      </p:sp>
      <p:sp>
        <p:nvSpPr>
          <p:cNvPr id="4" name="Date Placeholder 3"/>
          <p:cNvSpPr>
            <a:spLocks noGrp="1"/>
          </p:cNvSpPr>
          <p:nvPr>
            <p:ph type="dt" sz="quarter" idx="10"/>
          </p:nvPr>
        </p:nvSpPr>
        <p:spPr>
          <a:xfrm>
            <a:off x="457200" y="6448425"/>
            <a:ext cx="2133600" cy="365125"/>
          </a:xfrm>
        </p:spPr>
        <p:txBody>
          <a:bodyPr/>
          <a:lstStyle/>
          <a:p>
            <a:pPr>
              <a:defRPr/>
            </a:pPr>
            <a:fld id="{FEA0F4AD-7A74-9649-9261-768638B66CDF}" type="datetime1">
              <a:rPr lang="en-US" smtClean="0"/>
              <a:t>7/23/20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#:5-20-0022-00-agen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37</a:t>
            </a:fld>
            <a:endParaRPr lang="en-US"/>
          </a:p>
        </p:txBody>
      </p:sp>
    </p:spTree>
    <p:extLst>
      <p:ext uri="{BB962C8B-B14F-4D97-AF65-F5344CB8AC3E}">
        <p14:creationId xmlns:p14="http://schemas.microsoft.com/office/powerpoint/2010/main" val="30430285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346588" y="242888"/>
            <a:ext cx="8340211" cy="1143000"/>
          </a:xfrm>
        </p:spPr>
        <p:txBody>
          <a:bodyPr>
            <a:normAutofit/>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533400" y="1600200"/>
            <a:ext cx="7848600" cy="4572000"/>
          </a:xfrm>
        </p:spPr>
        <p:txBody>
          <a:bodyPr/>
          <a:lstStyle/>
          <a:p>
            <a:r>
              <a:rPr lang="en-US" sz="2400" dirty="0"/>
              <a:t>WG meetings</a:t>
            </a:r>
          </a:p>
          <a:p>
            <a:pPr lvl="1"/>
            <a:r>
              <a:rPr lang="en-US" sz="1800" dirty="0"/>
              <a:t>8/7/20 2pm EDT – cancel </a:t>
            </a:r>
          </a:p>
          <a:p>
            <a:pPr lvl="1"/>
            <a:r>
              <a:rPr lang="en-US" sz="1800" dirty="0"/>
              <a:t>9/4/20 8am EDT</a:t>
            </a:r>
          </a:p>
          <a:p>
            <a:endParaRPr lang="en-US" sz="2200" dirty="0"/>
          </a:p>
          <a:p>
            <a:r>
              <a:rPr lang="en-US" sz="2200" dirty="0"/>
              <a:t>1900.5a Ad-hoc</a:t>
            </a:r>
          </a:p>
          <a:p>
            <a:pPr lvl="1"/>
            <a:r>
              <a:rPr lang="en-US" sz="1800" dirty="0"/>
              <a:t>8/7/20 1pm EDT – consider moving outside 8/3-7/20</a:t>
            </a:r>
          </a:p>
          <a:p>
            <a:pPr lvl="1"/>
            <a:r>
              <a:rPr lang="en-US" sz="1800" dirty="0"/>
              <a:t>9/4/20 1pm EDT</a:t>
            </a:r>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EF66519D-EEA1-9E40-828E-DC95B93F8725}" type="datetime1">
              <a:rPr lang="en-US" smtClean="0"/>
              <a:t>7/23/20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#:5-20-0022-00-agen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38</a:t>
            </a:fld>
            <a:endParaRPr lang="en-US"/>
          </a:p>
        </p:txBody>
      </p:sp>
    </p:spTree>
    <p:extLst>
      <p:ext uri="{BB962C8B-B14F-4D97-AF65-F5344CB8AC3E}">
        <p14:creationId xmlns:p14="http://schemas.microsoft.com/office/powerpoint/2010/main" val="258838410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normAutofit/>
          </a:bodyPr>
          <a:lstStyle/>
          <a:p>
            <a:r>
              <a:rPr lang="en-US" dirty="0"/>
              <a:t>1900.5 AOB</a:t>
            </a:r>
            <a:endParaRPr dirty="0"/>
          </a:p>
        </p:txBody>
      </p:sp>
      <p:sp>
        <p:nvSpPr>
          <p:cNvPr id="17411" name="Content Placeholder 2"/>
          <p:cNvSpPr>
            <a:spLocks noGrp="1"/>
          </p:cNvSpPr>
          <p:nvPr>
            <p:ph idx="1"/>
          </p:nvPr>
        </p:nvSpPr>
        <p:spPr>
          <a:xfrm>
            <a:off x="342296" y="990600"/>
            <a:ext cx="8382000" cy="5181600"/>
          </a:xfrm>
        </p:spPr>
        <p:txBody>
          <a:bodyPr/>
          <a:lstStyle/>
          <a:p>
            <a:r>
              <a:rPr lang="en-US" sz="2400" dirty="0"/>
              <a:t>TBD</a:t>
            </a:r>
            <a:endParaRPr lang="en-US" sz="1050" dirty="0"/>
          </a:p>
          <a:p>
            <a:pPr marL="0" indent="0">
              <a:buNone/>
            </a:pPr>
            <a:endParaRPr lang="en-US" sz="4800" dirty="0"/>
          </a:p>
          <a:p>
            <a:endParaRPr lang="en-US" dirty="0"/>
          </a:p>
          <a:p>
            <a:pPr lvl="1"/>
            <a:endParaRPr lang="en-US" dirty="0"/>
          </a:p>
          <a:p>
            <a:endParaRPr lang="en-US" dirty="0"/>
          </a:p>
        </p:txBody>
      </p:sp>
      <p:sp>
        <p:nvSpPr>
          <p:cNvPr id="4" name="Date Placeholder 3"/>
          <p:cNvSpPr>
            <a:spLocks noGrp="1"/>
          </p:cNvSpPr>
          <p:nvPr>
            <p:ph type="dt" sz="quarter" idx="10"/>
          </p:nvPr>
        </p:nvSpPr>
        <p:spPr>
          <a:xfrm>
            <a:off x="457200" y="6448425"/>
            <a:ext cx="2133600" cy="365125"/>
          </a:xfrm>
        </p:spPr>
        <p:txBody>
          <a:bodyPr/>
          <a:lstStyle/>
          <a:p>
            <a:pPr>
              <a:defRPr/>
            </a:pPr>
            <a:fld id="{EB5C1B7E-EF6A-FB4A-9624-0E4B171370F0}" type="datetime1">
              <a:rPr lang="en-US" smtClean="0"/>
              <a:t>7/23/20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#:5-20-0022-00-agen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39</a:t>
            </a:fld>
            <a:endParaRPr lang="en-US"/>
          </a:p>
        </p:txBody>
      </p:sp>
    </p:spTree>
    <p:extLst>
      <p:ext uri="{BB962C8B-B14F-4D97-AF65-F5344CB8AC3E}">
        <p14:creationId xmlns:p14="http://schemas.microsoft.com/office/powerpoint/2010/main" val="17672674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789D78AA-46CF-7C43-B13F-1CD0BF4F4405}" type="datetime1">
              <a:rPr lang="en-US" smtClean="0"/>
              <a:t>7/23/20</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a:t>Doc #:5-20-0022-00-agen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9 members</a:t>
            </a:r>
            <a:r>
              <a:rPr lang="en-US" sz="1600" dirty="0"/>
              <a:t>)</a:t>
            </a:r>
          </a:p>
          <a:p>
            <a:pPr eaLnBrk="1" hangingPunct="1"/>
            <a:r>
              <a:rPr lang="en-US" sz="1600" dirty="0"/>
              <a:t>              2 meetings to get in, 2 meetings to get out</a:t>
            </a:r>
          </a:p>
        </p:txBody>
      </p:sp>
      <p:sp>
        <p:nvSpPr>
          <p:cNvPr id="2" name="TextBox 1">
            <a:extLst>
              <a:ext uri="{FF2B5EF4-FFF2-40B4-BE49-F238E27FC236}">
                <a16:creationId xmlns:a16="http://schemas.microsoft.com/office/drawing/2014/main" id="{FDDD04C9-9911-4851-8BFD-5E105A025686}"/>
              </a:ext>
            </a:extLst>
          </p:cNvPr>
          <p:cNvSpPr txBox="1"/>
          <p:nvPr/>
        </p:nvSpPr>
        <p:spPr>
          <a:xfrm>
            <a:off x="457200" y="1053806"/>
            <a:ext cx="2743200" cy="923330"/>
          </a:xfrm>
          <a:prstGeom prst="rect">
            <a:avLst/>
          </a:prstGeom>
          <a:noFill/>
        </p:spPr>
        <p:txBody>
          <a:bodyPr wrap="square" rtlCol="0">
            <a:spAutoFit/>
          </a:bodyPr>
          <a:lstStyle/>
          <a:p>
            <a:r>
              <a:rPr lang="en-US" b="1" i="1" dirty="0">
                <a:solidFill>
                  <a:srgbClr val="FF0000"/>
                </a:solidFill>
              </a:rPr>
              <a:t>Quorum 7/21? - Yes    </a:t>
            </a:r>
          </a:p>
          <a:p>
            <a:endParaRPr lang="en-US" b="1" i="1" dirty="0">
              <a:solidFill>
                <a:srgbClr val="FF0000"/>
              </a:solidFill>
            </a:endParaRPr>
          </a:p>
          <a:p>
            <a:r>
              <a:rPr lang="en-US" b="1" i="1" dirty="0">
                <a:solidFill>
                  <a:srgbClr val="FF0000"/>
                </a:solidFill>
              </a:rPr>
              <a:t>Quorum 7/23? - Yes</a:t>
            </a:r>
          </a:p>
        </p:txBody>
      </p:sp>
      <p:graphicFrame>
        <p:nvGraphicFramePr>
          <p:cNvPr id="6" name="Table 5">
            <a:extLst>
              <a:ext uri="{FF2B5EF4-FFF2-40B4-BE49-F238E27FC236}">
                <a16:creationId xmlns:a16="http://schemas.microsoft.com/office/drawing/2014/main" id="{DF5EEC78-9BDA-6F45-B28E-2ED2DB45E9C9}"/>
              </a:ext>
            </a:extLst>
          </p:cNvPr>
          <p:cNvGraphicFramePr>
            <a:graphicFrameLocks noGrp="1"/>
          </p:cNvGraphicFramePr>
          <p:nvPr>
            <p:extLst>
              <p:ext uri="{D42A27DB-BD31-4B8C-83A1-F6EECF244321}">
                <p14:modId xmlns:p14="http://schemas.microsoft.com/office/powerpoint/2010/main" val="1187133990"/>
              </p:ext>
            </p:extLst>
          </p:nvPr>
        </p:nvGraphicFramePr>
        <p:xfrm>
          <a:off x="2667000" y="838200"/>
          <a:ext cx="5252002" cy="4375087"/>
        </p:xfrm>
        <a:graphic>
          <a:graphicData uri="http://schemas.openxmlformats.org/drawingml/2006/table">
            <a:tbl>
              <a:tblPr>
                <a:tableStyleId>{5C22544A-7EE6-4342-B048-85BDC9FD1C3A}</a:tableStyleId>
              </a:tblPr>
              <a:tblGrid>
                <a:gridCol w="609600">
                  <a:extLst>
                    <a:ext uri="{9D8B030D-6E8A-4147-A177-3AD203B41FA5}">
                      <a16:colId xmlns:a16="http://schemas.microsoft.com/office/drawing/2014/main" val="3818156734"/>
                    </a:ext>
                  </a:extLst>
                </a:gridCol>
                <a:gridCol w="533981">
                  <a:extLst>
                    <a:ext uri="{9D8B030D-6E8A-4147-A177-3AD203B41FA5}">
                      <a16:colId xmlns:a16="http://schemas.microsoft.com/office/drawing/2014/main" val="1549998942"/>
                    </a:ext>
                  </a:extLst>
                </a:gridCol>
                <a:gridCol w="1065930">
                  <a:extLst>
                    <a:ext uri="{9D8B030D-6E8A-4147-A177-3AD203B41FA5}">
                      <a16:colId xmlns:a16="http://schemas.microsoft.com/office/drawing/2014/main" val="1025357363"/>
                    </a:ext>
                  </a:extLst>
                </a:gridCol>
                <a:gridCol w="931807">
                  <a:extLst>
                    <a:ext uri="{9D8B030D-6E8A-4147-A177-3AD203B41FA5}">
                      <a16:colId xmlns:a16="http://schemas.microsoft.com/office/drawing/2014/main" val="3292493394"/>
                    </a:ext>
                  </a:extLst>
                </a:gridCol>
                <a:gridCol w="2110684">
                  <a:extLst>
                    <a:ext uri="{9D8B030D-6E8A-4147-A177-3AD203B41FA5}">
                      <a16:colId xmlns:a16="http://schemas.microsoft.com/office/drawing/2014/main" val="990251759"/>
                    </a:ext>
                  </a:extLst>
                </a:gridCol>
              </a:tblGrid>
              <a:tr h="603462">
                <a:tc>
                  <a:txBody>
                    <a:bodyPr/>
                    <a:lstStyle/>
                    <a:p>
                      <a:pPr algn="ctr" fontAlgn="b"/>
                      <a:r>
                        <a:rPr lang="en-US" sz="800" u="none" strike="noStrike">
                          <a:effectLst/>
                        </a:rPr>
                        <a:t>7/21-23/2020</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WG Status</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First Name</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Last Name</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Affiliation</a:t>
                      </a:r>
                      <a:endParaRPr lang="en-US" sz="800" b="0" i="0" u="none" strike="noStrike">
                        <a:solidFill>
                          <a:srgbClr val="000000"/>
                        </a:solidFill>
                        <a:effectLst/>
                        <a:latin typeface="Calibri" panose="020F0502020204030204" pitchFamily="34" charset="0"/>
                      </a:endParaRPr>
                    </a:p>
                  </a:txBody>
                  <a:tcPr marL="7072" marR="7072" marT="7072" marB="0" anchor="b"/>
                </a:tc>
                <a:extLst>
                  <a:ext uri="{0D108BD9-81ED-4DB2-BD59-A6C34878D82A}">
                    <a16:rowId xmlns:a16="http://schemas.microsoft.com/office/drawing/2014/main" val="3317541758"/>
                  </a:ext>
                </a:extLst>
              </a:tr>
              <a:tr h="150865">
                <a:tc>
                  <a:txBody>
                    <a:bodyPr/>
                    <a:lstStyle/>
                    <a:p>
                      <a:pPr algn="ctr" fontAlgn="b"/>
                      <a:endParaRPr lang="en-US" sz="800" b="0" i="0" u="none" strike="noStrike" dirty="0">
                        <a:solidFill>
                          <a:srgbClr val="000000"/>
                        </a:solidFill>
                        <a:effectLst/>
                        <a:latin typeface="Calibri" panose="020F0502020204030204" pitchFamily="34" charset="0"/>
                      </a:endParaRPr>
                    </a:p>
                  </a:txBody>
                  <a:tcPr marL="7072" marR="7072" marT="7072" marB="0" anchor="b"/>
                </a:tc>
                <a:tc>
                  <a:txBody>
                    <a:bodyPr/>
                    <a:lstStyle/>
                    <a:p>
                      <a:pPr algn="r" fontAlgn="b"/>
                      <a:r>
                        <a:rPr lang="en-US" sz="800" u="none" strike="noStrike">
                          <a:effectLst/>
                        </a:rPr>
                        <a:t>17</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Total</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7072" marR="7072" marT="7072" marB="0" anchor="b"/>
                </a:tc>
                <a:extLst>
                  <a:ext uri="{0D108BD9-81ED-4DB2-BD59-A6C34878D82A}">
                    <a16:rowId xmlns:a16="http://schemas.microsoft.com/office/drawing/2014/main" val="2336544421"/>
                  </a:ext>
                </a:extLst>
              </a:tr>
              <a:tr h="150865">
                <a:tc>
                  <a:txBody>
                    <a:bodyPr/>
                    <a:lstStyle/>
                    <a:p>
                      <a:pPr algn="l" fontAlgn="b"/>
                      <a:r>
                        <a:rPr lang="en-US" sz="800" b="0" i="0" u="none" strike="noStrike" dirty="0" err="1">
                          <a:solidFill>
                            <a:srgbClr val="000000"/>
                          </a:solidFill>
                          <a:effectLst/>
                          <a:latin typeface="Calibri" panose="020F0502020204030204" pitchFamily="34" charset="0"/>
                        </a:rPr>
                        <a:t>xy</a:t>
                      </a:r>
                      <a:endParaRPr lang="en-US" sz="800" b="0" i="0" u="none" strike="noStrike" dirty="0">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dirty="0">
                          <a:effectLst/>
                        </a:rPr>
                        <a:t>Member</a:t>
                      </a:r>
                      <a:endParaRPr lang="en-US" sz="800" b="0" i="0" u="none" strike="noStrike" dirty="0">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Julia</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Andrusenko</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dirty="0">
                          <a:effectLst/>
                        </a:rPr>
                        <a:t>JHU/APL</a:t>
                      </a:r>
                      <a:endParaRPr lang="en-US" sz="800" b="0" i="0" u="none" strike="noStrike" dirty="0">
                        <a:solidFill>
                          <a:srgbClr val="000000"/>
                        </a:solidFill>
                        <a:effectLst/>
                        <a:latin typeface="Calibri" panose="020F0502020204030204" pitchFamily="34" charset="0"/>
                      </a:endParaRPr>
                    </a:p>
                  </a:txBody>
                  <a:tcPr marL="7072" marR="7072" marT="7072" marB="0" anchor="b"/>
                </a:tc>
                <a:extLst>
                  <a:ext uri="{0D108BD9-81ED-4DB2-BD59-A6C34878D82A}">
                    <a16:rowId xmlns:a16="http://schemas.microsoft.com/office/drawing/2014/main" val="48889915"/>
                  </a:ext>
                </a:extLst>
              </a:tr>
              <a:tr h="150865">
                <a:tc>
                  <a:txBody>
                    <a:bodyPr/>
                    <a:lstStyle/>
                    <a:p>
                      <a:pPr algn="l" fontAlgn="b"/>
                      <a:r>
                        <a:rPr lang="en-US" sz="800" b="0" i="0" u="none" strike="noStrike" dirty="0">
                          <a:solidFill>
                            <a:srgbClr val="000000"/>
                          </a:solidFill>
                          <a:effectLst/>
                          <a:latin typeface="Calibri" panose="020F0502020204030204" pitchFamily="34" charset="0"/>
                        </a:rPr>
                        <a:t>y</a:t>
                      </a:r>
                    </a:p>
                  </a:txBody>
                  <a:tcPr marL="7072" marR="7072" marT="7072" marB="0" anchor="b"/>
                </a:tc>
                <a:tc>
                  <a:txBody>
                    <a:bodyPr/>
                    <a:lstStyle/>
                    <a:p>
                      <a:pPr algn="l" fontAlgn="b"/>
                      <a:r>
                        <a:rPr lang="en-US" sz="800" u="none" strike="noStrike" dirty="0">
                          <a:effectLst/>
                        </a:rPr>
                        <a:t>Member</a:t>
                      </a:r>
                      <a:endParaRPr lang="en-US" sz="800" b="0" i="0" u="none" strike="noStrike" dirty="0">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Carlos</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Caicedo</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Syracuse University (Secretary)</a:t>
                      </a:r>
                      <a:endParaRPr lang="en-US" sz="800" b="0" i="0" u="none" strike="noStrike">
                        <a:solidFill>
                          <a:srgbClr val="000000"/>
                        </a:solidFill>
                        <a:effectLst/>
                        <a:latin typeface="Calibri" panose="020F0502020204030204" pitchFamily="34" charset="0"/>
                      </a:endParaRPr>
                    </a:p>
                  </a:txBody>
                  <a:tcPr marL="7072" marR="7072" marT="7072" marB="0" anchor="b"/>
                </a:tc>
                <a:extLst>
                  <a:ext uri="{0D108BD9-81ED-4DB2-BD59-A6C34878D82A}">
                    <a16:rowId xmlns:a16="http://schemas.microsoft.com/office/drawing/2014/main" val="4292568597"/>
                  </a:ext>
                </a:extLst>
              </a:tr>
              <a:tr h="150865">
                <a:tc>
                  <a:txBody>
                    <a:bodyPr/>
                    <a:lstStyle/>
                    <a:p>
                      <a:pPr algn="l" fontAlgn="b"/>
                      <a:r>
                        <a:rPr lang="en-US" sz="800" b="0" i="0" u="none" strike="noStrike" dirty="0" err="1">
                          <a:solidFill>
                            <a:srgbClr val="000000"/>
                          </a:solidFill>
                          <a:effectLst/>
                          <a:latin typeface="Calibri" panose="020F0502020204030204" pitchFamily="34" charset="0"/>
                        </a:rPr>
                        <a:t>xy</a:t>
                      </a:r>
                      <a:endParaRPr lang="en-US" sz="800" b="0" i="0" u="none" strike="noStrike" dirty="0">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David</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Chester</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072" marR="7072" marT="7072" marB="0" anchor="b"/>
                </a:tc>
                <a:extLst>
                  <a:ext uri="{0D108BD9-81ED-4DB2-BD59-A6C34878D82A}">
                    <a16:rowId xmlns:a16="http://schemas.microsoft.com/office/drawing/2014/main" val="3777582042"/>
                  </a:ext>
                </a:extLst>
              </a:tr>
              <a:tr h="150865">
                <a:tc>
                  <a:txBody>
                    <a:bodyPr/>
                    <a:lstStyle/>
                    <a:p>
                      <a:pPr algn="l" fontAlgn="b"/>
                      <a:r>
                        <a:rPr lang="en-US" sz="800" b="0" i="0" u="none" strike="noStrike" dirty="0">
                          <a:solidFill>
                            <a:srgbClr val="000000"/>
                          </a:solidFill>
                          <a:effectLst/>
                          <a:latin typeface="Calibri" panose="020F0502020204030204" pitchFamily="34" charset="0"/>
                        </a:rPr>
                        <a:t>x</a:t>
                      </a:r>
                    </a:p>
                  </a:txBody>
                  <a:tcPr marL="7072" marR="7072" marT="7072"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Lynn</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Grande</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Southern Cloud</a:t>
                      </a:r>
                      <a:endParaRPr lang="en-US" sz="800" b="0" i="0" u="none" strike="noStrike">
                        <a:solidFill>
                          <a:srgbClr val="000000"/>
                        </a:solidFill>
                        <a:effectLst/>
                        <a:latin typeface="Calibri" panose="020F0502020204030204" pitchFamily="34" charset="0"/>
                      </a:endParaRPr>
                    </a:p>
                  </a:txBody>
                  <a:tcPr marL="7072" marR="7072" marT="7072" marB="0" anchor="b"/>
                </a:tc>
                <a:extLst>
                  <a:ext uri="{0D108BD9-81ED-4DB2-BD59-A6C34878D82A}">
                    <a16:rowId xmlns:a16="http://schemas.microsoft.com/office/drawing/2014/main" val="1460338065"/>
                  </a:ext>
                </a:extLst>
              </a:tr>
              <a:tr h="150865">
                <a:tc>
                  <a:txBody>
                    <a:bodyPr/>
                    <a:lstStyle/>
                    <a:p>
                      <a:pPr algn="l" fontAlgn="b"/>
                      <a:endParaRPr lang="en-US" sz="800" b="0" i="0" u="none" strike="noStrike" dirty="0">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Mitch </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Kokar</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VIStology &amp; Northeastern University</a:t>
                      </a:r>
                      <a:endParaRPr lang="en-US" sz="800" b="0" i="0" u="none" strike="noStrike">
                        <a:solidFill>
                          <a:srgbClr val="000000"/>
                        </a:solidFill>
                        <a:effectLst/>
                        <a:latin typeface="Calibri" panose="020F0502020204030204" pitchFamily="34" charset="0"/>
                      </a:endParaRPr>
                    </a:p>
                  </a:txBody>
                  <a:tcPr marL="7072" marR="7072" marT="7072" marB="0" anchor="b"/>
                </a:tc>
                <a:extLst>
                  <a:ext uri="{0D108BD9-81ED-4DB2-BD59-A6C34878D82A}">
                    <a16:rowId xmlns:a16="http://schemas.microsoft.com/office/drawing/2014/main" val="130028810"/>
                  </a:ext>
                </a:extLst>
              </a:tr>
              <a:tr h="150865">
                <a:tc>
                  <a:txBody>
                    <a:bodyPr/>
                    <a:lstStyle/>
                    <a:p>
                      <a:pPr algn="l" fontAlgn="b"/>
                      <a:endParaRPr lang="en-US" sz="800" b="0" i="0" u="none" strike="noStrike" dirty="0">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Alex</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Lackpour</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Drexel University</a:t>
                      </a:r>
                      <a:endParaRPr lang="en-US" sz="800" b="0" i="0" u="none" strike="noStrike">
                        <a:solidFill>
                          <a:srgbClr val="000000"/>
                        </a:solidFill>
                        <a:effectLst/>
                        <a:latin typeface="Calibri" panose="020F0502020204030204" pitchFamily="34" charset="0"/>
                      </a:endParaRPr>
                    </a:p>
                  </a:txBody>
                  <a:tcPr marL="7072" marR="7072" marT="7072" marB="0" anchor="b"/>
                </a:tc>
                <a:extLst>
                  <a:ext uri="{0D108BD9-81ED-4DB2-BD59-A6C34878D82A}">
                    <a16:rowId xmlns:a16="http://schemas.microsoft.com/office/drawing/2014/main" val="3082069593"/>
                  </a:ext>
                </a:extLst>
              </a:tr>
              <a:tr h="150865">
                <a:tc>
                  <a:txBody>
                    <a:bodyPr/>
                    <a:lstStyle/>
                    <a:p>
                      <a:pPr algn="l" fontAlgn="b"/>
                      <a:endParaRPr lang="en-US" sz="800" b="0" i="0" u="none" strike="noStrike" dirty="0">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Jakub</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Moskal</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Vistology</a:t>
                      </a:r>
                      <a:endParaRPr lang="en-US" sz="800" b="0" i="0" u="none" strike="noStrike">
                        <a:solidFill>
                          <a:srgbClr val="000000"/>
                        </a:solidFill>
                        <a:effectLst/>
                        <a:latin typeface="Calibri" panose="020F0502020204030204" pitchFamily="34" charset="0"/>
                      </a:endParaRPr>
                    </a:p>
                  </a:txBody>
                  <a:tcPr marL="7072" marR="7072" marT="7072" marB="0" anchor="b"/>
                </a:tc>
                <a:extLst>
                  <a:ext uri="{0D108BD9-81ED-4DB2-BD59-A6C34878D82A}">
                    <a16:rowId xmlns:a16="http://schemas.microsoft.com/office/drawing/2014/main" val="2221641491"/>
                  </a:ext>
                </a:extLst>
              </a:tr>
              <a:tr h="150865">
                <a:tc>
                  <a:txBody>
                    <a:bodyPr/>
                    <a:lstStyle/>
                    <a:p>
                      <a:pPr algn="l" fontAlgn="b"/>
                      <a:endParaRPr lang="en-US" sz="800" b="0" i="0" u="none" strike="noStrike" dirty="0">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V</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Prasad</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Wireless and Mobile Communication, TU Delft</a:t>
                      </a:r>
                      <a:endParaRPr lang="en-US" sz="800" b="0" i="0" u="none" strike="noStrike">
                        <a:solidFill>
                          <a:srgbClr val="000000"/>
                        </a:solidFill>
                        <a:effectLst/>
                        <a:latin typeface="Calibri" panose="020F0502020204030204" pitchFamily="34" charset="0"/>
                      </a:endParaRPr>
                    </a:p>
                  </a:txBody>
                  <a:tcPr marL="7072" marR="7072" marT="7072" marB="0" anchor="b"/>
                </a:tc>
                <a:extLst>
                  <a:ext uri="{0D108BD9-81ED-4DB2-BD59-A6C34878D82A}">
                    <a16:rowId xmlns:a16="http://schemas.microsoft.com/office/drawing/2014/main" val="3805342287"/>
                  </a:ext>
                </a:extLst>
              </a:tr>
              <a:tr h="150865">
                <a:tc>
                  <a:txBody>
                    <a:bodyPr/>
                    <a:lstStyle/>
                    <a:p>
                      <a:pPr algn="l" fontAlgn="b"/>
                      <a:r>
                        <a:rPr lang="en-US" sz="800" b="0" i="0" u="none" strike="noStrike" dirty="0" err="1">
                          <a:solidFill>
                            <a:srgbClr val="000000"/>
                          </a:solidFill>
                          <a:effectLst/>
                          <a:latin typeface="Calibri" panose="020F0502020204030204" pitchFamily="34" charset="0"/>
                        </a:rPr>
                        <a:t>xy</a:t>
                      </a:r>
                      <a:endParaRPr lang="en-US" sz="800" b="0" i="0" u="none" strike="noStrike" dirty="0">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Reinhard</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Schrage</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SchrageConsult</a:t>
                      </a:r>
                      <a:endParaRPr lang="en-US" sz="800" b="0" i="0" u="none" strike="noStrike">
                        <a:solidFill>
                          <a:srgbClr val="000000"/>
                        </a:solidFill>
                        <a:effectLst/>
                        <a:latin typeface="Calibri" panose="020F0502020204030204" pitchFamily="34" charset="0"/>
                      </a:endParaRPr>
                    </a:p>
                  </a:txBody>
                  <a:tcPr marL="7072" marR="7072" marT="7072" marB="0" anchor="b"/>
                </a:tc>
                <a:extLst>
                  <a:ext uri="{0D108BD9-81ED-4DB2-BD59-A6C34878D82A}">
                    <a16:rowId xmlns:a16="http://schemas.microsoft.com/office/drawing/2014/main" val="3565293472"/>
                  </a:ext>
                </a:extLst>
              </a:tr>
              <a:tr h="150865">
                <a:tc>
                  <a:txBody>
                    <a:bodyPr/>
                    <a:lstStyle/>
                    <a:p>
                      <a:pPr algn="l" fontAlgn="b"/>
                      <a:r>
                        <a:rPr lang="en-US" sz="800" b="0" i="0" u="none" strike="noStrike" dirty="0">
                          <a:solidFill>
                            <a:srgbClr val="000000"/>
                          </a:solidFill>
                          <a:effectLst/>
                          <a:latin typeface="Calibri" panose="020F0502020204030204" pitchFamily="34" charset="0"/>
                        </a:rPr>
                        <a:t>y</a:t>
                      </a:r>
                    </a:p>
                  </a:txBody>
                  <a:tcPr marL="7072" marR="7072" marT="7072"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Kael</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Stilp</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072" marR="7072" marT="7072" marB="0" anchor="b"/>
                </a:tc>
                <a:extLst>
                  <a:ext uri="{0D108BD9-81ED-4DB2-BD59-A6C34878D82A}">
                    <a16:rowId xmlns:a16="http://schemas.microsoft.com/office/drawing/2014/main" val="4234664475"/>
                  </a:ext>
                </a:extLst>
              </a:tr>
              <a:tr h="150865">
                <a:tc>
                  <a:txBody>
                    <a:bodyPr/>
                    <a:lstStyle/>
                    <a:p>
                      <a:pPr algn="l" fontAlgn="b"/>
                      <a:r>
                        <a:rPr lang="en-US" sz="800" b="0" i="0" u="none" strike="noStrike" dirty="0" err="1">
                          <a:solidFill>
                            <a:srgbClr val="000000"/>
                          </a:solidFill>
                          <a:effectLst/>
                          <a:latin typeface="Calibri" panose="020F0502020204030204" pitchFamily="34" charset="0"/>
                        </a:rPr>
                        <a:t>xy</a:t>
                      </a:r>
                      <a:endParaRPr lang="en-US" sz="800" b="0" i="0" u="none" strike="noStrike" dirty="0">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John </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Stine</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072" marR="7072" marT="7072" marB="0" anchor="b"/>
                </a:tc>
                <a:extLst>
                  <a:ext uri="{0D108BD9-81ED-4DB2-BD59-A6C34878D82A}">
                    <a16:rowId xmlns:a16="http://schemas.microsoft.com/office/drawing/2014/main" val="2309997859"/>
                  </a:ext>
                </a:extLst>
              </a:tr>
              <a:tr h="150865">
                <a:tc>
                  <a:txBody>
                    <a:bodyPr/>
                    <a:lstStyle/>
                    <a:p>
                      <a:pPr algn="l" fontAlgn="b"/>
                      <a:endParaRPr lang="en-US" sz="800" b="0" i="0" u="none" strike="noStrike" dirty="0">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Darcy</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Swain-Walsh</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MITRE (Vice Chair)</a:t>
                      </a:r>
                      <a:endParaRPr lang="en-US" sz="800" b="0" i="0" u="none" strike="noStrike">
                        <a:solidFill>
                          <a:srgbClr val="000000"/>
                        </a:solidFill>
                        <a:effectLst/>
                        <a:latin typeface="Calibri" panose="020F0502020204030204" pitchFamily="34" charset="0"/>
                      </a:endParaRPr>
                    </a:p>
                  </a:txBody>
                  <a:tcPr marL="7072" marR="7072" marT="7072" marB="0" anchor="b"/>
                </a:tc>
                <a:extLst>
                  <a:ext uri="{0D108BD9-81ED-4DB2-BD59-A6C34878D82A}">
                    <a16:rowId xmlns:a16="http://schemas.microsoft.com/office/drawing/2014/main" val="576304192"/>
                  </a:ext>
                </a:extLst>
              </a:tr>
              <a:tr h="150865">
                <a:tc>
                  <a:txBody>
                    <a:bodyPr/>
                    <a:lstStyle/>
                    <a:p>
                      <a:pPr algn="l" fontAlgn="b"/>
                      <a:r>
                        <a:rPr lang="en-US" sz="800" b="0" i="0" u="none" strike="noStrike" dirty="0" err="1">
                          <a:solidFill>
                            <a:srgbClr val="000000"/>
                          </a:solidFill>
                          <a:effectLst/>
                          <a:latin typeface="Calibri" panose="020F0502020204030204" pitchFamily="34" charset="0"/>
                        </a:rPr>
                        <a:t>xy</a:t>
                      </a:r>
                      <a:endParaRPr lang="en-US" sz="800" b="0" i="0" u="none" strike="noStrike" dirty="0">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Tony</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Rennier</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Foundry Inc (Chair)</a:t>
                      </a:r>
                      <a:endParaRPr lang="en-US" sz="800" b="0" i="0" u="none" strike="noStrike">
                        <a:solidFill>
                          <a:srgbClr val="000000"/>
                        </a:solidFill>
                        <a:effectLst/>
                        <a:latin typeface="Calibri" panose="020F0502020204030204" pitchFamily="34" charset="0"/>
                      </a:endParaRPr>
                    </a:p>
                  </a:txBody>
                  <a:tcPr marL="7072" marR="7072" marT="7072" marB="0" anchor="b"/>
                </a:tc>
                <a:extLst>
                  <a:ext uri="{0D108BD9-81ED-4DB2-BD59-A6C34878D82A}">
                    <a16:rowId xmlns:a16="http://schemas.microsoft.com/office/drawing/2014/main" val="1934311305"/>
                  </a:ext>
                </a:extLst>
              </a:tr>
              <a:tr h="150865">
                <a:tc>
                  <a:txBody>
                    <a:bodyPr/>
                    <a:lstStyle/>
                    <a:p>
                      <a:pPr algn="l" fontAlgn="b"/>
                      <a:r>
                        <a:rPr lang="en-US" sz="800" b="0" i="0" u="none" strike="noStrike" dirty="0">
                          <a:solidFill>
                            <a:srgbClr val="000000"/>
                          </a:solidFill>
                          <a:effectLst/>
                          <a:latin typeface="Calibri" panose="020F0502020204030204" pitchFamily="34" charset="0"/>
                        </a:rPr>
                        <a:t>x</a:t>
                      </a:r>
                    </a:p>
                  </a:txBody>
                  <a:tcPr marL="7072" marR="7072" marT="7072"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Jameson</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Dempsey</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Google</a:t>
                      </a:r>
                      <a:endParaRPr lang="en-US" sz="800" b="0" i="0" u="none" strike="noStrike">
                        <a:solidFill>
                          <a:srgbClr val="000000"/>
                        </a:solidFill>
                        <a:effectLst/>
                        <a:latin typeface="Calibri" panose="020F0502020204030204" pitchFamily="34" charset="0"/>
                      </a:endParaRPr>
                    </a:p>
                  </a:txBody>
                  <a:tcPr marL="7072" marR="7072" marT="7072" marB="0" anchor="b"/>
                </a:tc>
                <a:extLst>
                  <a:ext uri="{0D108BD9-81ED-4DB2-BD59-A6C34878D82A}">
                    <a16:rowId xmlns:a16="http://schemas.microsoft.com/office/drawing/2014/main" val="3476165506"/>
                  </a:ext>
                </a:extLst>
              </a:tr>
              <a:tr h="150865">
                <a:tc>
                  <a:txBody>
                    <a:bodyPr/>
                    <a:lstStyle/>
                    <a:p>
                      <a:pPr algn="l" fontAlgn="b"/>
                      <a:r>
                        <a:rPr lang="en-US" sz="800" b="0" i="0" u="none" strike="noStrike" dirty="0" err="1">
                          <a:solidFill>
                            <a:srgbClr val="000000"/>
                          </a:solidFill>
                          <a:effectLst/>
                          <a:latin typeface="Calibri" panose="020F0502020204030204" pitchFamily="34" charset="0"/>
                        </a:rPr>
                        <a:t>xy</a:t>
                      </a:r>
                      <a:endParaRPr lang="en-US" sz="800" b="0" i="0" u="none" strike="noStrike" dirty="0">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Timothy</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Woods</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072" marR="7072" marT="7072" marB="0" anchor="b"/>
                </a:tc>
                <a:extLst>
                  <a:ext uri="{0D108BD9-81ED-4DB2-BD59-A6C34878D82A}">
                    <a16:rowId xmlns:a16="http://schemas.microsoft.com/office/drawing/2014/main" val="2430149698"/>
                  </a:ext>
                </a:extLst>
              </a:tr>
              <a:tr h="150865">
                <a:tc>
                  <a:txBody>
                    <a:bodyPr/>
                    <a:lstStyle/>
                    <a:p>
                      <a:pPr algn="l" fontAlgn="b"/>
                      <a:r>
                        <a:rPr lang="en-US" sz="800" b="0" i="0" u="none" strike="noStrike" dirty="0" err="1">
                          <a:solidFill>
                            <a:srgbClr val="000000"/>
                          </a:solidFill>
                          <a:effectLst/>
                          <a:latin typeface="Calibri" panose="020F0502020204030204" pitchFamily="34" charset="0"/>
                        </a:rPr>
                        <a:t>xy</a:t>
                      </a:r>
                      <a:endParaRPr lang="en-US" sz="800" b="0" i="0" u="none" strike="noStrike" dirty="0">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Eric</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Lindahl</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CDS2</a:t>
                      </a:r>
                      <a:endParaRPr lang="en-US" sz="800" b="0" i="0" u="none" strike="noStrike">
                        <a:solidFill>
                          <a:srgbClr val="000000"/>
                        </a:solidFill>
                        <a:effectLst/>
                        <a:latin typeface="Calibri" panose="020F0502020204030204" pitchFamily="34" charset="0"/>
                      </a:endParaRPr>
                    </a:p>
                  </a:txBody>
                  <a:tcPr marL="7072" marR="7072" marT="7072" marB="0" anchor="b"/>
                </a:tc>
                <a:extLst>
                  <a:ext uri="{0D108BD9-81ED-4DB2-BD59-A6C34878D82A}">
                    <a16:rowId xmlns:a16="http://schemas.microsoft.com/office/drawing/2014/main" val="120825928"/>
                  </a:ext>
                </a:extLst>
              </a:tr>
              <a:tr h="150865">
                <a:tc>
                  <a:txBody>
                    <a:bodyPr/>
                    <a:lstStyle/>
                    <a:p>
                      <a:pPr algn="l" fontAlgn="b"/>
                      <a:r>
                        <a:rPr lang="en-US" sz="800" b="0" i="0" u="none" strike="noStrike" dirty="0" err="1">
                          <a:solidFill>
                            <a:srgbClr val="000000"/>
                          </a:solidFill>
                          <a:effectLst/>
                          <a:latin typeface="Calibri" panose="020F0502020204030204" pitchFamily="34" charset="0"/>
                        </a:rPr>
                        <a:t>xy</a:t>
                      </a:r>
                      <a:endParaRPr lang="en-US" sz="800" b="0" i="0" u="none" strike="noStrike" dirty="0">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Wesley</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Eddy</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Google</a:t>
                      </a:r>
                      <a:endParaRPr lang="en-US" sz="800" b="0" i="0" u="none" strike="noStrike">
                        <a:solidFill>
                          <a:srgbClr val="000000"/>
                        </a:solidFill>
                        <a:effectLst/>
                        <a:latin typeface="Calibri" panose="020F0502020204030204" pitchFamily="34" charset="0"/>
                      </a:endParaRPr>
                    </a:p>
                  </a:txBody>
                  <a:tcPr marL="7072" marR="7072" marT="7072" marB="0" anchor="b"/>
                </a:tc>
                <a:extLst>
                  <a:ext uri="{0D108BD9-81ED-4DB2-BD59-A6C34878D82A}">
                    <a16:rowId xmlns:a16="http://schemas.microsoft.com/office/drawing/2014/main" val="4051676570"/>
                  </a:ext>
                </a:extLst>
              </a:tr>
              <a:tr h="150865">
                <a:tc>
                  <a:txBody>
                    <a:bodyPr/>
                    <a:lstStyle/>
                    <a:p>
                      <a:pPr algn="l" fontAlgn="b"/>
                      <a:endParaRPr lang="en-US" sz="800" b="0" i="0" u="none" strike="noStrike" dirty="0">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Becca</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Rousseau</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072" marR="7072" marT="7072" marB="0" anchor="b"/>
                </a:tc>
                <a:extLst>
                  <a:ext uri="{0D108BD9-81ED-4DB2-BD59-A6C34878D82A}">
                    <a16:rowId xmlns:a16="http://schemas.microsoft.com/office/drawing/2014/main" val="2780149788"/>
                  </a:ext>
                </a:extLst>
              </a:tr>
              <a:tr h="150865">
                <a:tc>
                  <a:txBody>
                    <a:bodyPr/>
                    <a:lstStyle/>
                    <a:p>
                      <a:pPr algn="l" fontAlgn="b"/>
                      <a:r>
                        <a:rPr lang="en-US" sz="800" b="0" i="0" u="none" strike="noStrike" dirty="0">
                          <a:solidFill>
                            <a:srgbClr val="000000"/>
                          </a:solidFill>
                          <a:effectLst/>
                          <a:latin typeface="Calibri" panose="020F0502020204030204" pitchFamily="34" charset="0"/>
                        </a:rPr>
                        <a:t>x</a:t>
                      </a:r>
                    </a:p>
                  </a:txBody>
                  <a:tcPr marL="7072" marR="7072" marT="7072"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Corrigan</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Johnson</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Chesapeake Technology International</a:t>
                      </a:r>
                      <a:endParaRPr lang="en-US" sz="800" b="0" i="0" u="none" strike="noStrike">
                        <a:solidFill>
                          <a:srgbClr val="000000"/>
                        </a:solidFill>
                        <a:effectLst/>
                        <a:latin typeface="Calibri" panose="020F0502020204030204" pitchFamily="34" charset="0"/>
                      </a:endParaRPr>
                    </a:p>
                  </a:txBody>
                  <a:tcPr marL="7072" marR="7072" marT="7072" marB="0" anchor="b"/>
                </a:tc>
                <a:extLst>
                  <a:ext uri="{0D108BD9-81ED-4DB2-BD59-A6C34878D82A}">
                    <a16:rowId xmlns:a16="http://schemas.microsoft.com/office/drawing/2014/main" val="1986367748"/>
                  </a:ext>
                </a:extLst>
              </a:tr>
              <a:tr h="150865">
                <a:tc>
                  <a:txBody>
                    <a:bodyPr/>
                    <a:lstStyle/>
                    <a:p>
                      <a:pPr algn="l" fontAlgn="b"/>
                      <a:endParaRPr lang="en-US" sz="800" b="0" i="0" u="none" strike="noStrike" dirty="0">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Thor</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Berglie</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SSC</a:t>
                      </a:r>
                      <a:endParaRPr lang="en-US" sz="800" b="0" i="0" u="none" strike="noStrike">
                        <a:solidFill>
                          <a:srgbClr val="000000"/>
                        </a:solidFill>
                        <a:effectLst/>
                        <a:latin typeface="Calibri" panose="020F0502020204030204" pitchFamily="34" charset="0"/>
                      </a:endParaRPr>
                    </a:p>
                  </a:txBody>
                  <a:tcPr marL="7072" marR="7072" marT="7072" marB="0" anchor="b"/>
                </a:tc>
                <a:extLst>
                  <a:ext uri="{0D108BD9-81ED-4DB2-BD59-A6C34878D82A}">
                    <a16:rowId xmlns:a16="http://schemas.microsoft.com/office/drawing/2014/main" val="1224061772"/>
                  </a:ext>
                </a:extLst>
              </a:tr>
              <a:tr h="150865">
                <a:tc>
                  <a:txBody>
                    <a:bodyPr/>
                    <a:lstStyle/>
                    <a:p>
                      <a:pPr algn="l" fontAlgn="b"/>
                      <a:endParaRPr lang="en-US" sz="800" b="0" i="0" u="none" strike="noStrike" dirty="0">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Yuriy</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Posherstnik</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US Army RDECOM CERDEC</a:t>
                      </a:r>
                      <a:endParaRPr lang="en-US" sz="800" b="0" i="0" u="none" strike="noStrike">
                        <a:solidFill>
                          <a:srgbClr val="000000"/>
                        </a:solidFill>
                        <a:effectLst/>
                        <a:latin typeface="Calibri" panose="020F0502020204030204" pitchFamily="34" charset="0"/>
                      </a:endParaRPr>
                    </a:p>
                  </a:txBody>
                  <a:tcPr marL="7072" marR="7072" marT="7072" marB="0" anchor="b"/>
                </a:tc>
                <a:extLst>
                  <a:ext uri="{0D108BD9-81ED-4DB2-BD59-A6C34878D82A}">
                    <a16:rowId xmlns:a16="http://schemas.microsoft.com/office/drawing/2014/main" val="4266348349"/>
                  </a:ext>
                </a:extLst>
              </a:tr>
              <a:tr h="150865">
                <a:tc>
                  <a:txBody>
                    <a:bodyPr/>
                    <a:lstStyle/>
                    <a:p>
                      <a:pPr algn="l" fontAlgn="b"/>
                      <a:endParaRPr lang="en-US" sz="800" b="0" i="0" u="none" strike="noStrike" dirty="0">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Kevin</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Rump</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Alion</a:t>
                      </a:r>
                      <a:endParaRPr lang="en-US" sz="800" b="0" i="0" u="none" strike="noStrike">
                        <a:solidFill>
                          <a:srgbClr val="000000"/>
                        </a:solidFill>
                        <a:effectLst/>
                        <a:latin typeface="Calibri" panose="020F0502020204030204" pitchFamily="34" charset="0"/>
                      </a:endParaRPr>
                    </a:p>
                  </a:txBody>
                  <a:tcPr marL="7072" marR="7072" marT="7072" marB="0" anchor="b"/>
                </a:tc>
                <a:extLst>
                  <a:ext uri="{0D108BD9-81ED-4DB2-BD59-A6C34878D82A}">
                    <a16:rowId xmlns:a16="http://schemas.microsoft.com/office/drawing/2014/main" val="2315182256"/>
                  </a:ext>
                </a:extLst>
              </a:tr>
              <a:tr h="150865">
                <a:tc>
                  <a:txBody>
                    <a:bodyPr/>
                    <a:lstStyle/>
                    <a:p>
                      <a:pPr algn="l" fontAlgn="b"/>
                      <a:endParaRPr lang="en-US" sz="800" b="0" i="0" u="none" strike="noStrike" dirty="0">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Mat</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Sherman</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dirty="0">
                          <a:effectLst/>
                        </a:rPr>
                        <a:t>BAE Systems (Former Chair)</a:t>
                      </a:r>
                      <a:endParaRPr lang="en-US" sz="800" b="0" i="0" u="none" strike="noStrike" dirty="0">
                        <a:solidFill>
                          <a:srgbClr val="000000"/>
                        </a:solidFill>
                        <a:effectLst/>
                        <a:latin typeface="Calibri" panose="020F0502020204030204" pitchFamily="34" charset="0"/>
                      </a:endParaRPr>
                    </a:p>
                  </a:txBody>
                  <a:tcPr marL="7072" marR="7072" marT="7072" marB="0" anchor="b"/>
                </a:tc>
                <a:extLst>
                  <a:ext uri="{0D108BD9-81ED-4DB2-BD59-A6C34878D82A}">
                    <a16:rowId xmlns:a16="http://schemas.microsoft.com/office/drawing/2014/main" val="1768860342"/>
                  </a:ext>
                </a:extLst>
              </a:tr>
              <a:tr h="150865">
                <a:tc>
                  <a:txBody>
                    <a:bodyPr/>
                    <a:lstStyle/>
                    <a:p>
                      <a:pPr algn="l" fontAlgn="b"/>
                      <a:r>
                        <a:rPr lang="en-US" sz="800" b="0" i="0" u="none" strike="noStrike" dirty="0">
                          <a:solidFill>
                            <a:srgbClr val="000000"/>
                          </a:solidFill>
                          <a:effectLst/>
                          <a:latin typeface="Calibri" panose="020F0502020204030204" pitchFamily="34" charset="0"/>
                        </a:rPr>
                        <a:t>x</a:t>
                      </a:r>
                    </a:p>
                  </a:txBody>
                  <a:tcPr marL="7072" marR="7072" marT="7072"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072" marR="7072" marT="7072" marB="0" anchor="b"/>
                </a:tc>
                <a:tc>
                  <a:txBody>
                    <a:bodyPr/>
                    <a:lstStyle/>
                    <a:p>
                      <a:pPr algn="l" fontAlgn="b"/>
                      <a:r>
                        <a:rPr lang="en-US" sz="800" b="0" i="0" u="none" strike="noStrike" dirty="0">
                          <a:solidFill>
                            <a:srgbClr val="000000"/>
                          </a:solidFill>
                          <a:effectLst/>
                          <a:latin typeface="Calibri" panose="020F0502020204030204" pitchFamily="34" charset="0"/>
                        </a:rPr>
                        <a:t>Mark</a:t>
                      </a:r>
                    </a:p>
                  </a:txBody>
                  <a:tcPr marL="7072" marR="7072" marT="7072" marB="0" anchor="b"/>
                </a:tc>
                <a:tc>
                  <a:txBody>
                    <a:bodyPr/>
                    <a:lstStyle/>
                    <a:p>
                      <a:pPr algn="l" fontAlgn="b"/>
                      <a:r>
                        <a:rPr lang="en-US" sz="800" b="0" i="0" u="none" strike="noStrike" dirty="0">
                          <a:solidFill>
                            <a:srgbClr val="000000"/>
                          </a:solidFill>
                          <a:effectLst/>
                          <a:latin typeface="Calibri" panose="020F0502020204030204" pitchFamily="34" charset="0"/>
                        </a:rPr>
                        <a:t>McHenry</a:t>
                      </a:r>
                    </a:p>
                  </a:txBody>
                  <a:tcPr marL="7072" marR="7072" marT="7072" marB="0" anchor="b"/>
                </a:tc>
                <a:tc>
                  <a:txBody>
                    <a:bodyPr/>
                    <a:lstStyle/>
                    <a:p>
                      <a:pPr algn="l" fontAlgn="b"/>
                      <a:r>
                        <a:rPr lang="en-US" sz="800" b="0" i="0" u="none" strike="noStrike" dirty="0">
                          <a:solidFill>
                            <a:srgbClr val="000000"/>
                          </a:solidFill>
                          <a:effectLst/>
                          <a:latin typeface="Calibri" panose="020F0502020204030204" pitchFamily="34" charset="0"/>
                        </a:rPr>
                        <a:t>SSC</a:t>
                      </a:r>
                    </a:p>
                  </a:txBody>
                  <a:tcPr marL="7072" marR="7072" marT="7072" marB="0" anchor="b"/>
                </a:tc>
                <a:extLst>
                  <a:ext uri="{0D108BD9-81ED-4DB2-BD59-A6C34878D82A}">
                    <a16:rowId xmlns:a16="http://schemas.microsoft.com/office/drawing/2014/main" val="2505642410"/>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Adjourn</a:t>
            </a:r>
            <a:endParaRPr dirty="0"/>
          </a:p>
        </p:txBody>
      </p:sp>
      <p:sp>
        <p:nvSpPr>
          <p:cNvPr id="17411" name="Content Placeholder 2"/>
          <p:cNvSpPr>
            <a:spLocks noGrp="1"/>
          </p:cNvSpPr>
          <p:nvPr>
            <p:ph idx="1"/>
          </p:nvPr>
        </p:nvSpPr>
        <p:spPr>
          <a:xfrm>
            <a:off x="342296" y="990600"/>
            <a:ext cx="8382000" cy="5181600"/>
          </a:xfrm>
        </p:spPr>
        <p:txBody>
          <a:bodyPr/>
          <a:lstStyle/>
          <a:p>
            <a:endParaRPr lang="en-US" sz="2200" dirty="0"/>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579DF844-EB9C-544C-BE13-CCD955B14378}" type="datetime1">
              <a:rPr lang="en-US" smtClean="0"/>
              <a:t>7/23/20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#:5-20-0022-00-agen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40</a:t>
            </a:fld>
            <a:endParaRPr lang="en-US"/>
          </a:p>
        </p:txBody>
      </p:sp>
    </p:spTree>
    <p:extLst>
      <p:ext uri="{BB962C8B-B14F-4D97-AF65-F5344CB8AC3E}">
        <p14:creationId xmlns:p14="http://schemas.microsoft.com/office/powerpoint/2010/main" val="12138146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7/21/19  9:00-10:30 all times EDT</a:t>
            </a:r>
            <a:endParaRPr lang="en-US" sz="1600" dirty="0">
              <a:latin typeface="Times New Roman" pitchFamily="18" charset="0"/>
            </a:endParaRPr>
          </a:p>
          <a:p>
            <a:pPr>
              <a:buFont typeface="+mj-lt"/>
              <a:buAutoNum type="arabicPeriod"/>
            </a:pPr>
            <a:r>
              <a:rPr lang="en-US" sz="1600" dirty="0" err="1"/>
              <a:t>Administrivia</a:t>
            </a:r>
            <a:endParaRPr lang="en-US" sz="1600" dirty="0"/>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1900.5.1</a:t>
            </a:r>
          </a:p>
          <a:p>
            <a:pPr>
              <a:buFont typeface="+mj-lt"/>
              <a:buAutoNum type="arabicPeriod"/>
            </a:pPr>
            <a:r>
              <a:rPr lang="en-US" sz="1600" dirty="0"/>
              <a:t>Status on 1900.5.2a</a:t>
            </a:r>
          </a:p>
          <a:p>
            <a:pPr>
              <a:buFont typeface="+mj-lt"/>
              <a:buAutoNum type="arabicPeriod"/>
            </a:pPr>
            <a:r>
              <a:rPr lang="en-US" sz="1600" dirty="0"/>
              <a:t>Status 1900.5a</a:t>
            </a:r>
          </a:p>
          <a:p>
            <a:pPr>
              <a:buFont typeface="+mj-lt"/>
              <a:buAutoNum type="arabicPeriod"/>
            </a:pPr>
            <a:r>
              <a:rPr lang="en-US" sz="1600" dirty="0"/>
              <a:t>Review of other 1900 activities (1900.1, Leadership meeting etc.)</a:t>
            </a:r>
          </a:p>
          <a:p>
            <a:pPr>
              <a:buFont typeface="+mj-lt"/>
              <a:buAutoNum type="arabicPeriod"/>
            </a:pPr>
            <a:r>
              <a:rPr lang="en-US" sz="1600" dirty="0"/>
              <a:t>1900.5 marketing inputs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a:buFont typeface="+mj-lt"/>
              <a:buAutoNum type="arabicPeriod"/>
            </a:pPr>
            <a:r>
              <a:rPr lang="en-US" sz="1600" dirty="0"/>
              <a:t>Break</a:t>
            </a:r>
          </a:p>
          <a:p>
            <a:pPr>
              <a:buFont typeface="+mj-lt"/>
              <a:buAutoNum type="arabicPeriod"/>
            </a:pPr>
            <a:r>
              <a:rPr lang="en-US" sz="1600" dirty="0"/>
              <a:t>Ad Hoc sessions (Review and planning for subgroup activities as needed)</a:t>
            </a:r>
          </a:p>
          <a:p>
            <a:pPr lvl="1">
              <a:buFont typeface="+mj-lt"/>
              <a:buAutoNum type="alphaLcParenR"/>
            </a:pPr>
            <a:r>
              <a:rPr lang="en-US" sz="1600" dirty="0"/>
              <a:t>1900.5.2a</a:t>
            </a:r>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5667884" y="852561"/>
            <a:ext cx="3048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 No</a:t>
            </a:r>
          </a:p>
        </p:txBody>
      </p:sp>
      <p:sp>
        <p:nvSpPr>
          <p:cNvPr id="2" name="Date Placeholder 1"/>
          <p:cNvSpPr>
            <a:spLocks noGrp="1"/>
          </p:cNvSpPr>
          <p:nvPr>
            <p:ph type="dt" sz="quarter" idx="10"/>
          </p:nvPr>
        </p:nvSpPr>
        <p:spPr>
          <a:xfrm>
            <a:off x="457200" y="6448425"/>
            <a:ext cx="2133600" cy="365125"/>
          </a:xfrm>
        </p:spPr>
        <p:txBody>
          <a:bodyPr/>
          <a:lstStyle/>
          <a:p>
            <a:pPr>
              <a:defRPr/>
            </a:pPr>
            <a:fld id="{F7E91338-36BA-8D46-9BBE-69B02106501B}" type="datetime1">
              <a:rPr lang="en-US" smtClean="0"/>
              <a:t>7/23/20</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#:5-20-0022-00-agen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5-20-0022-00-agen</a:t>
            </a:r>
          </a:p>
          <a:p>
            <a:endParaRPr dirty="0"/>
          </a:p>
          <a:p>
            <a:r>
              <a:rPr dirty="0"/>
              <a:t>Mover:</a:t>
            </a:r>
            <a:r>
              <a:rPr lang="en-US" dirty="0"/>
              <a:t> Lynn	</a:t>
            </a:r>
            <a:endParaRPr dirty="0"/>
          </a:p>
          <a:p>
            <a:r>
              <a:rPr dirty="0"/>
              <a:t>Second:</a:t>
            </a:r>
            <a:r>
              <a:rPr lang="en-US" dirty="0"/>
              <a:t> Dave</a:t>
            </a:r>
          </a:p>
          <a:p>
            <a:r>
              <a:rPr lang="en-US" dirty="0"/>
              <a:t>Vote: UC</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AE61E7E9-AD45-004F-8635-4CB344805DFD}" type="datetime1">
              <a:rPr lang="en-US" smtClean="0"/>
              <a:t>7/23/20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#:5-20-0022-00-agen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7</a:t>
            </a:fld>
            <a:endParaRPr lang="en-US" altLang="en-US"/>
          </a:p>
        </p:txBody>
      </p:sp>
      <p:sp>
        <p:nvSpPr>
          <p:cNvPr id="2" name="Title 1">
            <a:extLst>
              <a:ext uri="{FF2B5EF4-FFF2-40B4-BE49-F238E27FC236}">
                <a16:creationId xmlns:a16="http://schemas.microsoft.com/office/drawing/2014/main" id="{18F35D6E-8E8E-F34A-B092-B630F318A70F}"/>
              </a:ext>
            </a:extLst>
          </p:cNvPr>
          <p:cNvSpPr>
            <a:spLocks noGrp="1"/>
          </p:cNvSpPr>
          <p:nvPr>
            <p:ph type="title" idx="4294967295"/>
          </p:nvPr>
        </p:nvSpPr>
        <p:spPr>
          <a:xfrm>
            <a:off x="533400" y="76200"/>
            <a:ext cx="5638800" cy="819150"/>
          </a:xfrm>
        </p:spPr>
        <p:txBody>
          <a:bodyPr>
            <a:noAutofit/>
          </a:bodyPr>
          <a:lstStyle/>
          <a:p>
            <a:pPr algn="l"/>
            <a:r>
              <a:rPr lang="en-US" altLang="en-US" sz="2400" dirty="0">
                <a:solidFill>
                  <a:schemeClr val="tx1"/>
                </a:solidFill>
              </a:rPr>
              <a:t>INSTRUCTIONS FOR CHAIRS OF STANDARDS DEVELOPMENT ACTIVITIES</a:t>
            </a:r>
            <a:endParaRPr lang="en-US" sz="2400" dirty="0">
              <a:solidFill>
                <a:schemeClr val="tx1"/>
              </a:solidFill>
            </a:endParaRPr>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533400" y="1524000"/>
            <a:ext cx="8229600" cy="4525963"/>
          </a:xfrm>
        </p:spPr>
        <p:txBody>
          <a:bodyPr>
            <a:normAutofit/>
          </a:bodyPr>
          <a:lstStyle/>
          <a:p>
            <a:pPr marL="0" indent="0">
              <a:spcBef>
                <a:spcPts val="0"/>
              </a:spcBef>
              <a:spcAft>
                <a:spcPts val="0"/>
              </a:spcAft>
              <a:buClr>
                <a:srgbClr val="CC3300"/>
              </a:buClr>
              <a:buSzPct val="50000"/>
              <a:buNone/>
            </a:pPr>
            <a:r>
              <a:rPr lang="en-US" altLang="en-US" sz="2133" dirty="0">
                <a:solidFill>
                  <a:schemeClr val="tx1"/>
                </a:solidFill>
                <a:latin typeface="Montserrat" panose="00000500000000000000" pitchFamily="2" charset="0"/>
                <a:cs typeface="Calibri" pitchFamily="34" charset="0"/>
              </a:rPr>
              <a:t>At the beginning of each standards development meeting the chair or a designee is to:</a:t>
            </a:r>
          </a:p>
          <a:p>
            <a:pPr marL="0" indent="0">
              <a:spcBef>
                <a:spcPts val="0"/>
              </a:spcBef>
              <a:spcAft>
                <a:spcPts val="0"/>
              </a:spcAft>
              <a:buClr>
                <a:srgbClr val="CC3300"/>
              </a:buClr>
              <a:buSzPct val="50000"/>
              <a:buNone/>
            </a:pPr>
            <a:endParaRPr lang="en-US" altLang="en-US" sz="1000" dirty="0">
              <a:solidFill>
                <a:schemeClr val="tx1"/>
              </a:solidFill>
              <a:latin typeface="Calibri" pitchFamily="34" charset="0"/>
              <a:cs typeface="Calibri" pitchFamily="34" charset="0"/>
            </a:endParaRPr>
          </a:p>
          <a:p>
            <a:pPr>
              <a:buSzPct val="150000"/>
            </a:pPr>
            <a:r>
              <a:rPr lang="en-US" altLang="en-US" sz="1900" dirty="0">
                <a:solidFill>
                  <a:schemeClr val="tx1"/>
                </a:solidFill>
              </a:rPr>
              <a:t>Show the following slides (or provide them beforehand)</a:t>
            </a:r>
          </a:p>
          <a:p>
            <a:pPr>
              <a:buSzPct val="150000"/>
            </a:pPr>
            <a:r>
              <a:rPr lang="en-US" altLang="en-US" sz="1900" dirty="0">
                <a:solidFill>
                  <a:schemeClr val="tx1"/>
                </a:solidFill>
              </a:rPr>
              <a:t>Advise the standards development group participants that: </a:t>
            </a:r>
          </a:p>
          <a:p>
            <a:pPr>
              <a:buSzPct val="150000"/>
            </a:pPr>
            <a:r>
              <a:rPr lang="en-US" altLang="en-US" sz="1900" dirty="0">
                <a:solidFill>
                  <a:schemeClr val="tx1"/>
                </a:solidFill>
              </a:rPr>
              <a:t>IEEE SA’s copyright policy is described in Clause 7 of the IEEE SA Standards Board Bylaws and Clause 6.1 of the IEEE SA Standards Board Operations Manual;</a:t>
            </a:r>
          </a:p>
          <a:p>
            <a:pPr>
              <a:buSzPct val="150000"/>
            </a:pPr>
            <a:r>
              <a:rPr lang="en-US" altLang="en-US" sz="1900" dirty="0">
                <a:solidFill>
                  <a:schemeClr val="tx1"/>
                </a:solidFill>
              </a:rPr>
              <a:t>Any material submitted during standards development, whether verbal, recorded, or in written form, is a Contribution and shall comply with the IEEE SA Copyright Policy; </a:t>
            </a:r>
          </a:p>
          <a:p>
            <a:pPr>
              <a:buSzPct val="150000"/>
            </a:pPr>
            <a:r>
              <a:rPr lang="en-US" altLang="en-US" sz="1900" dirty="0">
                <a:solidFill>
                  <a:schemeClr val="tx1"/>
                </a:solidFill>
              </a:rPr>
              <a:t>Instruct the Secretary to record in the minutes of the relevant meeting: </a:t>
            </a:r>
          </a:p>
          <a:p>
            <a:pPr>
              <a:buSzPct val="150000"/>
            </a:pPr>
            <a:r>
              <a:rPr lang="en-US" altLang="en-US" sz="1900" dirty="0">
                <a:solidFill>
                  <a:schemeClr val="tx1"/>
                </a:solidFill>
              </a:rPr>
              <a:t>That the foregoing information was provided and that the copyright slides were shown (or provided beforehand). </a:t>
            </a:r>
          </a:p>
        </p:txBody>
      </p:sp>
      <p:sp>
        <p:nvSpPr>
          <p:cNvPr id="5" name="Date Placeholder 4">
            <a:extLst>
              <a:ext uri="{FF2B5EF4-FFF2-40B4-BE49-F238E27FC236}">
                <a16:creationId xmlns:a16="http://schemas.microsoft.com/office/drawing/2014/main" id="{250974CE-2CDC-E74E-996F-EEBA25769543}"/>
              </a:ext>
            </a:extLst>
          </p:cNvPr>
          <p:cNvSpPr>
            <a:spLocks noGrp="1"/>
          </p:cNvSpPr>
          <p:nvPr>
            <p:ph type="dt" sz="half" idx="10"/>
          </p:nvPr>
        </p:nvSpPr>
        <p:spPr/>
        <p:txBody>
          <a:bodyPr/>
          <a:lstStyle/>
          <a:p>
            <a:pPr>
              <a:defRPr/>
            </a:pPr>
            <a:fld id="{A27C57C8-0AB6-B54D-894A-EDDA7FA7607F}" type="datetime1">
              <a:rPr lang="en-US" smtClean="0"/>
              <a:t>7/23/20</a:t>
            </a:fld>
            <a:endParaRPr lang="en-US"/>
          </a:p>
        </p:txBody>
      </p:sp>
      <p:sp>
        <p:nvSpPr>
          <p:cNvPr id="6" name="Footer Placeholder 5">
            <a:extLst>
              <a:ext uri="{FF2B5EF4-FFF2-40B4-BE49-F238E27FC236}">
                <a16:creationId xmlns:a16="http://schemas.microsoft.com/office/drawing/2014/main" id="{0686B375-D2E0-2D4E-93BC-434AFAC66F71}"/>
              </a:ext>
            </a:extLst>
          </p:cNvPr>
          <p:cNvSpPr>
            <a:spLocks noGrp="1"/>
          </p:cNvSpPr>
          <p:nvPr>
            <p:ph type="ftr" sz="quarter" idx="11"/>
          </p:nvPr>
        </p:nvSpPr>
        <p:spPr/>
        <p:txBody>
          <a:bodyPr/>
          <a:lstStyle/>
          <a:p>
            <a:r>
              <a:rPr lang="en-US"/>
              <a:t>Doc #:5-20-0022-00-agen</a:t>
            </a:r>
            <a:endParaRPr lang="en-US" dirty="0"/>
          </a:p>
        </p:txBody>
      </p:sp>
    </p:spTree>
    <p:extLst>
      <p:ext uri="{BB962C8B-B14F-4D97-AF65-F5344CB8AC3E}">
        <p14:creationId xmlns:p14="http://schemas.microsoft.com/office/powerpoint/2010/main" val="4680597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8</a:t>
            </a:fld>
            <a:endParaRPr lang="en-US" altLang="en-US"/>
          </a:p>
        </p:txBody>
      </p:sp>
      <p:sp>
        <p:nvSpPr>
          <p:cNvPr id="2" name="Title 1">
            <a:extLst>
              <a:ext uri="{FF2B5EF4-FFF2-40B4-BE49-F238E27FC236}">
                <a16:creationId xmlns:a16="http://schemas.microsoft.com/office/drawing/2014/main" id="{18F35D6E-8E8E-F34A-B092-B630F318A70F}"/>
              </a:ext>
            </a:extLst>
          </p:cNvPr>
          <p:cNvSpPr>
            <a:spLocks noGrp="1"/>
          </p:cNvSpPr>
          <p:nvPr>
            <p:ph type="title" idx="4294967295"/>
          </p:nvPr>
        </p:nvSpPr>
        <p:spPr>
          <a:xfrm>
            <a:off x="0" y="455613"/>
            <a:ext cx="8229600" cy="819150"/>
          </a:xfrm>
        </p:spPr>
        <p:txBody>
          <a:bodyPr>
            <a:normAutofit/>
          </a:bodyPr>
          <a:lstStyle/>
          <a:p>
            <a:r>
              <a:rPr lang="en-US" altLang="en-US" dirty="0">
                <a:solidFill>
                  <a:schemeClr val="tx1"/>
                </a:solidFill>
              </a:rPr>
              <a:t>IEEE SA Copyright Policy</a:t>
            </a:r>
            <a:endParaRPr lang="en-US" dirty="0">
              <a:solidFill>
                <a:schemeClr val="tx1"/>
              </a:solidFill>
            </a:endParaRPr>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453710" y="1607337"/>
            <a:ext cx="8229600" cy="4525963"/>
          </a:xfrm>
        </p:spPr>
        <p:txBody>
          <a:bodyPr>
            <a:normAutofit/>
          </a:bodyPr>
          <a:lstStyle/>
          <a:p>
            <a:r>
              <a:rPr lang="en-US" altLang="en-US" sz="2133" dirty="0">
                <a:solidFill>
                  <a:schemeClr val="tx1"/>
                </a:solidFill>
              </a:rPr>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1000" dirty="0">
              <a:solidFill>
                <a:schemeClr val="tx1"/>
              </a:solidFill>
              <a:latin typeface="Calibri" pitchFamily="34" charset="0"/>
              <a:cs typeface="Calibri" pitchFamily="34" charset="0"/>
            </a:endParaRPr>
          </a:p>
          <a:p>
            <a:pPr lvl="2">
              <a:buSzPct val="150000"/>
            </a:pPr>
            <a:r>
              <a:rPr lang="en-US" altLang="en-US" sz="1867" dirty="0">
                <a:solidFill>
                  <a:schemeClr val="tx1"/>
                </a:solidFill>
              </a:rPr>
              <a:t>Previously Published material (copyright assertion indicated) shall not be presented/submitted to the Working Group nor incorporated into a Working Group draft unless permission is granted. </a:t>
            </a:r>
          </a:p>
          <a:p>
            <a:pPr lvl="2">
              <a:buSzPct val="150000"/>
            </a:pPr>
            <a:r>
              <a:rPr lang="en-US" altLang="en-US" sz="1867" dirty="0">
                <a:solidFill>
                  <a:schemeClr val="tx1"/>
                </a:solidFill>
              </a:rPr>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solidFill>
                  <a:schemeClr val="tx1"/>
                </a:solidFill>
              </a:rPr>
              <a:t>For material that is not previously Published, IEEE is automatically granted a license to use any material that is presented or submitted.</a:t>
            </a:r>
          </a:p>
          <a:p>
            <a:pPr lvl="2">
              <a:buSzPct val="150000"/>
            </a:pPr>
            <a:endParaRPr lang="en-US" altLang="en-US" sz="1867" dirty="0">
              <a:solidFill>
                <a:schemeClr val="tx1"/>
              </a:solidFill>
            </a:endParaRPr>
          </a:p>
        </p:txBody>
      </p:sp>
      <p:sp>
        <p:nvSpPr>
          <p:cNvPr id="5" name="Date Placeholder 4">
            <a:extLst>
              <a:ext uri="{FF2B5EF4-FFF2-40B4-BE49-F238E27FC236}">
                <a16:creationId xmlns:a16="http://schemas.microsoft.com/office/drawing/2014/main" id="{A163862F-AD1F-544B-B19B-2723FDF36A63}"/>
              </a:ext>
            </a:extLst>
          </p:cNvPr>
          <p:cNvSpPr>
            <a:spLocks noGrp="1"/>
          </p:cNvSpPr>
          <p:nvPr>
            <p:ph type="dt" sz="half" idx="10"/>
          </p:nvPr>
        </p:nvSpPr>
        <p:spPr/>
        <p:txBody>
          <a:bodyPr/>
          <a:lstStyle/>
          <a:p>
            <a:pPr>
              <a:defRPr/>
            </a:pPr>
            <a:fld id="{7BE93877-675C-B54F-9FB1-58509100EF1E}" type="datetime1">
              <a:rPr lang="en-US" smtClean="0"/>
              <a:t>7/23/20</a:t>
            </a:fld>
            <a:endParaRPr lang="en-US"/>
          </a:p>
        </p:txBody>
      </p:sp>
      <p:sp>
        <p:nvSpPr>
          <p:cNvPr id="6" name="Footer Placeholder 5">
            <a:extLst>
              <a:ext uri="{FF2B5EF4-FFF2-40B4-BE49-F238E27FC236}">
                <a16:creationId xmlns:a16="http://schemas.microsoft.com/office/drawing/2014/main" id="{BFE65ACE-008D-8842-84EE-211C7F8FE29C}"/>
              </a:ext>
            </a:extLst>
          </p:cNvPr>
          <p:cNvSpPr>
            <a:spLocks noGrp="1"/>
          </p:cNvSpPr>
          <p:nvPr>
            <p:ph type="ftr" sz="quarter" idx="11"/>
          </p:nvPr>
        </p:nvSpPr>
        <p:spPr/>
        <p:txBody>
          <a:bodyPr/>
          <a:lstStyle/>
          <a:p>
            <a:r>
              <a:rPr lang="en-US"/>
              <a:t>Doc #:5-20-0022-00-agen</a:t>
            </a:r>
            <a:endParaRPr lang="en-US" dirty="0"/>
          </a:p>
        </p:txBody>
      </p:sp>
    </p:spTree>
    <p:extLst>
      <p:ext uri="{BB962C8B-B14F-4D97-AF65-F5344CB8AC3E}">
        <p14:creationId xmlns:p14="http://schemas.microsoft.com/office/powerpoint/2010/main" val="88810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2" name="Title 1">
            <a:extLst>
              <a:ext uri="{FF2B5EF4-FFF2-40B4-BE49-F238E27FC236}">
                <a16:creationId xmlns:a16="http://schemas.microsoft.com/office/drawing/2014/main" id="{18F35D6E-8E8E-F34A-B092-B630F318A70F}"/>
              </a:ext>
            </a:extLst>
          </p:cNvPr>
          <p:cNvSpPr>
            <a:spLocks noGrp="1"/>
          </p:cNvSpPr>
          <p:nvPr>
            <p:ph type="title" idx="4294967295"/>
          </p:nvPr>
        </p:nvSpPr>
        <p:spPr>
          <a:xfrm>
            <a:off x="0" y="455613"/>
            <a:ext cx="8229600" cy="819150"/>
          </a:xfrm>
        </p:spPr>
        <p:txBody>
          <a:bodyPr>
            <a:normAutofit/>
          </a:bodyPr>
          <a:lstStyle/>
          <a:p>
            <a:r>
              <a:rPr lang="en-US" altLang="en-US" dirty="0">
                <a:solidFill>
                  <a:schemeClr val="tx1"/>
                </a:solidFill>
              </a:rPr>
              <a:t>IEEE SA Copyright Policy</a:t>
            </a:r>
            <a:endParaRPr lang="en-US" dirty="0">
              <a:solidFill>
                <a:schemeClr val="tx1"/>
              </a:solidFill>
            </a:endParaRPr>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solidFill>
                  <a:schemeClr val="tx1"/>
                </a:solidFill>
              </a:rPr>
              <a:t>The IEEE SA Copyright Policy is described in the IEEE SA Standards Board Bylaws and IEEE SA Standards Board Operations Manual</a:t>
            </a:r>
            <a:br>
              <a:rPr lang="en-US" dirty="0">
                <a:solidFill>
                  <a:schemeClr val="tx1"/>
                </a:solidFill>
              </a:rPr>
            </a:br>
            <a:endParaRPr lang="en-US" dirty="0">
              <a:solidFill>
                <a:schemeClr val="tx1"/>
              </a:solidFill>
            </a:endParaRPr>
          </a:p>
          <a:p>
            <a:pPr lvl="3">
              <a:buSzPct val="150000"/>
            </a:pPr>
            <a:r>
              <a:rPr lang="en-US" sz="2267" dirty="0">
                <a:solidFill>
                  <a:schemeClr val="tx1"/>
                </a:solidFill>
              </a:rPr>
              <a:t>IEEE SA Copyright Policy, see </a:t>
            </a:r>
            <a:br>
              <a:rPr lang="en-US" sz="2267" dirty="0">
                <a:solidFill>
                  <a:schemeClr val="tx1"/>
                </a:solidFill>
              </a:rPr>
            </a:br>
            <a:r>
              <a:rPr lang="en-US" sz="2267" dirty="0">
                <a:solidFill>
                  <a:schemeClr val="tx1"/>
                </a:solidFill>
              </a:rPr>
              <a:t>	Clause 7 of the IEEE SA Standards Board Bylaws</a:t>
            </a:r>
            <a:br>
              <a:rPr lang="en-US" sz="2267" dirty="0">
                <a:solidFill>
                  <a:schemeClr val="tx1"/>
                </a:solidFill>
              </a:rPr>
            </a:br>
            <a:r>
              <a:rPr lang="en-US" sz="2267" dirty="0">
                <a:solidFill>
                  <a:schemeClr val="tx1"/>
                </a:solidFill>
              </a:rPr>
              <a:t> 	</a:t>
            </a:r>
            <a:r>
              <a:rPr lang="en-US" sz="1867" dirty="0">
                <a:solidFill>
                  <a:schemeClr val="tx1"/>
                </a:solidFill>
                <a:hlinkClick r:id="rId2">
                  <a:extLst>
                    <a:ext uri="{A12FA001-AC4F-418D-AE19-62706E023703}">
                      <ahyp:hlinkClr xmlns:ahyp="http://schemas.microsoft.com/office/drawing/2018/hyperlinkcolor" val="tx"/>
                    </a:ext>
                  </a:extLst>
                </a:hlinkClick>
              </a:rPr>
              <a:t>https://standards.ieee.org/about/policies/bylaws/sect6-7.html#7</a:t>
            </a:r>
            <a:br>
              <a:rPr lang="en-US" sz="1867" dirty="0">
                <a:solidFill>
                  <a:schemeClr val="tx1"/>
                </a:solidFill>
              </a:rPr>
            </a:br>
            <a:r>
              <a:rPr lang="en-US" sz="2267" dirty="0">
                <a:solidFill>
                  <a:schemeClr val="tx1"/>
                </a:solidFill>
              </a:rPr>
              <a:t>	Clause 6.1 of the IEEE SA Standards Board Operations Manual</a:t>
            </a:r>
            <a:br>
              <a:rPr lang="en-US" sz="2267" dirty="0">
                <a:solidFill>
                  <a:schemeClr val="tx1"/>
                </a:solidFill>
              </a:rPr>
            </a:br>
            <a:r>
              <a:rPr lang="en-US" sz="2267" dirty="0">
                <a:solidFill>
                  <a:schemeClr val="tx1"/>
                </a:solidFill>
              </a:rPr>
              <a:t>	</a:t>
            </a:r>
            <a:r>
              <a:rPr lang="en-US" sz="1867" dirty="0">
                <a:solidFill>
                  <a:schemeClr val="tx1"/>
                </a:solidFill>
                <a:hlinkClick r:id="rId3">
                  <a:extLst>
                    <a:ext uri="{A12FA001-AC4F-418D-AE19-62706E023703}">
                      <ahyp:hlinkClr xmlns:ahyp="http://schemas.microsoft.com/office/drawing/2018/hyperlinkcolor" val="tx"/>
                    </a:ext>
                  </a:extLst>
                </a:hlinkClick>
              </a:rPr>
              <a:t>https://standards.ieee.org/about/policies/opman/sect6.html</a:t>
            </a:r>
            <a:br>
              <a:rPr lang="en-US" sz="1867" dirty="0">
                <a:solidFill>
                  <a:schemeClr val="tx1"/>
                </a:solidFill>
              </a:rPr>
            </a:br>
            <a:endParaRPr lang="en-US" sz="1867" dirty="0">
              <a:solidFill>
                <a:schemeClr val="tx1"/>
              </a:solidFill>
            </a:endParaRPr>
          </a:p>
          <a:p>
            <a:pPr lvl="2">
              <a:buSzPct val="150000"/>
            </a:pPr>
            <a:r>
              <a:rPr lang="en-US" dirty="0">
                <a:solidFill>
                  <a:schemeClr val="tx1"/>
                </a:solidFill>
              </a:rPr>
              <a:t>IEEE SA Copyright Permission</a:t>
            </a:r>
          </a:p>
          <a:p>
            <a:pPr lvl="3">
              <a:buSzPct val="150000"/>
            </a:pPr>
            <a:r>
              <a:rPr lang="en-US" sz="1867" dirty="0">
                <a:solidFill>
                  <a:schemeClr val="tx1"/>
                </a:solidFill>
                <a:hlinkClick r:id="rId4">
                  <a:extLst>
                    <a:ext uri="{A12FA001-AC4F-418D-AE19-62706E023703}">
                      <ahyp:hlinkClr xmlns:ahyp="http://schemas.microsoft.com/office/drawing/2018/hyperlinkcolor" val="tx"/>
                    </a:ext>
                  </a:extLst>
                </a:hlinkClick>
              </a:rPr>
              <a:t>https://standards.ieee.org/content/dam/ieee-standards/standards/web/documents/other/permissionltrs.zip</a:t>
            </a:r>
            <a:br>
              <a:rPr lang="en-US" sz="1867" dirty="0">
                <a:solidFill>
                  <a:schemeClr val="tx1"/>
                </a:solidFill>
              </a:rPr>
            </a:br>
            <a:endParaRPr lang="en-US" sz="1867" dirty="0">
              <a:solidFill>
                <a:schemeClr val="tx1"/>
              </a:solidFill>
            </a:endParaRPr>
          </a:p>
          <a:p>
            <a:pPr lvl="2">
              <a:buSzPct val="150000"/>
            </a:pPr>
            <a:r>
              <a:rPr lang="en-US" dirty="0">
                <a:solidFill>
                  <a:schemeClr val="tx1"/>
                </a:solidFill>
              </a:rPr>
              <a:t>IEEE SA Copyright FAQs</a:t>
            </a:r>
          </a:p>
          <a:p>
            <a:pPr lvl="3">
              <a:buSzPct val="150000"/>
            </a:pPr>
            <a:r>
              <a:rPr lang="en-US" sz="1867" dirty="0">
                <a:solidFill>
                  <a:schemeClr val="tx1"/>
                </a:solidFill>
                <a:hlinkClick r:id="rId5">
                  <a:extLst>
                    <a:ext uri="{A12FA001-AC4F-418D-AE19-62706E023703}">
                      <ahyp:hlinkClr xmlns:ahyp="http://schemas.microsoft.com/office/drawing/2018/hyperlinkcolor" val="tx"/>
                    </a:ext>
                  </a:extLst>
                </a:hlinkClick>
              </a:rPr>
              <a:t>http://standards.ieee.org/faqs/copyrights.html/</a:t>
            </a:r>
            <a:endParaRPr lang="en-US" sz="1867" dirty="0">
              <a:solidFill>
                <a:schemeClr val="tx1"/>
              </a:solidFill>
            </a:endParaRPr>
          </a:p>
          <a:p>
            <a:pPr lvl="2">
              <a:buSzPct val="150000"/>
            </a:pPr>
            <a:r>
              <a:rPr lang="en-US" dirty="0">
                <a:solidFill>
                  <a:schemeClr val="tx1"/>
                </a:solidFill>
              </a:rPr>
              <a:t>IEEE SA Best Practices for IEEE Standards Development </a:t>
            </a:r>
          </a:p>
          <a:p>
            <a:pPr lvl="3">
              <a:buSzPct val="150000"/>
            </a:pPr>
            <a:r>
              <a:rPr lang="en-US" sz="1867" dirty="0">
                <a:solidFill>
                  <a:schemeClr val="tx1"/>
                </a:solidFill>
                <a:hlinkClick r:id="rId6">
                  <a:extLst>
                    <a:ext uri="{A12FA001-AC4F-418D-AE19-62706E023703}">
                      <ahyp:hlinkClr xmlns:ahyp="http://schemas.microsoft.com/office/drawing/2018/hyperlinkcolor" val="tx"/>
                    </a:ext>
                  </a:extLst>
                </a:hlinkClick>
              </a:rPr>
              <a:t>http://standards.ieee.org/develop/policies/best_practices_for_ieee_standards_development_051215.pdf</a:t>
            </a:r>
            <a:br>
              <a:rPr lang="en-US" sz="1867" dirty="0">
                <a:solidFill>
                  <a:schemeClr val="tx1"/>
                </a:solidFill>
              </a:rPr>
            </a:br>
            <a:endParaRPr lang="en-US" sz="1867" dirty="0">
              <a:solidFill>
                <a:schemeClr val="tx1"/>
              </a:solidFill>
            </a:endParaRPr>
          </a:p>
          <a:p>
            <a:pPr lvl="2">
              <a:buSzPct val="150000"/>
            </a:pPr>
            <a:r>
              <a:rPr lang="en-US" dirty="0">
                <a:solidFill>
                  <a:schemeClr val="tx1"/>
                </a:solidFill>
              </a:rPr>
              <a:t>Distribution of Draft Standards (see 6.1.3 of the SASB Operations Manual)</a:t>
            </a:r>
          </a:p>
          <a:p>
            <a:pPr lvl="3">
              <a:buSzPct val="150000"/>
            </a:pPr>
            <a:r>
              <a:rPr lang="en-US" sz="1867" dirty="0">
                <a:solidFill>
                  <a:schemeClr val="tx1"/>
                </a:solidFill>
                <a:hlinkClick r:id="rId3">
                  <a:extLst>
                    <a:ext uri="{A12FA001-AC4F-418D-AE19-62706E023703}">
                      <ahyp:hlinkClr xmlns:ahyp="http://schemas.microsoft.com/office/drawing/2018/hyperlinkcolor" val="tx"/>
                    </a:ext>
                  </a:extLst>
                </a:hlinkClick>
              </a:rPr>
              <a:t>https://standards.ieee.org/about/policies/opman/sect6.html</a:t>
            </a:r>
            <a:endParaRPr lang="en-US" sz="1867" dirty="0">
              <a:solidFill>
                <a:schemeClr val="tx1"/>
              </a:solidFill>
            </a:endParaRPr>
          </a:p>
          <a:p>
            <a:pPr lvl="2">
              <a:buSzPct val="150000"/>
            </a:pPr>
            <a:endParaRPr lang="en-US" altLang="en-US" sz="1867" dirty="0">
              <a:solidFill>
                <a:schemeClr val="tx1"/>
              </a:solidFill>
            </a:endParaRPr>
          </a:p>
        </p:txBody>
      </p:sp>
      <p:sp>
        <p:nvSpPr>
          <p:cNvPr id="5" name="Date Placeholder 4">
            <a:extLst>
              <a:ext uri="{FF2B5EF4-FFF2-40B4-BE49-F238E27FC236}">
                <a16:creationId xmlns:a16="http://schemas.microsoft.com/office/drawing/2014/main" id="{FC91C324-E0AC-7447-9998-4FC85C9A1EF0}"/>
              </a:ext>
            </a:extLst>
          </p:cNvPr>
          <p:cNvSpPr>
            <a:spLocks noGrp="1"/>
          </p:cNvSpPr>
          <p:nvPr>
            <p:ph type="dt" sz="half" idx="10"/>
          </p:nvPr>
        </p:nvSpPr>
        <p:spPr/>
        <p:txBody>
          <a:bodyPr/>
          <a:lstStyle/>
          <a:p>
            <a:pPr>
              <a:defRPr/>
            </a:pPr>
            <a:fld id="{12F7CAF1-CA2B-BE4A-A74C-769232A714FA}" type="datetime1">
              <a:rPr lang="en-US" smtClean="0"/>
              <a:t>7/23/20</a:t>
            </a:fld>
            <a:endParaRPr lang="en-US"/>
          </a:p>
        </p:txBody>
      </p:sp>
      <p:sp>
        <p:nvSpPr>
          <p:cNvPr id="6" name="Footer Placeholder 5">
            <a:extLst>
              <a:ext uri="{FF2B5EF4-FFF2-40B4-BE49-F238E27FC236}">
                <a16:creationId xmlns:a16="http://schemas.microsoft.com/office/drawing/2014/main" id="{E1ECC213-ACDB-1F44-83A2-A75C7F858B8F}"/>
              </a:ext>
            </a:extLst>
          </p:cNvPr>
          <p:cNvSpPr>
            <a:spLocks noGrp="1"/>
          </p:cNvSpPr>
          <p:nvPr>
            <p:ph type="ftr" sz="quarter" idx="11"/>
          </p:nvPr>
        </p:nvSpPr>
        <p:spPr/>
        <p:txBody>
          <a:bodyPr/>
          <a:lstStyle/>
          <a:p>
            <a:r>
              <a:rPr lang="en-US"/>
              <a:t>Doc #:5-20-0022-00-agen</a:t>
            </a:r>
            <a:endParaRPr lang="en-US" dirty="0"/>
          </a:p>
        </p:txBody>
      </p:sp>
    </p:spTree>
    <p:extLst>
      <p:ext uri="{BB962C8B-B14F-4D97-AF65-F5344CB8AC3E}">
        <p14:creationId xmlns:p14="http://schemas.microsoft.com/office/powerpoint/2010/main" val="1320381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23381</TotalTime>
  <Words>3975</Words>
  <Application>Microsoft Macintosh PowerPoint</Application>
  <PresentationFormat>On-screen Show (4:3)</PresentationFormat>
  <Paragraphs>639</Paragraphs>
  <Slides>40</Slides>
  <Notes>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40</vt:i4>
      </vt:variant>
    </vt:vector>
  </HeadingPairs>
  <TitlesOfParts>
    <vt:vector size="48" baseType="lpstr">
      <vt:lpstr>Arial</vt:lpstr>
      <vt:lpstr>Calibri</vt:lpstr>
      <vt:lpstr>Helvetica</vt:lpstr>
      <vt:lpstr>Lucida Grande</vt:lpstr>
      <vt:lpstr>Monotype Sorts</vt:lpstr>
      <vt:lpstr>Montserrat</vt:lpstr>
      <vt:lpstr>Times New Roman</vt:lpstr>
      <vt:lpstr>Office Theme</vt:lpstr>
      <vt:lpstr>PowerPoint Presentation</vt:lpstr>
      <vt:lpstr> Electronic Meeting Details </vt:lpstr>
      <vt:lpstr>Rules</vt:lpstr>
      <vt:lpstr>Current Membership</vt:lpstr>
      <vt:lpstr> Draft Agenda</vt:lpstr>
      <vt:lpstr>Approval of Agenda</vt:lpstr>
      <vt:lpstr>INSTRUCTIONS FOR CHAIRS OF STANDARDS DEVELOPMENT ACTIVITIES</vt:lpstr>
      <vt:lpstr>IEEE SA Copyright Policy</vt:lpstr>
      <vt:lpstr>IEEE SA Copyright Policy</vt:lpstr>
      <vt:lpstr>Participants have a duty to inform the IEEE</vt:lpstr>
      <vt:lpstr>Ways to inform IEEE</vt:lpstr>
      <vt:lpstr>Other guidelines for IEEE WG meetings</vt:lpstr>
      <vt:lpstr>Patent-related information</vt:lpstr>
      <vt:lpstr>Minutes for approval</vt:lpstr>
      <vt:lpstr>Current Status for 1900.5.1</vt:lpstr>
      <vt:lpstr>Current Status for 1900.5.2a</vt:lpstr>
      <vt:lpstr>Current Status for 1900.5a</vt:lpstr>
      <vt:lpstr>Other DySPAN-SC Activities</vt:lpstr>
      <vt:lpstr>PowerPoint Presentation</vt:lpstr>
      <vt:lpstr>1900.5 Marketing Inputs</vt:lpstr>
      <vt:lpstr>1900.5 Meeting Planning and Review</vt:lpstr>
      <vt:lpstr>1900.5 Adjourn</vt:lpstr>
      <vt:lpstr>1900.5.2a Ad-hoc</vt:lpstr>
      <vt:lpstr>1900.5 WG Closing Meeting</vt:lpstr>
      <vt:lpstr>Rules</vt:lpstr>
      <vt:lpstr> Draft Agenda</vt:lpstr>
      <vt:lpstr>Approval of Agenda</vt:lpstr>
      <vt:lpstr>INSTRUCTIONS FOR CHAIRS OF STANDARDS DEVELOPMENT ACTIVITIES</vt:lpstr>
      <vt:lpstr>IEEE SA Copyright Policy</vt:lpstr>
      <vt:lpstr>IEEE SA Copyright Policy</vt:lpstr>
      <vt:lpstr>Participants have a duty to inform the IEEE</vt:lpstr>
      <vt:lpstr>Ways to inform IEEE</vt:lpstr>
      <vt:lpstr>Other guidelines for IEEE WG meetings</vt:lpstr>
      <vt:lpstr>Patent-related information</vt:lpstr>
      <vt:lpstr>Current Status for 1900.5.1</vt:lpstr>
      <vt:lpstr>Current Status for 1900.5.2a</vt:lpstr>
      <vt:lpstr>Current Status for 1900.5a</vt:lpstr>
      <vt:lpstr>1900.5 Meeting Planning and Review</vt:lpstr>
      <vt:lpstr>1900.5 AOB</vt:lpstr>
      <vt:lpstr>1900.5 Adjourn</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Tony Rennier</cp:lastModifiedBy>
  <cp:revision>525</cp:revision>
  <dcterms:created xsi:type="dcterms:W3CDTF">2013-08-13T02:52:21Z</dcterms:created>
  <dcterms:modified xsi:type="dcterms:W3CDTF">2020-07-23T13:52:06Z</dcterms:modified>
</cp:coreProperties>
</file>