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36" r:id="rId15"/>
    <p:sldId id="455" r:id="rId16"/>
    <p:sldId id="437" r:id="rId17"/>
    <p:sldId id="438" r:id="rId18"/>
    <p:sldId id="439" r:id="rId19"/>
    <p:sldId id="426" r:id="rId20"/>
    <p:sldId id="440" r:id="rId21"/>
    <p:sldId id="430" r:id="rId22"/>
    <p:sldId id="418" r:id="rId23"/>
    <p:sldId id="454" r:id="rId24"/>
    <p:sldId id="435" r:id="rId25"/>
    <p:sldId id="434" r:id="rId26"/>
    <p:sldId id="432" r:id="rId27"/>
    <p:sldId id="456" r:id="rId28"/>
    <p:sldId id="441" r:id="rId29"/>
    <p:sldId id="442" r:id="rId30"/>
    <p:sldId id="443" r:id="rId31"/>
    <p:sldId id="444" r:id="rId32"/>
    <p:sldId id="445" r:id="rId33"/>
    <p:sldId id="446" r:id="rId34"/>
    <p:sldId id="447" r:id="rId35"/>
    <p:sldId id="448" r:id="rId36"/>
    <p:sldId id="449" r:id="rId37"/>
    <p:sldId id="450" r:id="rId38"/>
    <p:sldId id="451" r:id="rId39"/>
    <p:sldId id="452" r:id="rId40"/>
    <p:sldId id="453"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2D5DE1-5E6F-414C-A27F-31A36B616689}" v="38" dt="2020-04-08T20:45:46.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97" autoAdjust="0"/>
    <p:restoredTop sz="97557"/>
  </p:normalViewPr>
  <p:slideViewPr>
    <p:cSldViewPr>
      <p:cViewPr varScale="1">
        <p:scale>
          <a:sx n="266" d="100"/>
          <a:sy n="266" d="100"/>
        </p:scale>
        <p:origin x="368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52D5DE1-5E6F-414C-A27F-31A36B616689}"/>
    <pc:docChg chg="custSel addSld delSld modSld sldOrd">
      <pc:chgData name="Tony Rennier" userId="c9404d753a9a413b" providerId="LiveId" clId="{D52D5DE1-5E6F-414C-A27F-31A36B616689}" dt="2020-04-08T20:47:04.062" v="1710" actId="2696"/>
      <pc:docMkLst>
        <pc:docMk/>
      </pc:docMkLst>
      <pc:sldChg chg="modSp">
        <pc:chgData name="Tony Rennier" userId="c9404d753a9a413b" providerId="LiveId" clId="{D52D5DE1-5E6F-414C-A27F-31A36B616689}" dt="2020-04-04T17:24:34.936" v="24" actId="20577"/>
        <pc:sldMkLst>
          <pc:docMk/>
          <pc:sldMk cId="0" sldId="332"/>
        </pc:sldMkLst>
        <pc:spChg chg="mod">
          <ac:chgData name="Tony Rennier" userId="c9404d753a9a413b" providerId="LiveId" clId="{D52D5DE1-5E6F-414C-A27F-31A36B616689}" dt="2020-04-04T17:24:34.936" v="24" actId="20577"/>
          <ac:spMkLst>
            <pc:docMk/>
            <pc:sldMk cId="0" sldId="332"/>
            <ac:spMk id="6147" creationId="{00000000-0000-0000-0000-000000000000}"/>
          </ac:spMkLst>
        </pc:spChg>
      </pc:sldChg>
      <pc:sldChg chg="modSp">
        <pc:chgData name="Tony Rennier" userId="c9404d753a9a413b" providerId="LiveId" clId="{D52D5DE1-5E6F-414C-A27F-31A36B616689}" dt="2020-04-08T20:46:37.162" v="1709" actId="20577"/>
        <pc:sldMkLst>
          <pc:docMk/>
          <pc:sldMk cId="3042167414" sldId="413"/>
        </pc:sldMkLst>
        <pc:spChg chg="mod">
          <ac:chgData name="Tony Rennier" userId="c9404d753a9a413b" providerId="LiveId" clId="{D52D5DE1-5E6F-414C-A27F-31A36B616689}" dt="2020-04-08T20:04:29.134" v="1221" actId="20577"/>
          <ac:spMkLst>
            <pc:docMk/>
            <pc:sldMk cId="3042167414" sldId="413"/>
            <ac:spMk id="2" creationId="{FDDD04C9-9911-4851-8BFD-5E105A025686}"/>
          </ac:spMkLst>
        </pc:spChg>
        <pc:graphicFrameChg chg="mod modGraphic">
          <ac:chgData name="Tony Rennier" userId="c9404d753a9a413b" providerId="LiveId" clId="{D52D5DE1-5E6F-414C-A27F-31A36B616689}" dt="2020-04-08T20:46:37.162" v="1709" actId="20577"/>
          <ac:graphicFrameMkLst>
            <pc:docMk/>
            <pc:sldMk cId="3042167414" sldId="413"/>
            <ac:graphicFrameMk id="5" creationId="{513F4249-95C7-B545-AEE8-3C816ACC17DF}"/>
          </ac:graphicFrameMkLst>
        </pc:graphicFrameChg>
      </pc:sldChg>
      <pc:sldChg chg="modSp">
        <pc:chgData name="Tony Rennier" userId="c9404d753a9a413b" providerId="LiveId" clId="{D52D5DE1-5E6F-414C-A27F-31A36B616689}" dt="2020-04-07T15:12:55.253" v="438" actId="20577"/>
        <pc:sldMkLst>
          <pc:docMk/>
          <pc:sldMk cId="3294939447" sldId="414"/>
        </pc:sldMkLst>
        <pc:spChg chg="mod">
          <ac:chgData name="Tony Rennier" userId="c9404d753a9a413b" providerId="LiveId" clId="{D52D5DE1-5E6F-414C-A27F-31A36B616689}" dt="2020-04-07T15:12:55.253" v="438" actId="20577"/>
          <ac:spMkLst>
            <pc:docMk/>
            <pc:sldMk cId="3294939447" sldId="414"/>
            <ac:spMk id="7171" creationId="{00000000-0000-0000-0000-000000000000}"/>
          </ac:spMkLst>
        </pc:spChg>
      </pc:sldChg>
      <pc:sldChg chg="addSp delSp modSp">
        <pc:chgData name="Tony Rennier" userId="c9404d753a9a413b" providerId="LiveId" clId="{D52D5DE1-5E6F-414C-A27F-31A36B616689}" dt="2020-04-04T17:35:44.318" v="64" actId="207"/>
        <pc:sldMkLst>
          <pc:docMk/>
          <pc:sldMk cId="4252532195" sldId="418"/>
        </pc:sldMkLst>
        <pc:graphicFrameChg chg="add mod modGraphic">
          <ac:chgData name="Tony Rennier" userId="c9404d753a9a413b" providerId="LiveId" clId="{D52D5DE1-5E6F-414C-A27F-31A36B616689}" dt="2020-04-04T17:35:44.318" v="64" actId="207"/>
          <ac:graphicFrameMkLst>
            <pc:docMk/>
            <pc:sldMk cId="4252532195" sldId="418"/>
            <ac:graphicFrameMk id="2" creationId="{FB5F7F4E-4D85-844B-B9D8-31905BCFD874}"/>
          </ac:graphicFrameMkLst>
        </pc:graphicFrameChg>
        <pc:picChg chg="del">
          <ac:chgData name="Tony Rennier" userId="c9404d753a9a413b" providerId="LiveId" clId="{D52D5DE1-5E6F-414C-A27F-31A36B616689}" dt="2020-04-04T17:28:59.268" v="39" actId="478"/>
          <ac:picMkLst>
            <pc:docMk/>
            <pc:sldMk cId="4252532195" sldId="418"/>
            <ac:picMk id="19" creationId="{72C845B7-F664-8041-8610-631A23B1A80F}"/>
          </ac:picMkLst>
        </pc:picChg>
      </pc:sldChg>
      <pc:sldChg chg="del">
        <pc:chgData name="Tony Rennier" userId="c9404d753a9a413b" providerId="LiveId" clId="{D52D5DE1-5E6F-414C-A27F-31A36B616689}" dt="2020-04-06T11:44:43.212" v="363" actId="2696"/>
        <pc:sldMkLst>
          <pc:docMk/>
          <pc:sldMk cId="3164434433" sldId="420"/>
        </pc:sldMkLst>
      </pc:sldChg>
      <pc:sldChg chg="del">
        <pc:chgData name="Tony Rennier" userId="c9404d753a9a413b" providerId="LiveId" clId="{D52D5DE1-5E6F-414C-A27F-31A36B616689}" dt="2020-04-04T17:39:31.578" v="104" actId="2696"/>
        <pc:sldMkLst>
          <pc:docMk/>
          <pc:sldMk cId="1478240961" sldId="421"/>
        </pc:sldMkLst>
      </pc:sldChg>
      <pc:sldChg chg="del">
        <pc:chgData name="Tony Rennier" userId="c9404d753a9a413b" providerId="LiveId" clId="{D52D5DE1-5E6F-414C-A27F-31A36B616689}" dt="2020-04-04T17:41:38.554" v="106" actId="2696"/>
        <pc:sldMkLst>
          <pc:docMk/>
          <pc:sldMk cId="2468285529" sldId="422"/>
        </pc:sldMkLst>
      </pc:sldChg>
      <pc:sldChg chg="del">
        <pc:chgData name="Tony Rennier" userId="c9404d753a9a413b" providerId="LiveId" clId="{D52D5DE1-5E6F-414C-A27F-31A36B616689}" dt="2020-04-04T17:47:08.747" v="240" actId="2696"/>
        <pc:sldMkLst>
          <pc:docMk/>
          <pc:sldMk cId="1332064760" sldId="423"/>
        </pc:sldMkLst>
      </pc:sldChg>
      <pc:sldChg chg="del">
        <pc:chgData name="Tony Rennier" userId="c9404d753a9a413b" providerId="LiveId" clId="{D52D5DE1-5E6F-414C-A27F-31A36B616689}" dt="2020-04-04T17:47:31.802" v="242" actId="2696"/>
        <pc:sldMkLst>
          <pc:docMk/>
          <pc:sldMk cId="1674976760" sldId="424"/>
        </pc:sldMkLst>
      </pc:sldChg>
      <pc:sldChg chg="del">
        <pc:chgData name="Tony Rennier" userId="c9404d753a9a413b" providerId="LiveId" clId="{D52D5DE1-5E6F-414C-A27F-31A36B616689}" dt="2020-04-04T17:48:10.149" v="252" actId="2696"/>
        <pc:sldMkLst>
          <pc:docMk/>
          <pc:sldMk cId="3561858740" sldId="425"/>
        </pc:sldMkLst>
      </pc:sldChg>
      <pc:sldChg chg="modSp">
        <pc:chgData name="Tony Rennier" userId="c9404d753a9a413b" providerId="LiveId" clId="{D52D5DE1-5E6F-414C-A27F-31A36B616689}" dt="2020-04-07T15:47:00.847" v="1133" actId="20577"/>
        <pc:sldMkLst>
          <pc:docMk/>
          <pc:sldMk cId="603797575" sldId="426"/>
        </pc:sldMkLst>
        <pc:spChg chg="mod">
          <ac:chgData name="Tony Rennier" userId="c9404d753a9a413b" providerId="LiveId" clId="{D52D5DE1-5E6F-414C-A27F-31A36B616689}" dt="2020-04-07T15:47:00.847" v="1133" actId="20577"/>
          <ac:spMkLst>
            <pc:docMk/>
            <pc:sldMk cId="603797575" sldId="426"/>
            <ac:spMk id="15363" creationId="{00000000-0000-0000-0000-000000000000}"/>
          </ac:spMkLst>
        </pc:spChg>
      </pc:sldChg>
      <pc:sldChg chg="del">
        <pc:chgData name="Tony Rennier" userId="c9404d753a9a413b" providerId="LiveId" clId="{D52D5DE1-5E6F-414C-A27F-31A36B616689}" dt="2020-04-04T17:49:15.858" v="271" actId="2696"/>
        <pc:sldMkLst>
          <pc:docMk/>
          <pc:sldMk cId="79255631" sldId="427"/>
        </pc:sldMkLst>
      </pc:sldChg>
      <pc:sldChg chg="del">
        <pc:chgData name="Tony Rennier" userId="c9404d753a9a413b" providerId="LiveId" clId="{D52D5DE1-5E6F-414C-A27F-31A36B616689}" dt="2020-04-04T17:51:28.454" v="317" actId="2696"/>
        <pc:sldMkLst>
          <pc:docMk/>
          <pc:sldMk cId="783116670" sldId="428"/>
        </pc:sldMkLst>
      </pc:sldChg>
      <pc:sldChg chg="del">
        <pc:chgData name="Tony Rennier" userId="c9404d753a9a413b" providerId="LiveId" clId="{D52D5DE1-5E6F-414C-A27F-31A36B616689}" dt="2020-04-04T17:51:42.610" v="318" actId="2696"/>
        <pc:sldMkLst>
          <pc:docMk/>
          <pc:sldMk cId="4189304034" sldId="429"/>
        </pc:sldMkLst>
      </pc:sldChg>
      <pc:sldChg chg="modSp add">
        <pc:chgData name="Tony Rennier" userId="c9404d753a9a413b" providerId="LiveId" clId="{D52D5DE1-5E6F-414C-A27F-31A36B616689}" dt="2020-04-04T17:52:49.720" v="325" actId="20577"/>
        <pc:sldMkLst>
          <pc:docMk/>
          <pc:sldMk cId="55390906" sldId="430"/>
        </pc:sldMkLst>
        <pc:spChg chg="mod">
          <ac:chgData name="Tony Rennier" userId="c9404d753a9a413b" providerId="LiveId" clId="{D52D5DE1-5E6F-414C-A27F-31A36B616689}" dt="2020-04-04T17:52:49.720" v="325" actId="20577"/>
          <ac:spMkLst>
            <pc:docMk/>
            <pc:sldMk cId="55390906" sldId="430"/>
            <ac:spMk id="17411" creationId="{00000000-0000-0000-0000-000000000000}"/>
          </ac:spMkLst>
        </pc:spChg>
      </pc:sldChg>
      <pc:sldChg chg="del">
        <pc:chgData name="Tony Rennier" userId="c9404d753a9a413b" providerId="LiveId" clId="{D52D5DE1-5E6F-414C-A27F-31A36B616689}" dt="2020-04-04T17:52:03.021" v="319" actId="2696"/>
        <pc:sldMkLst>
          <pc:docMk/>
          <pc:sldMk cId="2118648526" sldId="430"/>
        </pc:sldMkLst>
      </pc:sldChg>
      <pc:sldChg chg="del">
        <pc:chgData name="Tony Rennier" userId="c9404d753a9a413b" providerId="LiveId" clId="{D52D5DE1-5E6F-414C-A27F-31A36B616689}" dt="2020-04-04T17:49:24.737" v="272" actId="2696"/>
        <pc:sldMkLst>
          <pc:docMk/>
          <pc:sldMk cId="1100617856" sldId="431"/>
        </pc:sldMkLst>
      </pc:sldChg>
      <pc:sldChg chg="modSp add ord">
        <pc:chgData name="Tony Rennier" userId="c9404d753a9a413b" providerId="LiveId" clId="{D52D5DE1-5E6F-414C-A27F-31A36B616689}" dt="2020-04-04T17:27:37.218" v="35" actId="20577"/>
        <pc:sldMkLst>
          <pc:docMk/>
          <pc:sldMk cId="3755566592" sldId="432"/>
        </pc:sldMkLst>
        <pc:spChg chg="mod">
          <ac:chgData name="Tony Rennier" userId="c9404d753a9a413b" providerId="LiveId" clId="{D52D5DE1-5E6F-414C-A27F-31A36B616689}" dt="2020-04-04T17:27:37.218" v="35" actId="20577"/>
          <ac:spMkLst>
            <pc:docMk/>
            <pc:sldMk cId="3755566592" sldId="432"/>
            <ac:spMk id="6147" creationId="{00000000-0000-0000-0000-000000000000}"/>
          </ac:spMkLst>
        </pc:spChg>
      </pc:sldChg>
      <pc:sldChg chg="add del">
        <pc:chgData name="Tony Rennier" userId="c9404d753a9a413b" providerId="LiveId" clId="{D52D5DE1-5E6F-414C-A27F-31A36B616689}" dt="2020-04-08T20:47:04.062" v="1710" actId="2696"/>
        <pc:sldMkLst>
          <pc:docMk/>
          <pc:sldMk cId="2629656625" sldId="433"/>
        </pc:sldMkLst>
      </pc:sldChg>
      <pc:sldChg chg="modSp add del ord">
        <pc:chgData name="Tony Rennier" userId="c9404d753a9a413b" providerId="LiveId" clId="{D52D5DE1-5E6F-414C-A27F-31A36B616689}" dt="2020-04-08T20:45:38.111" v="1706" actId="2696"/>
        <pc:sldMkLst>
          <pc:docMk/>
          <pc:sldMk cId="3456108607" sldId="433"/>
        </pc:sldMkLst>
        <pc:spChg chg="mod">
          <ac:chgData name="Tony Rennier" userId="c9404d753a9a413b" providerId="LiveId" clId="{D52D5DE1-5E6F-414C-A27F-31A36B616689}" dt="2020-04-08T20:00:00.424" v="1165" actId="20577"/>
          <ac:spMkLst>
            <pc:docMk/>
            <pc:sldMk cId="3456108607" sldId="433"/>
            <ac:spMk id="2" creationId="{FDDD04C9-9911-4851-8BFD-5E105A025686}"/>
          </ac:spMkLst>
        </pc:spChg>
        <pc:graphicFrameChg chg="mod modGraphic">
          <ac:chgData name="Tony Rennier" userId="c9404d753a9a413b" providerId="LiveId" clId="{D52D5DE1-5E6F-414C-A27F-31A36B616689}" dt="2020-04-08T20:01:39.977" v="1205" actId="20577"/>
          <ac:graphicFrameMkLst>
            <pc:docMk/>
            <pc:sldMk cId="3456108607" sldId="433"/>
            <ac:graphicFrameMk id="5" creationId="{513F4249-95C7-B545-AEE8-3C816ACC17DF}"/>
          </ac:graphicFrameMkLst>
        </pc:graphicFrameChg>
      </pc:sldChg>
      <pc:sldChg chg="add">
        <pc:chgData name="Tony Rennier" userId="c9404d753a9a413b" providerId="LiveId" clId="{D52D5DE1-5E6F-414C-A27F-31A36B616689}" dt="2020-04-04T17:28:45.259" v="38"/>
        <pc:sldMkLst>
          <pc:docMk/>
          <pc:sldMk cId="1988827352" sldId="434"/>
        </pc:sldMkLst>
      </pc:sldChg>
      <pc:sldChg chg="addSp delSp modSp add">
        <pc:chgData name="Tony Rennier" userId="c9404d753a9a413b" providerId="LiveId" clId="{D52D5DE1-5E6F-414C-A27F-31A36B616689}" dt="2020-04-04T17:37:00.993" v="93" actId="20577"/>
        <pc:sldMkLst>
          <pc:docMk/>
          <pc:sldMk cId="2828235138" sldId="435"/>
        </pc:sldMkLst>
        <pc:spChg chg="del">
          <ac:chgData name="Tony Rennier" userId="c9404d753a9a413b" providerId="LiveId" clId="{D52D5DE1-5E6F-414C-A27F-31A36B616689}" dt="2020-04-04T17:36:46.734" v="66"/>
          <ac:spMkLst>
            <pc:docMk/>
            <pc:sldMk cId="2828235138" sldId="435"/>
            <ac:spMk id="2" creationId="{1A951ABA-B2CD-9E46-B4D0-182DD172A674}"/>
          </ac:spMkLst>
        </pc:spChg>
        <pc:spChg chg="del">
          <ac:chgData name="Tony Rennier" userId="c9404d753a9a413b" providerId="LiveId" clId="{D52D5DE1-5E6F-414C-A27F-31A36B616689}" dt="2020-04-04T17:36:46.734" v="66"/>
          <ac:spMkLst>
            <pc:docMk/>
            <pc:sldMk cId="2828235138" sldId="435"/>
            <ac:spMk id="3" creationId="{66D21845-A502-B540-87C1-5D80144C2BDD}"/>
          </ac:spMkLst>
        </pc:spChg>
        <pc:spChg chg="add mod">
          <ac:chgData name="Tony Rennier" userId="c9404d753a9a413b" providerId="LiveId" clId="{D52D5DE1-5E6F-414C-A27F-31A36B616689}" dt="2020-04-04T17:37:00.993" v="93" actId="20577"/>
          <ac:spMkLst>
            <pc:docMk/>
            <pc:sldMk cId="2828235138" sldId="435"/>
            <ac:spMk id="7" creationId="{417512A8-AD02-5941-BC3D-815DE2868829}"/>
          </ac:spMkLst>
        </pc:spChg>
      </pc:sldChg>
      <pc:sldChg chg="modSp add">
        <pc:chgData name="Tony Rennier" userId="c9404d753a9a413b" providerId="LiveId" clId="{D52D5DE1-5E6F-414C-A27F-31A36B616689}" dt="2020-04-07T15:16:47.290" v="450" actId="20577"/>
        <pc:sldMkLst>
          <pc:docMk/>
          <pc:sldMk cId="1718155793" sldId="436"/>
        </pc:sldMkLst>
        <pc:spChg chg="mod">
          <ac:chgData name="Tony Rennier" userId="c9404d753a9a413b" providerId="LiveId" clId="{D52D5DE1-5E6F-414C-A27F-31A36B616689}" dt="2020-04-07T15:16:47.290" v="450" actId="20577"/>
          <ac:spMkLst>
            <pc:docMk/>
            <pc:sldMk cId="1718155793" sldId="436"/>
            <ac:spMk id="12291" creationId="{00000000-0000-0000-0000-000000000000}"/>
          </ac:spMkLst>
        </pc:spChg>
      </pc:sldChg>
      <pc:sldChg chg="modSp add">
        <pc:chgData name="Tony Rennier" userId="c9404d753a9a413b" providerId="LiveId" clId="{D52D5DE1-5E6F-414C-A27F-31A36B616689}" dt="2020-04-07T15:28:13.064" v="568" actId="20577"/>
        <pc:sldMkLst>
          <pc:docMk/>
          <pc:sldMk cId="2720461886" sldId="437"/>
        </pc:sldMkLst>
        <pc:spChg chg="mod">
          <ac:chgData name="Tony Rennier" userId="c9404d753a9a413b" providerId="LiveId" clId="{D52D5DE1-5E6F-414C-A27F-31A36B616689}" dt="2020-04-04T17:46:15.082" v="236" actId="1076"/>
          <ac:spMkLst>
            <pc:docMk/>
            <pc:sldMk cId="2720461886" sldId="437"/>
            <ac:spMk id="3" creationId="{2F8E4F24-DE71-3C42-A75A-B99CD46BD16D}"/>
          </ac:spMkLst>
        </pc:spChg>
        <pc:spChg chg="mod">
          <ac:chgData name="Tony Rennier" userId="c9404d753a9a413b" providerId="LiveId" clId="{D52D5DE1-5E6F-414C-A27F-31A36B616689}" dt="2020-04-07T15:28:13.064" v="568" actId="20577"/>
          <ac:spMkLst>
            <pc:docMk/>
            <pc:sldMk cId="2720461886" sldId="437"/>
            <ac:spMk id="14339" creationId="{00000000-0000-0000-0000-000000000000}"/>
          </ac:spMkLst>
        </pc:spChg>
        <pc:picChg chg="mod">
          <ac:chgData name="Tony Rennier" userId="c9404d753a9a413b" providerId="LiveId" clId="{D52D5DE1-5E6F-414C-A27F-31A36B616689}" dt="2020-04-04T17:46:18.920" v="237" actId="1076"/>
          <ac:picMkLst>
            <pc:docMk/>
            <pc:sldMk cId="2720461886" sldId="437"/>
            <ac:picMk id="2" creationId="{4F01BBF2-CACB-5743-BB97-917E0EDD06C2}"/>
          </ac:picMkLst>
        </pc:picChg>
      </pc:sldChg>
      <pc:sldChg chg="modSp add">
        <pc:chgData name="Tony Rennier" userId="c9404d753a9a413b" providerId="LiveId" clId="{D52D5DE1-5E6F-414C-A27F-31A36B616689}" dt="2020-04-07T15:36:47.597" v="686" actId="20577"/>
        <pc:sldMkLst>
          <pc:docMk/>
          <pc:sldMk cId="4280698295" sldId="438"/>
        </pc:sldMkLst>
        <pc:spChg chg="mod">
          <ac:chgData name="Tony Rennier" userId="c9404d753a9a413b" providerId="LiveId" clId="{D52D5DE1-5E6F-414C-A27F-31A36B616689}" dt="2020-04-07T15:36:47.597" v="686" actId="20577"/>
          <ac:spMkLst>
            <pc:docMk/>
            <pc:sldMk cId="4280698295" sldId="438"/>
            <ac:spMk id="14339" creationId="{00000000-0000-0000-0000-000000000000}"/>
          </ac:spMkLst>
        </pc:spChg>
      </pc:sldChg>
      <pc:sldChg chg="modSp add">
        <pc:chgData name="Tony Rennier" userId="c9404d753a9a413b" providerId="LiveId" clId="{D52D5DE1-5E6F-414C-A27F-31A36B616689}" dt="2020-04-07T15:39:56.219" v="814" actId="20577"/>
        <pc:sldMkLst>
          <pc:docMk/>
          <pc:sldMk cId="4099803424" sldId="439"/>
        </pc:sldMkLst>
        <pc:spChg chg="mod">
          <ac:chgData name="Tony Rennier" userId="c9404d753a9a413b" providerId="LiveId" clId="{D52D5DE1-5E6F-414C-A27F-31A36B616689}" dt="2020-04-07T15:39:56.219" v="814" actId="20577"/>
          <ac:spMkLst>
            <pc:docMk/>
            <pc:sldMk cId="4099803424" sldId="439"/>
            <ac:spMk id="14339" creationId="{00000000-0000-0000-0000-000000000000}"/>
          </ac:spMkLst>
        </pc:spChg>
      </pc:sldChg>
      <pc:sldChg chg="modSp add">
        <pc:chgData name="Tony Rennier" userId="c9404d753a9a413b" providerId="LiveId" clId="{D52D5DE1-5E6F-414C-A27F-31A36B616689}" dt="2020-04-07T15:47:28.366" v="1141" actId="20577"/>
        <pc:sldMkLst>
          <pc:docMk/>
          <pc:sldMk cId="364832886" sldId="440"/>
        </pc:sldMkLst>
        <pc:spChg chg="mod">
          <ac:chgData name="Tony Rennier" userId="c9404d753a9a413b" providerId="LiveId" clId="{D52D5DE1-5E6F-414C-A27F-31A36B616689}" dt="2020-04-07T15:47:28.366" v="1141" actId="20577"/>
          <ac:spMkLst>
            <pc:docMk/>
            <pc:sldMk cId="364832886" sldId="440"/>
            <ac:spMk id="3" creationId="{00000000-0000-0000-0000-000000000000}"/>
          </ac:spMkLst>
        </pc:spChg>
      </pc:sldChg>
      <pc:sldChg chg="add">
        <pc:chgData name="Tony Rennier" userId="c9404d753a9a413b" providerId="LiveId" clId="{D52D5DE1-5E6F-414C-A27F-31A36B616689}" dt="2020-04-04T17:53:52.406" v="326"/>
        <pc:sldMkLst>
          <pc:docMk/>
          <pc:sldMk cId="735847398" sldId="441"/>
        </pc:sldMkLst>
      </pc:sldChg>
      <pc:sldChg chg="add">
        <pc:chgData name="Tony Rennier" userId="c9404d753a9a413b" providerId="LiveId" clId="{D52D5DE1-5E6F-414C-A27F-31A36B616689}" dt="2020-04-04T17:53:52.406" v="326"/>
        <pc:sldMkLst>
          <pc:docMk/>
          <pc:sldMk cId="394926274" sldId="442"/>
        </pc:sldMkLst>
      </pc:sldChg>
      <pc:sldChg chg="add">
        <pc:chgData name="Tony Rennier" userId="c9404d753a9a413b" providerId="LiveId" clId="{D52D5DE1-5E6F-414C-A27F-31A36B616689}" dt="2020-04-04T17:53:52.406" v="326"/>
        <pc:sldMkLst>
          <pc:docMk/>
          <pc:sldMk cId="2871114490" sldId="443"/>
        </pc:sldMkLst>
      </pc:sldChg>
      <pc:sldChg chg="add">
        <pc:chgData name="Tony Rennier" userId="c9404d753a9a413b" providerId="LiveId" clId="{D52D5DE1-5E6F-414C-A27F-31A36B616689}" dt="2020-04-04T17:53:52.406" v="326"/>
        <pc:sldMkLst>
          <pc:docMk/>
          <pc:sldMk cId="4281061301" sldId="444"/>
        </pc:sldMkLst>
      </pc:sldChg>
      <pc:sldChg chg="add">
        <pc:chgData name="Tony Rennier" userId="c9404d753a9a413b" providerId="LiveId" clId="{D52D5DE1-5E6F-414C-A27F-31A36B616689}" dt="2020-04-04T17:53:52.406" v="326"/>
        <pc:sldMkLst>
          <pc:docMk/>
          <pc:sldMk cId="1232661793" sldId="445"/>
        </pc:sldMkLst>
      </pc:sldChg>
      <pc:sldChg chg="add">
        <pc:chgData name="Tony Rennier" userId="c9404d753a9a413b" providerId="LiveId" clId="{D52D5DE1-5E6F-414C-A27F-31A36B616689}" dt="2020-04-04T17:53:52.406" v="326"/>
        <pc:sldMkLst>
          <pc:docMk/>
          <pc:sldMk cId="3795946835" sldId="446"/>
        </pc:sldMkLst>
      </pc:sldChg>
      <pc:sldChg chg="add">
        <pc:chgData name="Tony Rennier" userId="c9404d753a9a413b" providerId="LiveId" clId="{D52D5DE1-5E6F-414C-A27F-31A36B616689}" dt="2020-04-04T17:53:52.406" v="326"/>
        <pc:sldMkLst>
          <pc:docMk/>
          <pc:sldMk cId="287480161" sldId="447"/>
        </pc:sldMkLst>
      </pc:sldChg>
      <pc:sldChg chg="modSp add">
        <pc:chgData name="Tony Rennier" userId="c9404d753a9a413b" providerId="LiveId" clId="{D52D5DE1-5E6F-414C-A27F-31A36B616689}" dt="2020-04-08T20:17:11.421" v="1255" actId="20577"/>
        <pc:sldMkLst>
          <pc:docMk/>
          <pc:sldMk cId="1529763130" sldId="448"/>
        </pc:sldMkLst>
        <pc:spChg chg="mod">
          <ac:chgData name="Tony Rennier" userId="c9404d753a9a413b" providerId="LiveId" clId="{D52D5DE1-5E6F-414C-A27F-31A36B616689}" dt="2020-04-08T20:17:11.421" v="1255" actId="20577"/>
          <ac:spMkLst>
            <pc:docMk/>
            <pc:sldMk cId="1529763130" sldId="448"/>
            <ac:spMk id="14339" creationId="{00000000-0000-0000-0000-000000000000}"/>
          </ac:spMkLst>
        </pc:spChg>
      </pc:sldChg>
      <pc:sldChg chg="modSp add">
        <pc:chgData name="Tony Rennier" userId="c9404d753a9a413b" providerId="LiveId" clId="{D52D5DE1-5E6F-414C-A27F-31A36B616689}" dt="2020-04-08T20:22:26.674" v="1439" actId="20577"/>
        <pc:sldMkLst>
          <pc:docMk/>
          <pc:sldMk cId="350855214" sldId="449"/>
        </pc:sldMkLst>
        <pc:spChg chg="mod">
          <ac:chgData name="Tony Rennier" userId="c9404d753a9a413b" providerId="LiveId" clId="{D52D5DE1-5E6F-414C-A27F-31A36B616689}" dt="2020-04-08T20:22:26.674" v="1439" actId="20577"/>
          <ac:spMkLst>
            <pc:docMk/>
            <pc:sldMk cId="350855214" sldId="449"/>
            <ac:spMk id="14339" creationId="{00000000-0000-0000-0000-000000000000}"/>
          </ac:spMkLst>
        </pc:spChg>
      </pc:sldChg>
      <pc:sldChg chg="modSp add">
        <pc:chgData name="Tony Rennier" userId="c9404d753a9a413b" providerId="LiveId" clId="{D52D5DE1-5E6F-414C-A27F-31A36B616689}" dt="2020-04-08T20:25:41.213" v="1556" actId="20577"/>
        <pc:sldMkLst>
          <pc:docMk/>
          <pc:sldMk cId="3043028580" sldId="450"/>
        </pc:sldMkLst>
        <pc:spChg chg="mod">
          <ac:chgData name="Tony Rennier" userId="c9404d753a9a413b" providerId="LiveId" clId="{D52D5DE1-5E6F-414C-A27F-31A36B616689}" dt="2020-04-08T20:25:41.213" v="1556" actId="20577"/>
          <ac:spMkLst>
            <pc:docMk/>
            <pc:sldMk cId="3043028580" sldId="450"/>
            <ac:spMk id="14339" creationId="{00000000-0000-0000-0000-000000000000}"/>
          </ac:spMkLst>
        </pc:spChg>
      </pc:sldChg>
      <pc:sldChg chg="add">
        <pc:chgData name="Tony Rennier" userId="c9404d753a9a413b" providerId="LiveId" clId="{D52D5DE1-5E6F-414C-A27F-31A36B616689}" dt="2020-04-04T17:54:47.191" v="328"/>
        <pc:sldMkLst>
          <pc:docMk/>
          <pc:sldMk cId="4071260246" sldId="451"/>
        </pc:sldMkLst>
      </pc:sldChg>
      <pc:sldChg chg="modSp add">
        <pc:chgData name="Tony Rennier" userId="c9404d753a9a413b" providerId="LiveId" clId="{D52D5DE1-5E6F-414C-A27F-31A36B616689}" dt="2020-04-08T20:34:02.179" v="1705" actId="20577"/>
        <pc:sldMkLst>
          <pc:docMk/>
          <pc:sldMk cId="1767267483" sldId="452"/>
        </pc:sldMkLst>
        <pc:spChg chg="mod">
          <ac:chgData name="Tony Rennier" userId="c9404d753a9a413b" providerId="LiveId" clId="{D52D5DE1-5E6F-414C-A27F-31A36B616689}" dt="2020-04-08T20:26:40.311" v="1560" actId="27636"/>
          <ac:spMkLst>
            <pc:docMk/>
            <pc:sldMk cId="1767267483" sldId="452"/>
            <ac:spMk id="17410" creationId="{00000000-0000-0000-0000-000000000000}"/>
          </ac:spMkLst>
        </pc:spChg>
        <pc:spChg chg="mod">
          <ac:chgData name="Tony Rennier" userId="c9404d753a9a413b" providerId="LiveId" clId="{D52D5DE1-5E6F-414C-A27F-31A36B616689}" dt="2020-04-08T20:34:02.179" v="1705" actId="20577"/>
          <ac:spMkLst>
            <pc:docMk/>
            <pc:sldMk cId="1767267483" sldId="452"/>
            <ac:spMk id="17411" creationId="{00000000-0000-0000-0000-000000000000}"/>
          </ac:spMkLst>
        </pc:spChg>
      </pc:sldChg>
      <pc:sldChg chg="modSp add">
        <pc:chgData name="Tony Rennier" userId="c9404d753a9a413b" providerId="LiveId" clId="{D52D5DE1-5E6F-414C-A27F-31A36B616689}" dt="2020-04-04T17:55:40.708" v="341" actId="20577"/>
        <pc:sldMkLst>
          <pc:docMk/>
          <pc:sldMk cId="1213814687" sldId="453"/>
        </pc:sldMkLst>
        <pc:spChg chg="mod">
          <ac:chgData name="Tony Rennier" userId="c9404d753a9a413b" providerId="LiveId" clId="{D52D5DE1-5E6F-414C-A27F-31A36B616689}" dt="2020-04-04T17:55:40.708" v="341" actId="20577"/>
          <ac:spMkLst>
            <pc:docMk/>
            <pc:sldMk cId="1213814687" sldId="453"/>
            <ac:spMk id="17410" creationId="{00000000-0000-0000-0000-000000000000}"/>
          </ac:spMkLst>
        </pc:spChg>
      </pc:sldChg>
      <pc:sldChg chg="add">
        <pc:chgData name="Tony Rennier" userId="c9404d753a9a413b" providerId="LiveId" clId="{D52D5DE1-5E6F-414C-A27F-31A36B616689}" dt="2020-04-04T17:55:57.230" v="342"/>
        <pc:sldMkLst>
          <pc:docMk/>
          <pc:sldMk cId="4157851756" sldId="454"/>
        </pc:sldMkLst>
      </pc:sldChg>
      <pc:sldChg chg="modSp add">
        <pc:chgData name="Tony Rennier" userId="c9404d753a9a413b" providerId="LiveId" clId="{D52D5DE1-5E6F-414C-A27F-31A36B616689}" dt="2020-04-07T15:17:45.934" v="466" actId="20577"/>
        <pc:sldMkLst>
          <pc:docMk/>
          <pc:sldMk cId="1534349651" sldId="455"/>
        </pc:sldMkLst>
        <pc:spChg chg="mod">
          <ac:chgData name="Tony Rennier" userId="c9404d753a9a413b" providerId="LiveId" clId="{D52D5DE1-5E6F-414C-A27F-31A36B616689}" dt="2020-04-07T15:17:45.934" v="466" actId="20577"/>
          <ac:spMkLst>
            <pc:docMk/>
            <pc:sldMk cId="1534349651" sldId="455"/>
            <ac:spMk id="12291" creationId="{00000000-0000-0000-0000-000000000000}"/>
          </ac:spMkLst>
        </pc:spChg>
      </pc:sldChg>
      <pc:sldChg chg="modSp add">
        <pc:chgData name="Tony Rennier" userId="c9404d753a9a413b" providerId="LiveId" clId="{D52D5DE1-5E6F-414C-A27F-31A36B616689}" dt="2020-04-08T20:06:44.002" v="1247" actId="20577"/>
        <pc:sldMkLst>
          <pc:docMk/>
          <pc:sldMk cId="4198477832" sldId="456"/>
        </pc:sldMkLst>
        <pc:spChg chg="mod">
          <ac:chgData name="Tony Rennier" userId="c9404d753a9a413b" providerId="LiveId" clId="{D52D5DE1-5E6F-414C-A27F-31A36B616689}" dt="2020-04-08T20:06:44.002" v="1247" actId="20577"/>
          <ac:spMkLst>
            <pc:docMk/>
            <pc:sldMk cId="4198477832" sldId="456"/>
            <ac:spMk id="717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26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6990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34</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841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35</a:t>
            </a:fld>
            <a:endParaRPr lang="en-US"/>
          </a:p>
        </p:txBody>
      </p:sp>
    </p:spTree>
    <p:extLst>
      <p:ext uri="{BB962C8B-B14F-4D97-AF65-F5344CB8AC3E}">
        <p14:creationId xmlns:p14="http://schemas.microsoft.com/office/powerpoint/2010/main" val="279236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5F1737E-0E07-6249-A879-115D2C3F5BC0}" type="datetime1">
              <a:rPr lang="en-US" smtClean="0"/>
              <a:t>4/8/20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#:5-20-0007-00-agen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C8E88B-956F-DA48-95B9-CA5E2EE5F5A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EE506A-A0FD-C044-963C-9A771C21C496}"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B01963E-6368-3E4A-935F-3149B162A10F}" type="datetime1">
              <a:rPr lang="en-US" smtClean="0"/>
              <a:t>4/8/20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67FE49C-C1EE-8941-8A48-4447740AC8A6}" type="datetime1">
              <a:rPr lang="en-US" smtClean="0"/>
              <a:t>4/8/20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82BBDD3-2141-0B47-81E3-1766DBF66733}" type="datetime1">
              <a:rPr lang="en-US" smtClean="0"/>
              <a:t>4/8/20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DB908CD-2D57-C14B-B9E2-F4164EA575DD}" type="datetime1">
              <a:rPr lang="en-US" smtClean="0"/>
              <a:t>4/8/20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E5CE9A0-3DE1-FF45-8DDD-5605C25A1325}" type="datetime1">
              <a:rPr lang="en-US" smtClean="0"/>
              <a:t>4/8/20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A2F9EB5-B925-5E42-8340-4039E77E161F}" type="datetime1">
              <a:rPr lang="en-US" smtClean="0"/>
              <a:t>4/8/20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#:5-20-0007-00-agen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BDCDF2E9-52AA-FC42-9654-4729A3CF5309}" type="datetime1">
              <a:rPr lang="en-US" smtClean="0"/>
              <a:t>4/8/20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#:5-20-0007-00-agen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B24D93-07CA-6A47-B94C-4A821E856698}" type="datetime1">
              <a:rPr lang="en-US" smtClean="0"/>
              <a:t>4/8/20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EECAE9B-21A4-A14C-A652-6266AA2500D6}" type="datetime1">
              <a:rPr lang="en-US" smtClean="0"/>
              <a:t>4/8/20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#:5-20-0007-00-agen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2DFF609-5764-2B42-A425-21DB96A8BAC1}" type="datetime1">
              <a:rPr lang="en-US" smtClean="0"/>
              <a:t>4/8/20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#:5-20-0007-00-agen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30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07-08 April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07-08 April 2020</a:t>
            </a:r>
          </a:p>
          <a:p>
            <a:pPr eaLnBrk="0" hangingPunct="0"/>
            <a:r>
              <a:rPr lang="en-US" sz="1200" b="1" dirty="0">
                <a:latin typeface="Arial" pitchFamily="34" charset="0"/>
                <a:cs typeface="Times New Roman" pitchFamily="18" charset="0"/>
              </a:rPr>
              <a:t>Document No: 5-20-0007-00-agen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844927A-79F2-164A-A6CE-A3AF7E724EE2}" type="datetime1">
              <a:rPr lang="en-US" smtClean="0"/>
              <a:t>4/8/20</a:t>
            </a:fld>
            <a:endParaRPr lang="en-US"/>
          </a:p>
        </p:txBody>
      </p:sp>
      <p:sp>
        <p:nvSpPr>
          <p:cNvPr id="3" name="Footer Placeholder 2"/>
          <p:cNvSpPr>
            <a:spLocks noGrp="1"/>
          </p:cNvSpPr>
          <p:nvPr>
            <p:ph type="ftr" sz="quarter" idx="11"/>
          </p:nvPr>
        </p:nvSpPr>
        <p:spPr/>
        <p:txBody>
          <a:bodyPr/>
          <a:lstStyle/>
          <a:p>
            <a:pPr>
              <a:defRPr/>
            </a:pPr>
            <a:r>
              <a:rPr lang="en-US"/>
              <a:t>Doc #:5-20-0007-00-agen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B39AA77-C6CC-BA43-A4E5-CA547AE31AB8}"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9CB25D0-C429-9249-8B67-CCEB25B90F4C}"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B52E852-9CB5-3E4F-970A-783440FC4C92}"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2/7/20</a:t>
            </a:r>
            <a:r>
              <a:rPr lang="en-US" dirty="0"/>
              <a:t> </a:t>
            </a:r>
            <a:r>
              <a:rPr dirty="0"/>
              <a:t>WG minutes contained in </a:t>
            </a:r>
            <a:r>
              <a:rPr lang="en-US" dirty="0">
                <a:solidFill>
                  <a:schemeClr val="tx1"/>
                </a:solidFill>
              </a:rPr>
              <a:t>Doc #: 5-20-0005-00-mins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FB51200-2774-DC4E-AAB2-BDC0E8D8442D}" type="datetime1">
              <a:rPr lang="en-US" smtClean="0"/>
              <a:t>4/8/20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3/6/20</a:t>
            </a:r>
            <a:r>
              <a:rPr lang="en-US" dirty="0"/>
              <a:t> </a:t>
            </a:r>
            <a:r>
              <a:rPr dirty="0"/>
              <a:t>WG minutes contained in </a:t>
            </a:r>
            <a:r>
              <a:rPr lang="en-US" dirty="0">
                <a:solidFill>
                  <a:schemeClr val="tx1"/>
                </a:solidFill>
              </a:rPr>
              <a:t>Doc #: 5-20-0008-00-mins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John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FB51200-2774-DC4E-AAB2-BDC0E8D8442D}" type="datetime1">
              <a:rPr lang="en-US" smtClean="0"/>
              <a:t>4/8/20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4/7/20</a:t>
            </a:r>
          </a:p>
          <a:p>
            <a:pPr lvl="1"/>
            <a:r>
              <a:rPr lang="en-US" sz="1600" dirty="0"/>
              <a:t>1900.5.1 Comment Resolution Group</a:t>
            </a:r>
          </a:p>
          <a:p>
            <a:pPr lvl="2"/>
            <a:r>
              <a:rPr lang="en-US" sz="1200" dirty="0"/>
              <a:t>Met 4/3 </a:t>
            </a:r>
          </a:p>
          <a:p>
            <a:pPr lvl="3"/>
            <a:r>
              <a:rPr lang="en-US" sz="1050" dirty="0"/>
              <a:t>Reviewed comments</a:t>
            </a:r>
          </a:p>
          <a:p>
            <a:pPr lvl="2"/>
            <a:r>
              <a:rPr lang="en-US" sz="1450" dirty="0">
                <a:solidFill>
                  <a:srgbClr val="FF0000"/>
                </a:solidFill>
              </a:rPr>
              <a:t>Proposal for WG on Comment Resolution to be presented at 4/8 WG closing meeting - Perhaps </a:t>
            </a:r>
          </a:p>
          <a:p>
            <a:pPr lvl="1"/>
            <a:r>
              <a:rPr lang="en-US" sz="1600" dirty="0"/>
              <a:t>Schedule</a:t>
            </a:r>
          </a:p>
          <a:p>
            <a:pPr lvl="2"/>
            <a:r>
              <a:rPr lang="en-US" sz="1400" dirty="0"/>
              <a:t>Full review of drafting - 3/17 √</a:t>
            </a:r>
          </a:p>
          <a:p>
            <a:pPr lvl="2"/>
            <a:r>
              <a:rPr lang="en-US" sz="1400" dirty="0"/>
              <a:t>First WG Ballot - 2/19 √ 	</a:t>
            </a:r>
          </a:p>
          <a:p>
            <a:pPr lvl="2"/>
            <a:r>
              <a:rPr lang="en-US" sz="1400" dirty="0"/>
              <a:t>WG Recirc - 10/19 √</a:t>
            </a:r>
          </a:p>
          <a:p>
            <a:pPr lvl="2"/>
            <a:r>
              <a:rPr lang="en-US" sz="1400" dirty="0"/>
              <a:t>Sponsor Ballot - 11/19 √ 	</a:t>
            </a:r>
          </a:p>
          <a:p>
            <a:pPr lvl="2"/>
            <a:r>
              <a:rPr lang="en-US" sz="1400" dirty="0"/>
              <a:t>Sponsor Recirc - </a:t>
            </a:r>
            <a:r>
              <a:rPr lang="en-US" sz="1400" dirty="0">
                <a:solidFill>
                  <a:srgbClr val="FF0000"/>
                </a:solidFill>
              </a:rPr>
              <a:t>4/20</a:t>
            </a:r>
          </a:p>
          <a:p>
            <a:pPr lvl="2"/>
            <a:r>
              <a:rPr lang="en-US" sz="1400" dirty="0"/>
              <a:t>Sponsor Recirc 2 - 6/20</a:t>
            </a:r>
          </a:p>
          <a:p>
            <a:pPr lvl="2"/>
            <a:r>
              <a:rPr lang="en-US" sz="1400" dirty="0"/>
              <a:t>Submit to REVCOM - 8/20</a:t>
            </a:r>
          </a:p>
          <a:p>
            <a:pPr lvl="1"/>
            <a:r>
              <a:rPr lang="en-US" sz="1600" dirty="0"/>
              <a:t>Reinhard working on a reference implementation of 1900.5.1 </a:t>
            </a:r>
          </a:p>
          <a:p>
            <a:pPr lvl="2"/>
            <a:r>
              <a:rPr lang="en-US" sz="1400" dirty="0"/>
              <a:t>Shooting for an April F2F demonstration - postponed</a:t>
            </a:r>
          </a:p>
          <a:p>
            <a:pPr lvl="2"/>
            <a:r>
              <a:rPr lang="en-US" sz="1400" dirty="0"/>
              <a:t>Looking at Java but doesn’t support operator overload, C++ a better option</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423F957-C250-EC43-A91D-7D59A5FA025A}"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a:p>
            <a:r>
              <a:rPr lang="en-US" sz="1800" dirty="0"/>
              <a:t>3/6/20</a:t>
            </a:r>
          </a:p>
          <a:p>
            <a:pPr lvl="1"/>
            <a:r>
              <a:rPr lang="en-US" sz="1400" dirty="0"/>
              <a:t>Met with Carlos on schema changes</a:t>
            </a:r>
          </a:p>
          <a:p>
            <a:pPr lvl="2"/>
            <a:r>
              <a:rPr lang="en-US" sz="1000" dirty="0"/>
              <a:t>Specifying default values</a:t>
            </a:r>
          </a:p>
          <a:p>
            <a:pPr lvl="1"/>
            <a:r>
              <a:rPr lang="en-US" sz="1400" dirty="0"/>
              <a:t>Editorial and rule updates coming in</a:t>
            </a:r>
          </a:p>
          <a:p>
            <a:pPr lvl="1"/>
            <a:r>
              <a:rPr lang="en-US" sz="1400" dirty="0"/>
              <a:t>Still working toward a draft for approval for sponsor ballot at F2F</a:t>
            </a:r>
          </a:p>
          <a:p>
            <a:r>
              <a:rPr lang="en-US" sz="1800" dirty="0"/>
              <a:t>4/7/20 </a:t>
            </a:r>
          </a:p>
          <a:p>
            <a:pPr lvl="1"/>
            <a:r>
              <a:rPr lang="en-US" sz="1400" dirty="0"/>
              <a:t>Continuing to make progress</a:t>
            </a:r>
          </a:p>
          <a:p>
            <a:pPr lvl="1"/>
            <a:r>
              <a:rPr lang="en-US" sz="1400" dirty="0"/>
              <a:t>Changes will be reviewed in in 1600 Ad-hoc</a:t>
            </a:r>
          </a:p>
          <a:p>
            <a:pPr lvl="1"/>
            <a:r>
              <a:rPr lang="en-US" sz="1400" dirty="0"/>
              <a:t>Possible promotion to sponsor ballot in May</a:t>
            </a:r>
          </a:p>
        </p:txBody>
      </p:sp>
      <p:sp>
        <p:nvSpPr>
          <p:cNvPr id="4" name="Date Placeholder 3"/>
          <p:cNvSpPr>
            <a:spLocks noGrp="1"/>
          </p:cNvSpPr>
          <p:nvPr>
            <p:ph type="dt" sz="quarter" idx="10"/>
          </p:nvPr>
        </p:nvSpPr>
        <p:spPr>
          <a:xfrm>
            <a:off x="457200" y="6448425"/>
            <a:ext cx="2133600" cy="365125"/>
          </a:xfrm>
        </p:spPr>
        <p:txBody>
          <a:bodyPr/>
          <a:lstStyle/>
          <a:p>
            <a:pPr>
              <a:defRPr/>
            </a:pPr>
            <a:fld id="{BACDF618-4A02-6D40-9CD9-44BC633B74EB}"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28069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2/7/20</a:t>
            </a:r>
          </a:p>
          <a:p>
            <a:pPr lvl="1"/>
            <a:r>
              <a:rPr lang="en-US" sz="1400" dirty="0"/>
              <a:t>Exploring ideas working hard to set scope for the refresh</a:t>
            </a:r>
          </a:p>
          <a:p>
            <a:r>
              <a:rPr lang="en-US" sz="1800" dirty="0"/>
              <a:t>3/6/20</a:t>
            </a:r>
          </a:p>
          <a:p>
            <a:pPr lvl="1"/>
            <a:r>
              <a:rPr lang="en-US" sz="1400" dirty="0"/>
              <a:t>Last ad-hoc more details emerging from discussion</a:t>
            </a:r>
          </a:p>
          <a:p>
            <a:pPr lvl="1"/>
            <a:r>
              <a:rPr lang="en-US" sz="1400" dirty="0"/>
              <a:t>Still at a fundamental stage</a:t>
            </a:r>
          </a:p>
          <a:p>
            <a:pPr lvl="2"/>
            <a:r>
              <a:rPr lang="en-US" sz="1000" dirty="0"/>
              <a:t>Scope is still a matter for debate</a:t>
            </a:r>
          </a:p>
          <a:p>
            <a:pPr lvl="2"/>
            <a:r>
              <a:rPr lang="en-US" sz="1000" dirty="0"/>
              <a:t>Working relationship between parent and .1 and .2</a:t>
            </a:r>
          </a:p>
          <a:p>
            <a:pPr lvl="2"/>
            <a:r>
              <a:rPr lang="en-US" sz="1000" dirty="0"/>
              <a:t>Establishing a sound systems engineering process</a:t>
            </a:r>
          </a:p>
          <a:p>
            <a:r>
              <a:rPr lang="en-US" sz="1800" dirty="0"/>
              <a:t>4/7/20</a:t>
            </a:r>
          </a:p>
          <a:p>
            <a:pPr lvl="1"/>
            <a:r>
              <a:rPr lang="en-US" sz="1400" dirty="0"/>
              <a:t>Preparing for ad-hoc 1400 today</a:t>
            </a:r>
          </a:p>
          <a:p>
            <a:pPr lvl="1"/>
            <a:r>
              <a:rPr lang="en-US" sz="1400" dirty="0"/>
              <a:t>Received inputs from participants</a:t>
            </a:r>
          </a:p>
          <a:p>
            <a:pPr lvl="1"/>
            <a:r>
              <a:rPr lang="en-US" sz="1400" dirty="0"/>
              <a:t>Will be presenting ideas for moving forward</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8E36F19-21C8-744D-83B1-514249167B1E}"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099803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March 2019 </a:t>
            </a:r>
            <a:r>
              <a:rPr lang="en-US" sz="2400" dirty="0"/>
              <a:t>Leadership meeting – cancelled</a:t>
            </a:r>
          </a:p>
          <a:p>
            <a:r>
              <a:rPr lang="en-US" sz="2200" dirty="0"/>
              <a:t>Updates from 4/7/20 meeting</a:t>
            </a:r>
          </a:p>
          <a:p>
            <a:pPr lvl="1"/>
            <a:r>
              <a:rPr lang="en-US" sz="1800" dirty="0"/>
              <a:t>Machine learning study group a few weeks out, Alex to Chair</a:t>
            </a:r>
          </a:p>
          <a:p>
            <a:pPr lvl="1"/>
            <a:r>
              <a:rPr lang="en-US" sz="1800" dirty="0"/>
              <a:t>DARPA SC2 spectrum challenge message format a possible candidate for standardization</a:t>
            </a:r>
          </a:p>
          <a:p>
            <a:pPr lvl="2"/>
            <a:r>
              <a:rPr lang="en-US" sz="1400" dirty="0"/>
              <a:t>John Chapin in the process of releasing a report on the SC2 findings</a:t>
            </a:r>
          </a:p>
          <a:p>
            <a:pPr lvl="2"/>
            <a:r>
              <a:rPr lang="en-US" sz="1400" dirty="0"/>
              <a:t>John Chapin interested in support our efforts</a:t>
            </a:r>
          </a:p>
          <a:p>
            <a:pPr lvl="1"/>
            <a:endParaRPr lang="en-US" sz="1600" dirty="0"/>
          </a:p>
        </p:txBody>
      </p:sp>
      <p:sp>
        <p:nvSpPr>
          <p:cNvPr id="4" name="Date Placeholder 3"/>
          <p:cNvSpPr>
            <a:spLocks noGrp="1"/>
          </p:cNvSpPr>
          <p:nvPr>
            <p:ph type="dt" sz="quarter" idx="10"/>
          </p:nvPr>
        </p:nvSpPr>
        <p:spPr/>
        <p:txBody>
          <a:bodyPr/>
          <a:lstStyle/>
          <a:p>
            <a:pPr>
              <a:defRPr/>
            </a:pPr>
            <a:fld id="{ABC5F0F0-AFF4-9F45-A20F-3AD942613DC6}" type="datetime1">
              <a:rPr lang="en-US" smtClean="0"/>
              <a:t>4/8/20</a:t>
            </a:fld>
            <a:endParaRPr lang="en-US"/>
          </a:p>
        </p:txBody>
      </p:sp>
      <p:sp>
        <p:nvSpPr>
          <p:cNvPr id="5" name="Footer Placeholder 4"/>
          <p:cNvSpPr>
            <a:spLocks noGrp="1"/>
          </p:cNvSpPr>
          <p:nvPr>
            <p:ph type="ftr" sz="quarter" idx="11"/>
          </p:nvPr>
        </p:nvSpPr>
        <p:spPr/>
        <p:txBody>
          <a:bodyPr/>
          <a:lstStyle/>
          <a:p>
            <a:pPr>
              <a:defRPr/>
            </a:pPr>
            <a:r>
              <a:rPr lang="en-US"/>
              <a:t>Doc #:5-20-0007-00-agen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3274680-34E3-FF4A-9C26-E85FA6110D4E}" type="datetime1">
              <a:rPr lang="en-US" smtClean="0"/>
              <a:t>4/8/20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12/4</a:t>
            </a:r>
          </a:p>
          <a:p>
            <a:pPr lvl="1"/>
            <a:r>
              <a:rPr lang="en-US" sz="2000" dirty="0"/>
              <a:t>Andy Clegg (Google) interested again in SCM</a:t>
            </a:r>
          </a:p>
          <a:p>
            <a:pPr lvl="2"/>
            <a:r>
              <a:rPr lang="en-US" sz="1600" dirty="0"/>
              <a:t>PAL protection of interest</a:t>
            </a:r>
          </a:p>
          <a:p>
            <a:pPr lvl="2"/>
            <a:r>
              <a:rPr lang="en-US" sz="1600" dirty="0"/>
              <a:t>DAA coordination</a:t>
            </a:r>
          </a:p>
          <a:p>
            <a:pPr lvl="2"/>
            <a:r>
              <a:rPr lang="en-US" sz="1600" dirty="0"/>
              <a:t>WG1 </a:t>
            </a:r>
            <a:r>
              <a:rPr lang="en-US" sz="1600" dirty="0" err="1"/>
              <a:t>WINNForum</a:t>
            </a:r>
            <a:endParaRPr lang="en-US" sz="1600" dirty="0"/>
          </a:p>
          <a:p>
            <a:pPr lvl="1"/>
            <a:r>
              <a:rPr lang="en-US" sz="2000" dirty="0"/>
              <a:t>John teases new projects DoD</a:t>
            </a:r>
          </a:p>
          <a:p>
            <a:r>
              <a:rPr lang="en-US" sz="2400" dirty="0"/>
              <a:t>2/7/20</a:t>
            </a:r>
          </a:p>
          <a:p>
            <a:pPr lvl="1"/>
            <a:r>
              <a:rPr lang="en-US" sz="2000" dirty="0"/>
              <a:t>Waiting on response from Andy Clegg</a:t>
            </a:r>
          </a:p>
          <a:p>
            <a:pPr lvl="1"/>
            <a:r>
              <a:rPr lang="en-US" sz="2000" dirty="0"/>
              <a:t>PACOM investigate spectrum sharing with coalition partners</a:t>
            </a:r>
          </a:p>
          <a:p>
            <a:r>
              <a:rPr lang="en-US" sz="2400" dirty="0"/>
              <a:t>3/6/20</a:t>
            </a:r>
          </a:p>
          <a:p>
            <a:pPr lvl="1"/>
            <a:r>
              <a:rPr lang="en-US" sz="2000" dirty="0"/>
              <a:t>CBRS up and coming</a:t>
            </a:r>
          </a:p>
          <a:p>
            <a:r>
              <a:rPr lang="en-US" sz="2400" dirty="0"/>
              <a:t>4/7/20</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88F29CD8-C4FB-1C44-8912-3820ACEED269}"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5/1/20 1900.5 WG 08:00 -10:00 EST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55390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06198369-522F-8844-A13B-4617FC80ED42}" type="datetime1">
              <a:rPr lang="en-US" smtClean="0"/>
              <a:t>4/8/20</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#:5-20-0007-00-agen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graphicFrame>
        <p:nvGraphicFramePr>
          <p:cNvPr id="2" name="Table 1">
            <a:extLst>
              <a:ext uri="{FF2B5EF4-FFF2-40B4-BE49-F238E27FC236}">
                <a16:creationId xmlns:a16="http://schemas.microsoft.com/office/drawing/2014/main" id="{FB5F7F4E-4D85-844B-B9D8-31905BCFD874}"/>
              </a:ext>
            </a:extLst>
          </p:cNvPr>
          <p:cNvGraphicFramePr>
            <a:graphicFrameLocks noGrp="1"/>
          </p:cNvGraphicFramePr>
          <p:nvPr>
            <p:extLst>
              <p:ext uri="{D42A27DB-BD31-4B8C-83A1-F6EECF244321}">
                <p14:modId xmlns:p14="http://schemas.microsoft.com/office/powerpoint/2010/main" val="415704025"/>
              </p:ext>
            </p:extLst>
          </p:nvPr>
        </p:nvGraphicFramePr>
        <p:xfrm>
          <a:off x="914400" y="47332"/>
          <a:ext cx="7162801" cy="6151848"/>
        </p:xfrm>
        <a:graphic>
          <a:graphicData uri="http://schemas.openxmlformats.org/drawingml/2006/table">
            <a:tbl>
              <a:tblPr/>
              <a:tblGrid>
                <a:gridCol w="642454">
                  <a:extLst>
                    <a:ext uri="{9D8B030D-6E8A-4147-A177-3AD203B41FA5}">
                      <a16:colId xmlns:a16="http://schemas.microsoft.com/office/drawing/2014/main" val="2970266992"/>
                    </a:ext>
                  </a:extLst>
                </a:gridCol>
                <a:gridCol w="642454">
                  <a:extLst>
                    <a:ext uri="{9D8B030D-6E8A-4147-A177-3AD203B41FA5}">
                      <a16:colId xmlns:a16="http://schemas.microsoft.com/office/drawing/2014/main" val="1128126562"/>
                    </a:ext>
                  </a:extLst>
                </a:gridCol>
                <a:gridCol w="1377896">
                  <a:extLst>
                    <a:ext uri="{9D8B030D-6E8A-4147-A177-3AD203B41FA5}">
                      <a16:colId xmlns:a16="http://schemas.microsoft.com/office/drawing/2014/main" val="3278629294"/>
                    </a:ext>
                  </a:extLst>
                </a:gridCol>
                <a:gridCol w="1344083">
                  <a:extLst>
                    <a:ext uri="{9D8B030D-6E8A-4147-A177-3AD203B41FA5}">
                      <a16:colId xmlns:a16="http://schemas.microsoft.com/office/drawing/2014/main" val="864001582"/>
                    </a:ext>
                  </a:extLst>
                </a:gridCol>
                <a:gridCol w="1623041">
                  <a:extLst>
                    <a:ext uri="{9D8B030D-6E8A-4147-A177-3AD203B41FA5}">
                      <a16:colId xmlns:a16="http://schemas.microsoft.com/office/drawing/2014/main" val="1811443940"/>
                    </a:ext>
                  </a:extLst>
                </a:gridCol>
                <a:gridCol w="1532873">
                  <a:extLst>
                    <a:ext uri="{9D8B030D-6E8A-4147-A177-3AD203B41FA5}">
                      <a16:colId xmlns:a16="http://schemas.microsoft.com/office/drawing/2014/main" val="927554869"/>
                    </a:ext>
                  </a:extLst>
                </a:gridCol>
              </a:tblGrid>
              <a:tr h="274084">
                <a:tc gridSpan="6">
                  <a:txBody>
                    <a:bodyPr/>
                    <a:lstStyle/>
                    <a:p>
                      <a:pPr algn="ctr" fontAlgn="ctr"/>
                      <a:r>
                        <a:rPr lang="en-US" sz="800" b="1" i="0" u="none" strike="noStrike">
                          <a:effectLst/>
                          <a:latin typeface="Times New Roman" panose="02020603050405020304" pitchFamily="18" charset="0"/>
                        </a:rPr>
                        <a:t>27</a:t>
                      </a:r>
                      <a:r>
                        <a:rPr lang="en-US" sz="800" b="1" i="0" u="none" strike="noStrike" baseline="30000">
                          <a:effectLst/>
                          <a:latin typeface="Times New Roman" panose="02020603050405020304" pitchFamily="18" charset="0"/>
                        </a:rPr>
                        <a:t>th</a:t>
                      </a:r>
                      <a:r>
                        <a:rPr lang="en-US" sz="800" b="1" i="0" u="none" strike="noStrike">
                          <a:effectLst/>
                          <a:latin typeface="Times New Roman" panose="02020603050405020304" pitchFamily="18" charset="0"/>
                        </a:rPr>
                        <a:t> General Meeting of IEEE DySPAN-SC: Meeting Schedule - all times are Eastern Standard Time (UTC - 5)</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7-9 April 2020</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Doc #: sc-20-0002-00-MTNG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5241236"/>
                  </a:ext>
                </a:extLst>
              </a:tr>
              <a:tr h="283750">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8169263"/>
                  </a:ext>
                </a:extLst>
              </a:tr>
              <a:tr h="124726">
                <a:tc gridSpan="6">
                  <a:txBody>
                    <a:bodyPr/>
                    <a:lstStyle/>
                    <a:p>
                      <a:pPr algn="ctr" fontAlgn="ctr"/>
                      <a:r>
                        <a:rPr lang="en-US" sz="800" b="1" i="0" u="none" strike="noStrike">
                          <a:effectLst/>
                          <a:latin typeface="Times New Roman" panose="02020603050405020304" pitchFamily="18" charset="0"/>
                        </a:rPr>
                        <a:t>                                  Tuesday, 7 April 2020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2943401"/>
                  </a:ext>
                </a:extLst>
              </a:tr>
              <a:tr h="363887">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0" i="0" u="none" strike="noStrike">
                          <a:effectLst/>
                          <a:latin typeface="Times New Roman" panose="02020603050405020304" pitchFamily="18" charset="0"/>
                        </a:rPr>
                        <a:t>DySPAN-SC Plenary (13:00 UTC / 09:00 EST)</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Reports from DySPAN-SC officers</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Opening Reports from 1900.1, 1900.2, 1900.5, 1900.6 WGs </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Administrative items /  AoB</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7275669"/>
                  </a:ext>
                </a:extLst>
              </a:tr>
              <a:tr h="124726">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Morning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2884950"/>
                  </a:ext>
                </a:extLst>
              </a:tr>
              <a:tr h="190206">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 WG Opening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3339355344"/>
                  </a:ext>
                </a:extLst>
              </a:tr>
              <a:tr h="106017">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4906561"/>
                  </a:ext>
                </a:extLst>
              </a:tr>
              <a:tr h="187088">
                <a:tc>
                  <a:txBody>
                    <a:bodyPr/>
                    <a:lstStyle/>
                    <a:p>
                      <a:pPr algn="ctr" fontAlgn="ctr"/>
                      <a:r>
                        <a:rPr lang="en-US" sz="800" b="0" i="0" u="none" strike="noStrike">
                          <a:effectLst/>
                          <a:latin typeface="Times New Roman" panose="02020603050405020304" pitchFamily="18" charset="0"/>
                        </a:rPr>
                        <a:t>14:00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dirty="0">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1900.5a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945712711"/>
                  </a:ext>
                </a:extLst>
              </a:tr>
              <a:tr h="106017">
                <a:tc>
                  <a:txBody>
                    <a:bodyPr/>
                    <a:lstStyle/>
                    <a:p>
                      <a:pPr algn="ctr" fontAlgn="ctr"/>
                      <a:r>
                        <a:rPr lang="en-US" sz="800" b="0" i="0" u="none" strike="noStrike">
                          <a:effectLst/>
                          <a:latin typeface="Times New Roman" panose="02020603050405020304" pitchFamily="18" charset="0"/>
                        </a:rPr>
                        <a:t>15:30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2582659"/>
                  </a:ext>
                </a:extLst>
              </a:tr>
              <a:tr h="194883">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1900.5.2a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974206911"/>
                  </a:ext>
                </a:extLst>
              </a:tr>
              <a:tr h="99780">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Recess</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73159657"/>
                  </a:ext>
                </a:extLst>
              </a:tr>
              <a:tr h="289988">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5783852"/>
                  </a:ext>
                </a:extLst>
              </a:tr>
              <a:tr h="106017">
                <a:tc gridSpan="6">
                  <a:txBody>
                    <a:bodyPr/>
                    <a:lstStyle/>
                    <a:p>
                      <a:pPr algn="ctr" fontAlgn="ctr"/>
                      <a:r>
                        <a:rPr lang="en-US" sz="800" b="1" i="0" u="none" strike="noStrike" dirty="0">
                          <a:effectLst/>
                          <a:latin typeface="Times New Roman" panose="02020603050405020304" pitchFamily="18" charset="0"/>
                        </a:rPr>
                        <a:t>                                   Wednesday, 8 April 2020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7142049"/>
                  </a:ext>
                </a:extLst>
              </a:tr>
              <a:tr h="198002">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1900.5.1 ad-hoc</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dirty="0">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3633525542"/>
                  </a:ext>
                </a:extLst>
              </a:tr>
              <a:tr h="124726">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Morning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37387536"/>
                  </a:ext>
                </a:extLst>
              </a:tr>
              <a:tr h="187088">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1900.5a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217494749"/>
                  </a:ext>
                </a:extLst>
              </a:tr>
              <a:tr h="124726">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3231438"/>
                  </a:ext>
                </a:extLst>
              </a:tr>
              <a:tr h="198002">
                <a:tc>
                  <a:txBody>
                    <a:bodyPr/>
                    <a:lstStyle/>
                    <a:p>
                      <a:pPr algn="ctr" fontAlgn="ctr"/>
                      <a:r>
                        <a:rPr lang="en-US" sz="800" b="0" i="0" u="none" strike="noStrike">
                          <a:effectLst/>
                          <a:latin typeface="Times New Roman" panose="02020603050405020304" pitchFamily="18" charset="0"/>
                        </a:rPr>
                        <a:t>14:00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1900.5.2a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4285431141"/>
                  </a:ext>
                </a:extLst>
              </a:tr>
              <a:tr h="106017">
                <a:tc>
                  <a:txBody>
                    <a:bodyPr/>
                    <a:lstStyle/>
                    <a:p>
                      <a:pPr algn="ctr" fontAlgn="ctr"/>
                      <a:r>
                        <a:rPr lang="en-US" sz="800" b="0" i="0" u="none" strike="noStrike">
                          <a:effectLst/>
                          <a:latin typeface="Times New Roman" panose="02020603050405020304" pitchFamily="18" charset="0"/>
                        </a:rPr>
                        <a:t>15:30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91305809"/>
                  </a:ext>
                </a:extLst>
              </a:tr>
              <a:tr h="177735">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 WG Closing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228461829"/>
                  </a:ext>
                </a:extLst>
              </a:tr>
              <a:tr h="171132">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Recess</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47268270"/>
                  </a:ext>
                </a:extLst>
              </a:tr>
              <a:tr h="275956">
                <a:tc>
                  <a:txBody>
                    <a:bodyPr/>
                    <a:lstStyle/>
                    <a:p>
                      <a:pPr algn="ctr" fontAlgn="ctr"/>
                      <a:r>
                        <a:rPr lang="en-US" sz="800" b="1" i="0" u="none" strike="noStrike">
                          <a:effectLst/>
                          <a:latin typeface="Times New Roman" panose="02020603050405020304" pitchFamily="18" charset="0"/>
                        </a:rPr>
                        <a:t>Start </a:t>
                      </a:r>
                      <a:br>
                        <a:rPr lang="en-US" sz="800" b="1" i="0" u="none" strike="noStrike">
                          <a:effectLst/>
                          <a:latin typeface="Times New Roman" panose="02020603050405020304" pitchFamily="18" charset="0"/>
                        </a:rPr>
                      </a:br>
                      <a:r>
                        <a:rPr lang="en-US" sz="800" b="1" i="0" u="none" strike="noStrike">
                          <a:effectLst/>
                          <a:latin typeface="Times New Roman" panose="02020603050405020304" pitchFamily="18" charset="0"/>
                        </a:rPr>
                        <a:t>Time (EST)</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1" i="0" u="none" strike="noStrike">
                          <a:effectLst/>
                          <a:latin typeface="Times New Roman" panose="02020603050405020304" pitchFamily="18" charset="0"/>
                        </a:rPr>
                        <a:t>Duration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Activity</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6233104"/>
                  </a:ext>
                </a:extLst>
              </a:tr>
              <a:tr h="106017">
                <a:tc gridSpan="6">
                  <a:txBody>
                    <a:bodyPr/>
                    <a:lstStyle/>
                    <a:p>
                      <a:pPr algn="ctr" fontAlgn="ctr"/>
                      <a:r>
                        <a:rPr lang="en-US" sz="800" b="1" i="0" u="none" strike="noStrike" dirty="0">
                          <a:effectLst/>
                          <a:latin typeface="Times New Roman" panose="02020603050405020304" pitchFamily="18" charset="0"/>
                        </a:rPr>
                        <a:t>                                    Thursday, 9 April 2019</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0402537"/>
                  </a:ext>
                </a:extLst>
              </a:tr>
              <a:tr h="221388">
                <a:tc>
                  <a:txBody>
                    <a:bodyPr/>
                    <a:lstStyle/>
                    <a:p>
                      <a:pPr algn="ctr" fontAlgn="ctr"/>
                      <a:r>
                        <a:rPr lang="en-US" sz="800" b="0" i="0" u="none" strike="noStrike">
                          <a:effectLst/>
                          <a:latin typeface="Times New Roman" panose="02020603050405020304" pitchFamily="18" charset="0"/>
                        </a:rPr>
                        <a:t>9:00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1900.1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29FCF"/>
                    </a:solidFill>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dirty="0">
                          <a:solidFill>
                            <a:schemeClr val="tx1"/>
                          </a:solidFill>
                          <a:effectLst/>
                          <a:latin typeface="Times New Roman" panose="02020603050405020304" pitchFamily="18" charset="0"/>
                        </a:rPr>
                        <a:t>1900.5.1 ad-hoc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99CC"/>
                    </a:solidFill>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020244996"/>
                  </a:ext>
                </a:extLst>
              </a:tr>
              <a:tr h="120048">
                <a:tc>
                  <a:txBody>
                    <a:bodyPr/>
                    <a:lstStyle/>
                    <a:p>
                      <a:pPr algn="ctr" fontAlgn="ctr"/>
                      <a:r>
                        <a:rPr lang="en-US" sz="800" b="0" i="0" u="none" strike="noStrike">
                          <a:effectLst/>
                          <a:latin typeface="Times New Roman" panose="02020603050405020304" pitchFamily="18" charset="0"/>
                        </a:rPr>
                        <a:t>10:30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7966829"/>
                  </a:ext>
                </a:extLst>
              </a:tr>
              <a:tr h="363887">
                <a:tc>
                  <a:txBody>
                    <a:bodyPr/>
                    <a:lstStyle/>
                    <a:p>
                      <a:pPr algn="ctr" fontAlgn="ctr"/>
                      <a:r>
                        <a:rPr lang="en-US" sz="800" b="0" i="0" u="none" strike="noStrike">
                          <a:effectLst/>
                          <a:latin typeface="Times New Roman" panose="02020603050405020304" pitchFamily="18" charset="0"/>
                        </a:rPr>
                        <a:t>11:00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0" i="0" u="none" strike="noStrike">
                          <a:effectLst/>
                          <a:latin typeface="Times New Roman" panose="02020603050405020304" pitchFamily="18" charset="0"/>
                        </a:rPr>
                        <a:t>DySPAN-SC Plenary (15:00 UTC / 11:00 EST)</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Report from DySPAN-SC officers</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Closing Reports from 1900.1, 1900.2, 1900.5, 1900.6 WGs </a:t>
                      </a:r>
                      <a:br>
                        <a:rPr lang="en-US" sz="800" b="0" i="0" u="none" strike="noStrike">
                          <a:effectLst/>
                          <a:latin typeface="Times New Roman" panose="02020603050405020304" pitchFamily="18" charset="0"/>
                        </a:rPr>
                      </a:br>
                      <a:r>
                        <a:rPr lang="en-US" sz="800" b="0" i="0" u="none" strike="noStrike">
                          <a:effectLst/>
                          <a:latin typeface="Times New Roman" panose="02020603050405020304" pitchFamily="18" charset="0"/>
                        </a:rPr>
                        <a:t>Administrative items, AoB</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2871120"/>
                  </a:ext>
                </a:extLst>
              </a:tr>
              <a:tr h="124726">
                <a:tc>
                  <a:txBody>
                    <a:bodyPr/>
                    <a:lstStyle/>
                    <a:p>
                      <a:pPr algn="ctr" fontAlgn="ctr"/>
                      <a:r>
                        <a:rPr lang="en-US" sz="800" b="0" i="0" u="none" strike="noStrike">
                          <a:effectLst/>
                          <a:latin typeface="Times New Roman" panose="02020603050405020304" pitchFamily="18" charset="0"/>
                        </a:rPr>
                        <a:t>12:30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0:30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Lunch</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5078951"/>
                  </a:ext>
                </a:extLst>
              </a:tr>
              <a:tr h="236979">
                <a:tc>
                  <a:txBody>
                    <a:bodyPr/>
                    <a:lstStyle/>
                    <a:p>
                      <a:pPr algn="ctr" fontAlgn="ctr"/>
                      <a:r>
                        <a:rPr lang="en-US" sz="800" b="0" i="0" u="none" strike="noStrike">
                          <a:effectLst/>
                          <a:latin typeface="Times New Roman" panose="02020603050405020304" pitchFamily="18" charset="0"/>
                        </a:rPr>
                        <a:t>13:00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59341380"/>
                  </a:ext>
                </a:extLst>
              </a:tr>
              <a:tr h="143435">
                <a:tc>
                  <a:txBody>
                    <a:bodyPr/>
                    <a:lstStyle/>
                    <a:p>
                      <a:pPr algn="ctr" fontAlgn="ctr"/>
                      <a:r>
                        <a:rPr lang="en-US" sz="800" b="0" i="0" u="none" strike="noStrike">
                          <a:effectLst/>
                          <a:latin typeface="Times New Roman" panose="02020603050405020304" pitchFamily="18" charset="0"/>
                        </a:rPr>
                        <a:t>14:30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a:effectLst/>
                          <a:latin typeface="Times New Roman" panose="02020603050405020304" pitchFamily="18" charset="0"/>
                        </a:rPr>
                        <a:t>Afternoon Break</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65799812"/>
                  </a:ext>
                </a:extLst>
              </a:tr>
              <a:tr h="213592">
                <a:tc>
                  <a:txBody>
                    <a:bodyPr/>
                    <a:lstStyle/>
                    <a:p>
                      <a:pPr algn="ctr" fontAlgn="ctr"/>
                      <a:r>
                        <a:rPr lang="en-US" sz="800" b="0" i="0" u="none" strike="noStrike">
                          <a:effectLst/>
                          <a:latin typeface="Times New Roman" panose="02020603050405020304" pitchFamily="18" charset="0"/>
                        </a:rPr>
                        <a:t>16:00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solidFill>
                            <a:srgbClr val="F20884"/>
                          </a:solidFill>
                          <a:effectLst/>
                          <a:latin typeface="Times New Roman" panose="02020603050405020304" pitchFamily="18" charset="0"/>
                        </a:rPr>
                        <a:t>1900.2 WG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77BC65"/>
                    </a:solidFill>
                  </a:tcPr>
                </a:tc>
                <a:tc>
                  <a:txBody>
                    <a:bodyPr/>
                    <a:lstStyle/>
                    <a:p>
                      <a:pPr algn="ctr" fontAlgn="ctr"/>
                      <a:r>
                        <a:rPr lang="en-US" sz="800" b="0" i="0" u="none" strike="noStrike">
                          <a:solidFill>
                            <a:srgbClr val="F20884"/>
                          </a:solidFill>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1900.6 WG</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solidFill>
                      <a:srgbClr val="FFFF00"/>
                    </a:solidFill>
                  </a:tcPr>
                </a:tc>
                <a:extLst>
                  <a:ext uri="{0D108BD9-81ED-4DB2-BD59-A6C34878D82A}">
                    <a16:rowId xmlns:a16="http://schemas.microsoft.com/office/drawing/2014/main" val="2321763138"/>
                  </a:ext>
                </a:extLst>
              </a:tr>
              <a:tr h="99780">
                <a:tc>
                  <a:txBody>
                    <a:bodyPr/>
                    <a:lstStyle/>
                    <a:p>
                      <a:pPr algn="ctr" fontAlgn="ctr"/>
                      <a:r>
                        <a:rPr lang="en-US" sz="800" b="0" i="0" u="none" strike="noStrike">
                          <a:effectLst/>
                          <a:latin typeface="Times New Roman" panose="02020603050405020304" pitchFamily="18" charset="0"/>
                        </a:rPr>
                        <a:t>17:30</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a:txBody>
                    <a:bodyPr/>
                    <a:lstStyle/>
                    <a:p>
                      <a:pPr algn="ctr" fontAlgn="ctr"/>
                      <a:r>
                        <a:rPr lang="en-US" sz="800" b="0" i="0" u="none" strike="noStrike">
                          <a:effectLst/>
                          <a:latin typeface="Times New Roman" panose="02020603050405020304" pitchFamily="18" charset="0"/>
                        </a:rPr>
                        <a:t> </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gridSpan="4">
                  <a:txBody>
                    <a:bodyPr/>
                    <a:lstStyle/>
                    <a:p>
                      <a:pPr algn="ctr" fontAlgn="ctr"/>
                      <a:r>
                        <a:rPr lang="en-US" sz="800" b="1" i="0" u="none" strike="noStrike" dirty="0">
                          <a:effectLst/>
                          <a:latin typeface="Times New Roman" panose="02020603050405020304" pitchFamily="18" charset="0"/>
                        </a:rPr>
                        <a:t>Adjourn</a:t>
                      </a:r>
                    </a:p>
                  </a:txBody>
                  <a:tcPr marL="3534" marR="3534" marT="3534" marB="0" anchor="ctr">
                    <a:lnL w="12700" cap="flat" cmpd="sng" algn="ctr">
                      <a:solidFill>
                        <a:srgbClr val="3C3C3C"/>
                      </a:solidFill>
                      <a:prstDash val="solid"/>
                      <a:round/>
                      <a:headEnd type="none" w="med" len="med"/>
                      <a:tailEnd type="none" w="med" len="med"/>
                    </a:lnL>
                    <a:lnR w="12700" cap="flat" cmpd="sng" algn="ctr">
                      <a:solidFill>
                        <a:srgbClr val="3C3C3C"/>
                      </a:solidFill>
                      <a:prstDash val="solid"/>
                      <a:round/>
                      <a:headEnd type="none" w="med" len="med"/>
                      <a:tailEnd type="none" w="med" len="med"/>
                    </a:lnR>
                    <a:lnT w="12700" cap="flat" cmpd="sng" algn="ctr">
                      <a:solidFill>
                        <a:srgbClr val="3C3C3C"/>
                      </a:solidFill>
                      <a:prstDash val="solid"/>
                      <a:round/>
                      <a:headEnd type="none" w="med" len="med"/>
                      <a:tailEnd type="none" w="med" len="med"/>
                    </a:lnT>
                    <a:lnB w="12700" cap="flat" cmpd="sng" algn="ctr">
                      <a:solidFill>
                        <a:srgbClr val="3C3C3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1095010"/>
                  </a:ext>
                </a:extLst>
              </a:tr>
            </a:tbl>
          </a:graphicData>
        </a:graphic>
      </p:graphicFrame>
    </p:spTree>
    <p:extLst>
      <p:ext uri="{BB962C8B-B14F-4D97-AF65-F5344CB8AC3E}">
        <p14:creationId xmlns:p14="http://schemas.microsoft.com/office/powerpoint/2010/main" val="4252532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7512A8-AD02-5941-BC3D-815DE2868829}"/>
              </a:ext>
            </a:extLst>
          </p:cNvPr>
          <p:cNvSpPr>
            <a:spLocks noGrp="1"/>
          </p:cNvSpPr>
          <p:nvPr>
            <p:ph type="title"/>
          </p:nvPr>
        </p:nvSpPr>
        <p:spPr/>
        <p:txBody>
          <a:bodyPr/>
          <a:lstStyle/>
          <a:p>
            <a:r>
              <a:rPr lang="en-US" dirty="0"/>
              <a:t>1900.5 WG Closing Meeting</a:t>
            </a:r>
          </a:p>
        </p:txBody>
      </p:sp>
      <p:sp>
        <p:nvSpPr>
          <p:cNvPr id="4" name="Date Placeholder 3">
            <a:extLst>
              <a:ext uri="{FF2B5EF4-FFF2-40B4-BE49-F238E27FC236}">
                <a16:creationId xmlns:a16="http://schemas.microsoft.com/office/drawing/2014/main" id="{2E0B6FA9-1891-7B44-8CC5-4BFCEA8E0384}"/>
              </a:ext>
            </a:extLst>
          </p:cNvPr>
          <p:cNvSpPr>
            <a:spLocks noGrp="1"/>
          </p:cNvSpPr>
          <p:nvPr>
            <p:ph type="dt" sz="half" idx="10"/>
          </p:nvPr>
        </p:nvSpPr>
        <p:spPr/>
        <p:txBody>
          <a:bodyPr/>
          <a:lstStyle/>
          <a:p>
            <a:pPr>
              <a:defRPr/>
            </a:pPr>
            <a:fld id="{7B01963E-6368-3E4A-935F-3149B162A10F}" type="datetime1">
              <a:rPr lang="en-US" smtClean="0"/>
              <a:t>4/8/20</a:t>
            </a:fld>
            <a:endParaRPr lang="en-US"/>
          </a:p>
        </p:txBody>
      </p:sp>
      <p:sp>
        <p:nvSpPr>
          <p:cNvPr id="5" name="Footer Placeholder 4">
            <a:extLst>
              <a:ext uri="{FF2B5EF4-FFF2-40B4-BE49-F238E27FC236}">
                <a16:creationId xmlns:a16="http://schemas.microsoft.com/office/drawing/2014/main" id="{73A0863C-5EF7-1A46-93BC-5CE6986C32AA}"/>
              </a:ext>
            </a:extLst>
          </p:cNvPr>
          <p:cNvSpPr>
            <a:spLocks noGrp="1"/>
          </p:cNvSpPr>
          <p:nvPr>
            <p:ph type="ftr" sz="quarter" idx="11"/>
          </p:nvPr>
        </p:nvSpPr>
        <p:spPr/>
        <p:txBody>
          <a:bodyPr/>
          <a:lstStyle/>
          <a:p>
            <a:r>
              <a:rPr lang="en-US"/>
              <a:t>Doc #:5-20-0007-00-agen</a:t>
            </a:r>
            <a:endParaRPr lang="en-US" dirty="0"/>
          </a:p>
        </p:txBody>
      </p:sp>
      <p:sp>
        <p:nvSpPr>
          <p:cNvPr id="6" name="Slide Number Placeholder 5">
            <a:extLst>
              <a:ext uri="{FF2B5EF4-FFF2-40B4-BE49-F238E27FC236}">
                <a16:creationId xmlns:a16="http://schemas.microsoft.com/office/drawing/2014/main" id="{71C0B689-BC61-C547-AD25-34F545AD73E1}"/>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282823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DC251A0-B92F-0342-B1F4-290CAA0A6ACE}" type="datetime1">
              <a:rPr lang="en-US" smtClean="0"/>
              <a:t>4/8/20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25</a:t>
            </a:fld>
            <a:endParaRPr lang="en-US"/>
          </a:p>
        </p:txBody>
      </p:sp>
    </p:spTree>
    <p:extLst>
      <p:ext uri="{BB962C8B-B14F-4D97-AF65-F5344CB8AC3E}">
        <p14:creationId xmlns:p14="http://schemas.microsoft.com/office/powerpoint/2010/main" val="1988827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4/8/19  16:00-17:30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a:p>
            <a:pPr>
              <a:buFont typeface="+mj-lt"/>
              <a:buAutoNum type="arabicPeriod"/>
            </a:pPr>
            <a:endParaRPr lang="en-US" sz="1600" dirty="0"/>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EA98469-8806-0D48-903F-2E6DC9D73F0C}" type="datetime1">
              <a:rPr lang="en-US" smtClean="0"/>
              <a:t>4/8/20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26</a:t>
            </a:fld>
            <a:endParaRPr lang="en-US"/>
          </a:p>
        </p:txBody>
      </p:sp>
    </p:spTree>
    <p:extLst>
      <p:ext uri="{BB962C8B-B14F-4D97-AF65-F5344CB8AC3E}">
        <p14:creationId xmlns:p14="http://schemas.microsoft.com/office/powerpoint/2010/main" val="3755566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a:t>
            </a:r>
            <a:r>
              <a:rPr lang="en-US" dirty="0"/>
              <a:t>day 2 </a:t>
            </a:r>
            <a:r>
              <a:rPr dirty="0"/>
              <a:t>contained </a:t>
            </a:r>
            <a:r>
              <a:rPr lang="en-US" dirty="0"/>
              <a:t>in Doc #:</a:t>
            </a:r>
            <a:r>
              <a:rPr lang="en-US" dirty="0">
                <a:solidFill>
                  <a:schemeClr val="tx1"/>
                </a:solidFill>
              </a:rPr>
              <a:t>5-20-0007-00-agen</a:t>
            </a:r>
          </a:p>
          <a:p>
            <a:endParaRPr dirty="0"/>
          </a:p>
          <a:p>
            <a:r>
              <a:rPr dirty="0"/>
              <a:t>Mover:</a:t>
            </a:r>
            <a:r>
              <a:rPr lang="en-US" dirty="0"/>
              <a:t> Carlos	</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8C81B3A-AA0E-CD4B-983C-A7A69F72F3E9}"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98477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27A480AB-79C9-DC4A-BDEA-2560BC70E050}" type="datetime1">
              <a:rPr lang="en-US" smtClean="0"/>
              <a:t>4/8/20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735847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6C453F06-EA3B-B74C-9ADA-7EAEBD594DBA}" type="datetime1">
              <a:rPr lang="en-US" smtClean="0"/>
              <a:t>4/8/20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39492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DC251A0-B92F-0342-B1F4-290CAA0A6ACE}" type="datetime1">
              <a:rPr lang="en-US" smtClean="0"/>
              <a:t>4/8/20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30</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E2FB965-952B-0849-BC82-7E1E7551B28D}" type="datetime1">
              <a:rPr lang="en-US" smtClean="0"/>
              <a:t>4/8/20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2871114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844927A-79F2-164A-A6CE-A3AF7E724EE2}" type="datetime1">
              <a:rPr lang="en-US" smtClean="0"/>
              <a:t>4/8/20</a:t>
            </a:fld>
            <a:endParaRPr lang="en-US"/>
          </a:p>
        </p:txBody>
      </p:sp>
      <p:sp>
        <p:nvSpPr>
          <p:cNvPr id="3" name="Footer Placeholder 2"/>
          <p:cNvSpPr>
            <a:spLocks noGrp="1"/>
          </p:cNvSpPr>
          <p:nvPr>
            <p:ph type="ftr" sz="quarter" idx="11"/>
          </p:nvPr>
        </p:nvSpPr>
        <p:spPr/>
        <p:txBody>
          <a:bodyPr/>
          <a:lstStyle/>
          <a:p>
            <a:pPr>
              <a:defRPr/>
            </a:pPr>
            <a:r>
              <a:rPr lang="en-US"/>
              <a:t>Doc #:5-20-0007-00-agen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4281061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B39AA77-C6CC-BA43-A4E5-CA547AE31AB8}"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32</a:t>
            </a:fld>
            <a:endParaRPr lang="en-US" dirty="0"/>
          </a:p>
        </p:txBody>
      </p:sp>
    </p:spTree>
    <p:extLst>
      <p:ext uri="{BB962C8B-B14F-4D97-AF65-F5344CB8AC3E}">
        <p14:creationId xmlns:p14="http://schemas.microsoft.com/office/powerpoint/2010/main" val="1232661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9CB25D0-C429-9249-8B67-CCEB25B90F4C}"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33</a:t>
            </a:fld>
            <a:endParaRPr lang="en-US" dirty="0"/>
          </a:p>
        </p:txBody>
      </p:sp>
    </p:spTree>
    <p:extLst>
      <p:ext uri="{BB962C8B-B14F-4D97-AF65-F5344CB8AC3E}">
        <p14:creationId xmlns:p14="http://schemas.microsoft.com/office/powerpoint/2010/main" val="379594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B52E852-9CB5-3E4F-970A-783440FC4C92}" type="datetime1">
              <a:rPr lang="en-US" smtClean="0"/>
              <a:t>4/8/20</a:t>
            </a:fld>
            <a:endParaRPr lang="en-US" dirty="0"/>
          </a:p>
        </p:txBody>
      </p:sp>
      <p:sp>
        <p:nvSpPr>
          <p:cNvPr id="3" name="Footer Placeholder 2"/>
          <p:cNvSpPr>
            <a:spLocks noGrp="1"/>
          </p:cNvSpPr>
          <p:nvPr>
            <p:ph type="ftr" sz="quarter" idx="11"/>
          </p:nvPr>
        </p:nvSpPr>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34</a:t>
            </a:fld>
            <a:endParaRPr lang="en-US" dirty="0"/>
          </a:p>
        </p:txBody>
      </p:sp>
    </p:spTree>
    <p:extLst>
      <p:ext uri="{BB962C8B-B14F-4D97-AF65-F5344CB8AC3E}">
        <p14:creationId xmlns:p14="http://schemas.microsoft.com/office/powerpoint/2010/main" val="28748016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4/7/20</a:t>
            </a:r>
          </a:p>
          <a:p>
            <a:pPr lvl="1"/>
            <a:r>
              <a:rPr lang="en-US" sz="1600" dirty="0"/>
              <a:t>1900.5.1 Comment Resolution Group</a:t>
            </a:r>
          </a:p>
          <a:p>
            <a:pPr lvl="2"/>
            <a:r>
              <a:rPr lang="en-US" sz="1200" dirty="0"/>
              <a:t>Met 4/3 </a:t>
            </a:r>
          </a:p>
          <a:p>
            <a:pPr lvl="3"/>
            <a:r>
              <a:rPr lang="en-US" sz="1050" dirty="0"/>
              <a:t>Reviewed comments</a:t>
            </a:r>
          </a:p>
          <a:p>
            <a:pPr lvl="2"/>
            <a:r>
              <a:rPr lang="en-US" sz="1450" dirty="0">
                <a:solidFill>
                  <a:srgbClr val="FF0000"/>
                </a:solidFill>
              </a:rPr>
              <a:t>Proposal for WG on Comment Resolution to be presented at 4/8 WG closing meeting </a:t>
            </a:r>
          </a:p>
          <a:p>
            <a:pPr lvl="1"/>
            <a:r>
              <a:rPr lang="en-US" sz="1600" dirty="0"/>
              <a:t>Schedule</a:t>
            </a:r>
          </a:p>
          <a:p>
            <a:pPr lvl="2"/>
            <a:r>
              <a:rPr lang="en-US" sz="1400" dirty="0"/>
              <a:t>Full review of drafting - 3/17 √</a:t>
            </a:r>
          </a:p>
          <a:p>
            <a:pPr lvl="2"/>
            <a:r>
              <a:rPr lang="en-US" sz="1400" dirty="0"/>
              <a:t>First WG Ballot - 2/19 √ 	</a:t>
            </a:r>
          </a:p>
          <a:p>
            <a:pPr lvl="2"/>
            <a:r>
              <a:rPr lang="en-US" sz="1400" dirty="0"/>
              <a:t>WG Recirc - 10/19 √</a:t>
            </a:r>
          </a:p>
          <a:p>
            <a:pPr lvl="2"/>
            <a:r>
              <a:rPr lang="en-US" sz="1400" dirty="0"/>
              <a:t>Sponsor Ballot - 11/19 √ 	</a:t>
            </a:r>
          </a:p>
          <a:p>
            <a:pPr lvl="2"/>
            <a:r>
              <a:rPr lang="en-US" sz="1400" dirty="0"/>
              <a:t>Sponsor Recirc - </a:t>
            </a:r>
            <a:r>
              <a:rPr lang="en-US" sz="1400" dirty="0">
                <a:solidFill>
                  <a:srgbClr val="FF0000"/>
                </a:solidFill>
              </a:rPr>
              <a:t>4/20</a:t>
            </a:r>
          </a:p>
          <a:p>
            <a:pPr lvl="2"/>
            <a:r>
              <a:rPr lang="en-US" sz="1400" dirty="0"/>
              <a:t>Sponsor Recirc 2 - 6/20</a:t>
            </a:r>
          </a:p>
          <a:p>
            <a:pPr lvl="2"/>
            <a:r>
              <a:rPr lang="en-US" sz="1400" dirty="0"/>
              <a:t>Submit to REVCOM - 8/20</a:t>
            </a:r>
          </a:p>
          <a:p>
            <a:pPr lvl="1"/>
            <a:r>
              <a:rPr lang="en-US" sz="1600" dirty="0"/>
              <a:t>Reinhard working on a reference implementation of 1900.5.1 </a:t>
            </a:r>
          </a:p>
          <a:p>
            <a:pPr lvl="2"/>
            <a:r>
              <a:rPr lang="en-US" sz="1400" dirty="0"/>
              <a:t>Shooting for a May demonstration</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423F957-C250-EC43-A91D-7D59A5FA025A}"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1529763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a:p>
            <a:r>
              <a:rPr lang="en-US" sz="1800" dirty="0"/>
              <a:t>3/6/20</a:t>
            </a:r>
          </a:p>
          <a:p>
            <a:pPr lvl="1"/>
            <a:r>
              <a:rPr lang="en-US" sz="1400" dirty="0"/>
              <a:t>Met with Carlos on schema changes</a:t>
            </a:r>
          </a:p>
          <a:p>
            <a:pPr lvl="2"/>
            <a:r>
              <a:rPr lang="en-US" sz="1000" dirty="0"/>
              <a:t>Specifying default values</a:t>
            </a:r>
          </a:p>
          <a:p>
            <a:pPr lvl="1"/>
            <a:r>
              <a:rPr lang="en-US" sz="1400" dirty="0"/>
              <a:t>Editorial and rule updates coming in</a:t>
            </a:r>
          </a:p>
          <a:p>
            <a:pPr lvl="1"/>
            <a:r>
              <a:rPr lang="en-US" sz="1400" dirty="0"/>
              <a:t>Still working toward a draft for approval for sponsor ballot at F2F</a:t>
            </a:r>
          </a:p>
          <a:p>
            <a:r>
              <a:rPr lang="en-US" sz="1800" dirty="0"/>
              <a:t>4/7/20</a:t>
            </a:r>
          </a:p>
          <a:p>
            <a:pPr lvl="1"/>
            <a:r>
              <a:rPr lang="en-US" sz="1400" dirty="0"/>
              <a:t>Still processing internal feedback</a:t>
            </a:r>
          </a:p>
          <a:p>
            <a:pPr lvl="2"/>
            <a:r>
              <a:rPr lang="en-US" sz="1000" dirty="0"/>
              <a:t>New version expected in 2 weeks</a:t>
            </a:r>
          </a:p>
          <a:p>
            <a:pPr lvl="1"/>
            <a:r>
              <a:rPr lang="en-US" sz="1400" dirty="0"/>
              <a:t>Shoot for sooner rather than later for move to  Sponsor Ballot (May)</a:t>
            </a:r>
          </a:p>
        </p:txBody>
      </p:sp>
      <p:sp>
        <p:nvSpPr>
          <p:cNvPr id="4" name="Date Placeholder 3"/>
          <p:cNvSpPr>
            <a:spLocks noGrp="1"/>
          </p:cNvSpPr>
          <p:nvPr>
            <p:ph type="dt" sz="quarter" idx="10"/>
          </p:nvPr>
        </p:nvSpPr>
        <p:spPr>
          <a:xfrm>
            <a:off x="457200" y="6448425"/>
            <a:ext cx="2133600" cy="365125"/>
          </a:xfrm>
        </p:spPr>
        <p:txBody>
          <a:bodyPr/>
          <a:lstStyle/>
          <a:p>
            <a:pPr>
              <a:defRPr/>
            </a:pPr>
            <a:fld id="{BACDF618-4A02-6D40-9CD9-44BC633B74EB}"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36</a:t>
            </a:fld>
            <a:endParaRPr lang="en-US"/>
          </a:p>
        </p:txBody>
      </p:sp>
    </p:spTree>
    <p:extLst>
      <p:ext uri="{BB962C8B-B14F-4D97-AF65-F5344CB8AC3E}">
        <p14:creationId xmlns:p14="http://schemas.microsoft.com/office/powerpoint/2010/main" val="350855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2/7/20</a:t>
            </a:r>
          </a:p>
          <a:p>
            <a:pPr lvl="1"/>
            <a:r>
              <a:rPr lang="en-US" sz="1400" dirty="0"/>
              <a:t>Exploring ideas working hard to set scope for the refresh</a:t>
            </a:r>
          </a:p>
          <a:p>
            <a:r>
              <a:rPr lang="en-US" sz="1800" dirty="0"/>
              <a:t>3/6/20</a:t>
            </a:r>
          </a:p>
          <a:p>
            <a:pPr lvl="1"/>
            <a:r>
              <a:rPr lang="en-US" sz="1400" dirty="0"/>
              <a:t>Last ad-hoc more details emerging from discussion</a:t>
            </a:r>
          </a:p>
          <a:p>
            <a:pPr lvl="1"/>
            <a:r>
              <a:rPr lang="en-US" sz="1400" dirty="0"/>
              <a:t>Still at a fundamental stage</a:t>
            </a:r>
          </a:p>
          <a:p>
            <a:pPr lvl="2"/>
            <a:r>
              <a:rPr lang="en-US" sz="1000" dirty="0"/>
              <a:t>Scope is still a matter for debate</a:t>
            </a:r>
          </a:p>
          <a:p>
            <a:pPr lvl="2"/>
            <a:r>
              <a:rPr lang="en-US" sz="1000" dirty="0"/>
              <a:t>Working relationship between parent and .1 and .2</a:t>
            </a:r>
          </a:p>
          <a:p>
            <a:pPr lvl="2"/>
            <a:r>
              <a:rPr lang="en-US" sz="1000" dirty="0"/>
              <a:t>Establishing a sound systems engineering process</a:t>
            </a:r>
          </a:p>
          <a:p>
            <a:r>
              <a:rPr lang="en-US" sz="1800" dirty="0"/>
              <a:t>4/7/20</a:t>
            </a:r>
          </a:p>
          <a:p>
            <a:pPr lvl="1"/>
            <a:r>
              <a:rPr lang="en-US" sz="1400" dirty="0"/>
              <a:t>Still working to build group consensus</a:t>
            </a:r>
          </a:p>
          <a:p>
            <a:pPr lvl="1"/>
            <a:r>
              <a:rPr lang="en-US" sz="1400" dirty="0"/>
              <a:t>Making progress</a:t>
            </a:r>
          </a:p>
          <a:p>
            <a:pPr lvl="1"/>
            <a:r>
              <a:rPr lang="en-US" sz="1400" dirty="0"/>
              <a:t>Lots of ad-</a:t>
            </a:r>
            <a:r>
              <a:rPr lang="en-US" sz="1400" dirty="0" err="1"/>
              <a:t>hocs</a:t>
            </a:r>
            <a:r>
              <a:rPr lang="en-US" sz="1400" dirty="0"/>
              <a:t> discussions</a:t>
            </a:r>
          </a:p>
          <a:p>
            <a:pPr lvl="1"/>
            <a:r>
              <a:rPr lang="en-US" sz="1400" dirty="0"/>
              <a:t>4/17 next ad-hoc</a:t>
            </a:r>
          </a:p>
        </p:txBody>
      </p:sp>
      <p:sp>
        <p:nvSpPr>
          <p:cNvPr id="4" name="Date Placeholder 3"/>
          <p:cNvSpPr>
            <a:spLocks noGrp="1"/>
          </p:cNvSpPr>
          <p:nvPr>
            <p:ph type="dt" sz="quarter" idx="10"/>
          </p:nvPr>
        </p:nvSpPr>
        <p:spPr>
          <a:xfrm>
            <a:off x="457200" y="6448425"/>
            <a:ext cx="2133600" cy="365125"/>
          </a:xfrm>
        </p:spPr>
        <p:txBody>
          <a:bodyPr/>
          <a:lstStyle/>
          <a:p>
            <a:pPr>
              <a:defRPr/>
            </a:pPr>
            <a:fld id="{08E36F19-21C8-744D-83B1-514249167B1E}"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37</a:t>
            </a:fld>
            <a:endParaRPr lang="en-US"/>
          </a:p>
        </p:txBody>
      </p:sp>
    </p:spTree>
    <p:extLst>
      <p:ext uri="{BB962C8B-B14F-4D97-AF65-F5344CB8AC3E}">
        <p14:creationId xmlns:p14="http://schemas.microsoft.com/office/powerpoint/2010/main" val="3043028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5/1/20 1900.5 WG 08:00 -10:00 EST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4071260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r>
              <a:rPr lang="en-US" sz="1600" dirty="0"/>
              <a:t>6 GHz WINN Forum group forming</a:t>
            </a:r>
          </a:p>
          <a:p>
            <a:pPr lvl="1"/>
            <a:r>
              <a:rPr lang="en-US" sz="1200" dirty="0"/>
              <a:t>P1900.5 should participate?</a:t>
            </a:r>
          </a:p>
          <a:p>
            <a:pPr lvl="1"/>
            <a:r>
              <a:rPr lang="en-US" sz="1200" dirty="0"/>
              <a:t>Will contact Andy Clegg just to see</a:t>
            </a:r>
          </a:p>
          <a:p>
            <a:pPr lvl="1"/>
            <a:r>
              <a:rPr lang="en-US" sz="1200" dirty="0"/>
              <a:t>MITRE is a member</a:t>
            </a:r>
          </a:p>
          <a:p>
            <a:pPr lvl="2"/>
            <a:r>
              <a:rPr lang="en-US" sz="800" dirty="0"/>
              <a:t>John will look when he can</a:t>
            </a:r>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39</a:t>
            </a:fld>
            <a:endParaRPr lang="en-US"/>
          </a:p>
        </p:txBody>
      </p:sp>
    </p:spTree>
    <p:extLst>
      <p:ext uri="{BB962C8B-B14F-4D97-AF65-F5344CB8AC3E}">
        <p14:creationId xmlns:p14="http://schemas.microsoft.com/office/powerpoint/2010/main" val="176726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324C9A3D-1F58-4741-87B6-EA5277B501B0}" type="datetime1">
              <a:rPr lang="en-US" smtClean="0"/>
              <a:t>4/8/20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#:5-20-0007-00-agen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4/7? - Yes   </a:t>
            </a:r>
          </a:p>
          <a:p>
            <a:endParaRPr lang="en-US" b="1" i="1" dirty="0">
              <a:solidFill>
                <a:srgbClr val="FF0000"/>
              </a:solidFill>
            </a:endParaRPr>
          </a:p>
          <a:p>
            <a:r>
              <a:rPr lang="en-US" b="1" i="1" dirty="0">
                <a:solidFill>
                  <a:srgbClr val="FF0000"/>
                </a:solidFill>
              </a:rPr>
              <a:t>Quorum 4/8? - Yes</a:t>
            </a:r>
          </a:p>
        </p:txBody>
      </p:sp>
      <p:graphicFrame>
        <p:nvGraphicFramePr>
          <p:cNvPr id="5" name="Table 4">
            <a:extLst>
              <a:ext uri="{FF2B5EF4-FFF2-40B4-BE49-F238E27FC236}">
                <a16:creationId xmlns:a16="http://schemas.microsoft.com/office/drawing/2014/main" id="{513F4249-95C7-B545-AEE8-3C816ACC17DF}"/>
              </a:ext>
            </a:extLst>
          </p:cNvPr>
          <p:cNvGraphicFramePr>
            <a:graphicFrameLocks noGrp="1"/>
          </p:cNvGraphicFramePr>
          <p:nvPr>
            <p:extLst>
              <p:ext uri="{D42A27DB-BD31-4B8C-83A1-F6EECF244321}">
                <p14:modId xmlns:p14="http://schemas.microsoft.com/office/powerpoint/2010/main" val="2262518725"/>
              </p:ext>
            </p:extLst>
          </p:nvPr>
        </p:nvGraphicFramePr>
        <p:xfrm>
          <a:off x="2895600" y="914400"/>
          <a:ext cx="5835558" cy="4205103"/>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852528371"/>
                    </a:ext>
                  </a:extLst>
                </a:gridCol>
                <a:gridCol w="713758">
                  <a:extLst>
                    <a:ext uri="{9D8B030D-6E8A-4147-A177-3AD203B41FA5}">
                      <a16:colId xmlns:a16="http://schemas.microsoft.com/office/drawing/2014/main" val="2841658990"/>
                    </a:ext>
                  </a:extLst>
                </a:gridCol>
                <a:gridCol w="1184367">
                  <a:extLst>
                    <a:ext uri="{9D8B030D-6E8A-4147-A177-3AD203B41FA5}">
                      <a16:colId xmlns:a16="http://schemas.microsoft.com/office/drawing/2014/main" val="1363208511"/>
                    </a:ext>
                  </a:extLst>
                </a:gridCol>
                <a:gridCol w="1035341">
                  <a:extLst>
                    <a:ext uri="{9D8B030D-6E8A-4147-A177-3AD203B41FA5}">
                      <a16:colId xmlns:a16="http://schemas.microsoft.com/office/drawing/2014/main" val="877951900"/>
                    </a:ext>
                  </a:extLst>
                </a:gridCol>
                <a:gridCol w="2345204">
                  <a:extLst>
                    <a:ext uri="{9D8B030D-6E8A-4147-A177-3AD203B41FA5}">
                      <a16:colId xmlns:a16="http://schemas.microsoft.com/office/drawing/2014/main" val="2186910176"/>
                    </a:ext>
                  </a:extLst>
                </a:gridCol>
              </a:tblGrid>
              <a:tr h="624631">
                <a:tc>
                  <a:txBody>
                    <a:bodyPr/>
                    <a:lstStyle/>
                    <a:p>
                      <a:pPr algn="ctr" fontAlgn="b"/>
                      <a:r>
                        <a:rPr lang="en-US" sz="900" u="none" strike="noStrike" dirty="0">
                          <a:effectLst/>
                        </a:rPr>
                        <a:t>4/7/2020-4/8/2020</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First Name</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97572288"/>
                  </a:ext>
                </a:extLst>
              </a:tr>
              <a:tr h="156157">
                <a:tc>
                  <a:txBody>
                    <a:bodyPr/>
                    <a:lstStyle/>
                    <a:p>
                      <a:pPr algn="ctr"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26911717"/>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39288451"/>
                  </a:ext>
                </a:extLst>
              </a:tr>
              <a:tr h="156157">
                <a:tc>
                  <a:txBody>
                    <a:bodyPr/>
                    <a:lstStyle/>
                    <a:p>
                      <a:pPr algn="l" fontAlgn="b"/>
                      <a:r>
                        <a:rPr lang="en-US" sz="900" b="0" i="0" u="none" strike="noStrike" dirty="0">
                          <a:solidFill>
                            <a:srgbClr val="000000"/>
                          </a:solidFill>
                          <a:effectLst/>
                          <a:latin typeface="Calibri" panose="020F0502020204030204" pitchFamily="34" charset="0"/>
                        </a:rPr>
                        <a:t>y</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84050957"/>
                  </a:ext>
                </a:extLst>
              </a:tr>
              <a:tr h="156157">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23572719"/>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76685339"/>
                  </a:ext>
                </a:extLst>
              </a:tr>
              <a:tr h="156157">
                <a:tc>
                  <a:txBody>
                    <a:bodyPr/>
                    <a:lstStyle/>
                    <a:p>
                      <a:pPr algn="l" fontAlgn="b"/>
                      <a:r>
                        <a:rPr lang="en-US" sz="900" b="0" i="0" u="none" strike="noStrike" dirty="0">
                          <a:solidFill>
                            <a:srgbClr val="000000"/>
                          </a:solidFill>
                          <a:effectLst/>
                          <a:latin typeface="Calibri" panose="020F0502020204030204" pitchFamily="34" charset="0"/>
                        </a:rPr>
                        <a:t>y</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152691839"/>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81981657"/>
                  </a:ext>
                </a:extLst>
              </a:tr>
              <a:tr h="156157">
                <a:tc>
                  <a:txBody>
                    <a:bodyPr/>
                    <a:lstStyle/>
                    <a:p>
                      <a:pPr algn="l" fontAlgn="b"/>
                      <a:r>
                        <a:rPr lang="en-US" sz="900" b="0" i="0" u="none" strike="noStrike" dirty="0">
                          <a:solidFill>
                            <a:srgbClr val="000000"/>
                          </a:solidFill>
                          <a:effectLst/>
                          <a:latin typeface="Calibri" panose="020F0502020204030204" pitchFamily="34" charset="0"/>
                        </a:rPr>
                        <a:t>y</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12014305"/>
                  </a:ext>
                </a:extLst>
              </a:tr>
              <a:tr h="156157">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82595256"/>
                  </a:ext>
                </a:extLst>
              </a:tr>
              <a:tr h="156157">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3164097"/>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67783884"/>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341974844"/>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69926490"/>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965395671"/>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59691852"/>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648629866"/>
                  </a:ext>
                </a:extLst>
              </a:tr>
              <a:tr h="156157">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26078053"/>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Thor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Berglie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SSC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936582401"/>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14778636"/>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Rump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717078053"/>
                  </a:ext>
                </a:extLst>
              </a:tr>
              <a:tr h="156157">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Mat</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BAE Systems (Former Chair)</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53493763"/>
                  </a:ext>
                </a:extLst>
              </a:tr>
              <a:tr h="135095">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Wesley</a:t>
                      </a: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Eddy</a:t>
                      </a: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Google</a:t>
                      </a:r>
                    </a:p>
                  </a:txBody>
                  <a:tcPr marL="7858" marR="7858" marT="7858" marB="0" anchor="b"/>
                </a:tc>
                <a:extLst>
                  <a:ext uri="{0D108BD9-81ED-4DB2-BD59-A6C34878D82A}">
                    <a16:rowId xmlns:a16="http://schemas.microsoft.com/office/drawing/2014/main" val="2772386593"/>
                  </a:ext>
                </a:extLst>
              </a:tr>
              <a:tr h="156157">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Becca</a:t>
                      </a: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Rousseau</a:t>
                      </a:r>
                    </a:p>
                  </a:txBody>
                  <a:tcPr marL="7858" marR="7858" marT="7858" marB="0" anchor="b"/>
                </a:tc>
                <a:tc>
                  <a:txBody>
                    <a:bodyPr/>
                    <a:lstStyle/>
                    <a:p>
                      <a:pPr algn="l" fontAlgn="b"/>
                      <a:r>
                        <a:rPr lang="en-US" sz="900" b="0" i="0" u="none" strike="noStrike" dirty="0">
                          <a:solidFill>
                            <a:srgbClr val="000000"/>
                          </a:solidFill>
                          <a:effectLst/>
                          <a:latin typeface="Calibri" panose="020F0502020204030204" pitchFamily="34" charset="0"/>
                        </a:rPr>
                        <a:t>MITRE</a:t>
                      </a:r>
                    </a:p>
                  </a:txBody>
                  <a:tcPr marL="7858" marR="7858" marT="7858" marB="0" anchor="b"/>
                </a:tc>
                <a:extLst>
                  <a:ext uri="{0D108BD9-81ED-4DB2-BD59-A6C34878D82A}">
                    <a16:rowId xmlns:a16="http://schemas.microsoft.com/office/drawing/2014/main" val="31042747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FC565A2-599B-C843-80ED-BC42762B33B0}"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40</a:t>
            </a:fld>
            <a:endParaRPr lang="en-US"/>
          </a:p>
        </p:txBody>
      </p:sp>
    </p:spTree>
    <p:extLst>
      <p:ext uri="{BB962C8B-B14F-4D97-AF65-F5344CB8AC3E}">
        <p14:creationId xmlns:p14="http://schemas.microsoft.com/office/powerpoint/2010/main" val="121381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4/7/19  11:00-12:30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1900.5a</a:t>
            </a:r>
          </a:p>
          <a:p>
            <a:pPr lvl="1">
              <a:buFont typeface="+mj-lt"/>
              <a:buAutoNum type="alphaLcParenR"/>
            </a:pPr>
            <a:r>
              <a:rPr lang="en-US" sz="1600" dirty="0"/>
              <a:t>1900.5.1</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EA98469-8806-0D48-903F-2E6DC9D73F0C}" type="datetime1">
              <a:rPr lang="en-US" smtClean="0"/>
              <a:t>4/8/20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5-20-0007-00-agen</a:t>
            </a:r>
          </a:p>
          <a:p>
            <a:endParaRPr dirty="0"/>
          </a:p>
          <a:p>
            <a:r>
              <a:rPr dirty="0"/>
              <a:t>Mover:</a:t>
            </a:r>
            <a:r>
              <a:rPr lang="en-US" dirty="0"/>
              <a:t> Dave	</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8C81B3A-AA0E-CD4B-983C-A7A69F72F3E9}" type="datetime1">
              <a:rPr lang="en-US" smtClean="0"/>
              <a:t>4/8/20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27A480AB-79C9-DC4A-BDEA-2560BC70E050}" type="datetime1">
              <a:rPr lang="en-US" smtClean="0"/>
              <a:t>4/8/20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6C453F06-EA3B-B74C-9ADA-7EAEBD594DBA}" type="datetime1">
              <a:rPr lang="en-US" smtClean="0"/>
              <a:t>4/8/20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E2FB965-952B-0849-BC82-7E1E7551B28D}" type="datetime1">
              <a:rPr lang="en-US" smtClean="0"/>
              <a:t>4/8/20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#:5-20-0007-00-agen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23058</TotalTime>
  <Words>4108</Words>
  <Application>Microsoft Macintosh PowerPoint</Application>
  <PresentationFormat>On-screen Show (4:3)</PresentationFormat>
  <Paragraphs>753</Paragraphs>
  <Slides>40</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Current Status for 1900.5.2a</vt:lpstr>
      <vt:lpstr>Current Status for 1900.5a</vt:lpstr>
      <vt:lpstr>Other DySPAN-SC Activities</vt:lpstr>
      <vt:lpstr>1900.5 Marketing Inputs</vt:lpstr>
      <vt:lpstr>1900.5 Meeting Planning and Review</vt:lpstr>
      <vt:lpstr>PowerPoint Presentation</vt:lpstr>
      <vt:lpstr>1900.5 Adjourn</vt:lpstr>
      <vt:lpstr>1900.5 WG Closing Meeting</vt:lpstr>
      <vt:lpstr>Rules</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Current Status for 1900.5.1</vt:lpstr>
      <vt:lpstr>Current Status for 1900.5.2a</vt:lpstr>
      <vt:lpstr>Current Status for 1900.5a</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524</cp:revision>
  <dcterms:created xsi:type="dcterms:W3CDTF">2013-08-13T02:52:21Z</dcterms:created>
  <dcterms:modified xsi:type="dcterms:W3CDTF">2020-04-08T20:47:07Z</dcterms:modified>
</cp:coreProperties>
</file>