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17" r:id="rId2"/>
    <p:sldId id="402" r:id="rId3"/>
    <p:sldId id="337" r:id="rId4"/>
    <p:sldId id="413" r:id="rId5"/>
    <p:sldId id="332" r:id="rId6"/>
    <p:sldId id="414" r:id="rId7"/>
    <p:sldId id="361" r:id="rId8"/>
    <p:sldId id="401" r:id="rId9"/>
    <p:sldId id="419" r:id="rId10"/>
    <p:sldId id="388" r:id="rId11"/>
    <p:sldId id="389" r:id="rId12"/>
    <p:sldId id="390" r:id="rId13"/>
    <p:sldId id="391" r:id="rId14"/>
    <p:sldId id="420" r:id="rId15"/>
    <p:sldId id="422" r:id="rId16"/>
    <p:sldId id="424" r:id="rId17"/>
    <p:sldId id="425" r:id="rId18"/>
    <p:sldId id="426" r:id="rId19"/>
    <p:sldId id="433" r:id="rId20"/>
    <p:sldId id="429" r:id="rId21"/>
    <p:sldId id="430" r:id="rId22"/>
    <p:sldId id="434" r:id="rId23"/>
    <p:sldId id="398" r:id="rId24"/>
    <p:sldId id="41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317D5-5A5B-EB4B-A4A9-8F14A771361E}" v="23" dt="2020-03-06T13:23:33.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9" autoAdjust="0"/>
    <p:restoredTop sz="94684"/>
  </p:normalViewPr>
  <p:slideViewPr>
    <p:cSldViewPr>
      <p:cViewPr varScale="1">
        <p:scale>
          <a:sx n="251" d="100"/>
          <a:sy n="251" d="100"/>
        </p:scale>
        <p:origin x="4376"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Rennier" userId="c9404d753a9a413b" providerId="LiveId" clId="{5AA317D5-5A5B-EB4B-A4A9-8F14A771361E}"/>
    <pc:docChg chg="custSel modSld">
      <pc:chgData name="Tony Rennier" userId="c9404d753a9a413b" providerId="LiveId" clId="{5AA317D5-5A5B-EB4B-A4A9-8F14A771361E}" dt="2020-03-06T14:09:11.348" v="643" actId="20577"/>
      <pc:docMkLst>
        <pc:docMk/>
      </pc:docMkLst>
      <pc:sldChg chg="modSp">
        <pc:chgData name="Tony Rennier" userId="c9404d753a9a413b" providerId="LiveId" clId="{5AA317D5-5A5B-EB4B-A4A9-8F14A771361E}" dt="2020-03-06T13:12:57.203" v="26" actId="20577"/>
        <pc:sldMkLst>
          <pc:docMk/>
          <pc:sldMk cId="0" sldId="332"/>
        </pc:sldMkLst>
        <pc:spChg chg="mod">
          <ac:chgData name="Tony Rennier" userId="c9404d753a9a413b" providerId="LiveId" clId="{5AA317D5-5A5B-EB4B-A4A9-8F14A771361E}" dt="2020-03-06T13:12:57.203" v="26" actId="20577"/>
          <ac:spMkLst>
            <pc:docMk/>
            <pc:sldMk cId="0" sldId="332"/>
            <ac:spMk id="6148" creationId="{00000000-0000-0000-0000-000000000000}"/>
          </ac:spMkLst>
        </pc:spChg>
      </pc:sldChg>
      <pc:sldChg chg="modSp">
        <pc:chgData name="Tony Rennier" userId="c9404d753a9a413b" providerId="LiveId" clId="{5AA317D5-5A5B-EB4B-A4A9-8F14A771361E}" dt="2020-03-06T14:09:11.348" v="643" actId="20577"/>
        <pc:sldMkLst>
          <pc:docMk/>
          <pc:sldMk cId="3042167414" sldId="413"/>
        </pc:sldMkLst>
        <pc:spChg chg="mod">
          <ac:chgData name="Tony Rennier" userId="c9404d753a9a413b" providerId="LiveId" clId="{5AA317D5-5A5B-EB4B-A4A9-8F14A771361E}" dt="2020-03-06T13:12:30.317" v="22" actId="20577"/>
          <ac:spMkLst>
            <pc:docMk/>
            <pc:sldMk cId="3042167414" sldId="413"/>
            <ac:spMk id="2" creationId="{FDDD04C9-9911-4851-8BFD-5E105A025686}"/>
          </ac:spMkLst>
        </pc:spChg>
        <pc:graphicFrameChg chg="modGraphic">
          <ac:chgData name="Tony Rennier" userId="c9404d753a9a413b" providerId="LiveId" clId="{5AA317D5-5A5B-EB4B-A4A9-8F14A771361E}" dt="2020-03-06T14:09:11.348" v="643" actId="20577"/>
          <ac:graphicFrameMkLst>
            <pc:docMk/>
            <pc:sldMk cId="3042167414" sldId="413"/>
            <ac:graphicFrameMk id="5" creationId="{5A9864DE-79AD-2E40-9104-B69EA532B4B7}"/>
          </ac:graphicFrameMkLst>
        </pc:graphicFrameChg>
      </pc:sldChg>
      <pc:sldChg chg="modSp">
        <pc:chgData name="Tony Rennier" userId="c9404d753a9a413b" providerId="LiveId" clId="{5AA317D5-5A5B-EB4B-A4A9-8F14A771361E}" dt="2020-03-06T13:13:29.670" v="44" actId="20577"/>
        <pc:sldMkLst>
          <pc:docMk/>
          <pc:sldMk cId="3294939447" sldId="414"/>
        </pc:sldMkLst>
        <pc:spChg chg="mod">
          <ac:chgData name="Tony Rennier" userId="c9404d753a9a413b" providerId="LiveId" clId="{5AA317D5-5A5B-EB4B-A4A9-8F14A771361E}" dt="2020-03-06T13:13:29.670" v="44" actId="20577"/>
          <ac:spMkLst>
            <pc:docMk/>
            <pc:sldMk cId="3294939447" sldId="414"/>
            <ac:spMk id="7171" creationId="{00000000-0000-0000-0000-000000000000}"/>
          </ac:spMkLst>
        </pc:spChg>
      </pc:sldChg>
      <pc:sldChg chg="modSp">
        <pc:chgData name="Tony Rennier" userId="c9404d753a9a413b" providerId="LiveId" clId="{5AA317D5-5A5B-EB4B-A4A9-8F14A771361E}" dt="2020-03-06T12:59:23.827" v="5" actId="207"/>
        <pc:sldMkLst>
          <pc:docMk/>
          <pc:sldMk cId="3164434433" sldId="420"/>
        </pc:sldMkLst>
        <pc:spChg chg="mod">
          <ac:chgData name="Tony Rennier" userId="c9404d753a9a413b" providerId="LiveId" clId="{5AA317D5-5A5B-EB4B-A4A9-8F14A771361E}" dt="2020-03-06T12:59:23.827" v="5" actId="207"/>
          <ac:spMkLst>
            <pc:docMk/>
            <pc:sldMk cId="3164434433" sldId="420"/>
            <ac:spMk id="12291" creationId="{00000000-0000-0000-0000-000000000000}"/>
          </ac:spMkLst>
        </pc:spChg>
      </pc:sldChg>
      <pc:sldChg chg="modSp">
        <pc:chgData name="Tony Rennier" userId="c9404d753a9a413b" providerId="LiveId" clId="{5AA317D5-5A5B-EB4B-A4A9-8F14A771361E}" dt="2020-03-06T13:26:02.010" v="181" actId="1076"/>
        <pc:sldMkLst>
          <pc:docMk/>
          <pc:sldMk cId="2468285529" sldId="422"/>
        </pc:sldMkLst>
        <pc:spChg chg="mod">
          <ac:chgData name="Tony Rennier" userId="c9404d753a9a413b" providerId="LiveId" clId="{5AA317D5-5A5B-EB4B-A4A9-8F14A771361E}" dt="2020-03-06T13:26:02.010" v="181" actId="1076"/>
          <ac:spMkLst>
            <pc:docMk/>
            <pc:sldMk cId="2468285529" sldId="422"/>
            <ac:spMk id="3" creationId="{2F8E4F24-DE71-3C42-A75A-B99CD46BD16D}"/>
          </ac:spMkLst>
        </pc:spChg>
        <pc:spChg chg="mod">
          <ac:chgData name="Tony Rennier" userId="c9404d753a9a413b" providerId="LiveId" clId="{5AA317D5-5A5B-EB4B-A4A9-8F14A771361E}" dt="2020-03-06T13:25:20.764" v="179" actId="20577"/>
          <ac:spMkLst>
            <pc:docMk/>
            <pc:sldMk cId="2468285529" sldId="422"/>
            <ac:spMk id="14339" creationId="{00000000-0000-0000-0000-000000000000}"/>
          </ac:spMkLst>
        </pc:spChg>
        <pc:picChg chg="mod">
          <ac:chgData name="Tony Rennier" userId="c9404d753a9a413b" providerId="LiveId" clId="{5AA317D5-5A5B-EB4B-A4A9-8F14A771361E}" dt="2020-03-06T13:25:50.526" v="180" actId="1076"/>
          <ac:picMkLst>
            <pc:docMk/>
            <pc:sldMk cId="2468285529" sldId="422"/>
            <ac:picMk id="2" creationId="{4F01BBF2-CACB-5743-BB97-917E0EDD06C2}"/>
          </ac:picMkLst>
        </pc:picChg>
      </pc:sldChg>
      <pc:sldChg chg="modSp">
        <pc:chgData name="Tony Rennier" userId="c9404d753a9a413b" providerId="LiveId" clId="{5AA317D5-5A5B-EB4B-A4A9-8F14A771361E}" dt="2020-03-06T13:29:43.204" v="380" actId="20577"/>
        <pc:sldMkLst>
          <pc:docMk/>
          <pc:sldMk cId="1674976760" sldId="424"/>
        </pc:sldMkLst>
        <pc:spChg chg="mod">
          <ac:chgData name="Tony Rennier" userId="c9404d753a9a413b" providerId="LiveId" clId="{5AA317D5-5A5B-EB4B-A4A9-8F14A771361E}" dt="2020-03-06T13:29:43.204" v="380" actId="20577"/>
          <ac:spMkLst>
            <pc:docMk/>
            <pc:sldMk cId="1674976760" sldId="424"/>
            <ac:spMk id="14339" creationId="{00000000-0000-0000-0000-000000000000}"/>
          </ac:spMkLst>
        </pc:spChg>
      </pc:sldChg>
      <pc:sldChg chg="modSp">
        <pc:chgData name="Tony Rennier" userId="c9404d753a9a413b" providerId="LiveId" clId="{5AA317D5-5A5B-EB4B-A4A9-8F14A771361E}" dt="2020-03-06T13:32:10.884" v="607" actId="20577"/>
        <pc:sldMkLst>
          <pc:docMk/>
          <pc:sldMk cId="3561858740" sldId="425"/>
        </pc:sldMkLst>
        <pc:spChg chg="mod">
          <ac:chgData name="Tony Rennier" userId="c9404d753a9a413b" providerId="LiveId" clId="{5AA317D5-5A5B-EB4B-A4A9-8F14A771361E}" dt="2020-03-06T13:32:10.884" v="607" actId="20577"/>
          <ac:spMkLst>
            <pc:docMk/>
            <pc:sldMk cId="3561858740" sldId="425"/>
            <ac:spMk id="14339" creationId="{00000000-0000-0000-0000-000000000000}"/>
          </ac:spMkLst>
        </pc:spChg>
      </pc:sldChg>
      <pc:sldChg chg="modSp">
        <pc:chgData name="Tony Rennier" userId="c9404d753a9a413b" providerId="LiveId" clId="{5AA317D5-5A5B-EB4B-A4A9-8F14A771361E}" dt="2020-03-06T13:53:15.120" v="640" actId="20577"/>
        <pc:sldMkLst>
          <pc:docMk/>
          <pc:sldMk cId="4189304034" sldId="429"/>
        </pc:sldMkLst>
        <pc:spChg chg="mod">
          <ac:chgData name="Tony Rennier" userId="c9404d753a9a413b" providerId="LiveId" clId="{5AA317D5-5A5B-EB4B-A4A9-8F14A771361E}" dt="2020-03-06T13:53:15.120" v="640" actId="20577"/>
          <ac:spMkLst>
            <pc:docMk/>
            <pc:sldMk cId="4189304034" sldId="429"/>
            <ac:spMk id="3" creationId="{00000000-0000-0000-0000-000000000000}"/>
          </ac:spMkLst>
        </pc:spChg>
      </pc:sldChg>
      <pc:sldChg chg="modSp">
        <pc:chgData name="Tony Rennier" userId="c9404d753a9a413b" providerId="LiveId" clId="{5AA317D5-5A5B-EB4B-A4A9-8F14A771361E}" dt="2020-03-06T14:00:49.144" v="642" actId="255"/>
        <pc:sldMkLst>
          <pc:docMk/>
          <pc:sldMk cId="2118648526" sldId="430"/>
        </pc:sldMkLst>
        <pc:spChg chg="mod">
          <ac:chgData name="Tony Rennier" userId="c9404d753a9a413b" providerId="LiveId" clId="{5AA317D5-5A5B-EB4B-A4A9-8F14A771361E}" dt="2020-03-06T14:00:49.144" v="642" actId="255"/>
          <ac:spMkLst>
            <pc:docMk/>
            <pc:sldMk cId="2118648526" sldId="430"/>
            <ac:spMk id="17411" creationId="{00000000-0000-0000-0000-000000000000}"/>
          </ac:spMkLst>
        </pc:spChg>
      </pc:sldChg>
      <pc:sldChg chg="modSp">
        <pc:chgData name="Tony Rennier" userId="c9404d753a9a413b" providerId="LiveId" clId="{5AA317D5-5A5B-EB4B-A4A9-8F14A771361E}" dt="2020-03-06T13:40:32.291" v="615" actId="20577"/>
        <pc:sldMkLst>
          <pc:docMk/>
          <pc:sldMk cId="1205470339" sldId="433"/>
        </pc:sldMkLst>
        <pc:spChg chg="mod">
          <ac:chgData name="Tony Rennier" userId="c9404d753a9a413b" providerId="LiveId" clId="{5AA317D5-5A5B-EB4B-A4A9-8F14A771361E}" dt="2020-03-06T13:40:32.291" v="615" actId="20577"/>
          <ac:spMkLst>
            <pc:docMk/>
            <pc:sldMk cId="1205470339" sldId="433"/>
            <ac:spMk id="153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8AE980-0AEA-4592-B83F-08A8A2DCBEA0}" type="datetimeFigureOut">
              <a:rPr lang="en-US"/>
              <a:pPr>
                <a:defRPr/>
              </a:pPr>
              <a:t>3/6/20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8B8EE3-C8F8-469A-B83F-7938F8D092CE}" type="slidenum">
              <a:rPr lang="en-US"/>
              <a:pPr>
                <a:defRPr/>
              </a:pPr>
              <a:t>‹#›</a:t>
            </a:fld>
            <a:endParaRPr lang="en-US"/>
          </a:p>
        </p:txBody>
      </p:sp>
    </p:spTree>
    <p:extLst>
      <p:ext uri="{BB962C8B-B14F-4D97-AF65-F5344CB8AC3E}">
        <p14:creationId xmlns:p14="http://schemas.microsoft.com/office/powerpoint/2010/main" val="3259267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0483"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7A54639A-C3A0-4649-B287-23BD82DA4B9F}" type="slidenum">
              <a:rPr lang="en-US" sz="1200">
                <a:latin typeface="Times New Roman" pitchFamily="18" charset="0"/>
              </a:rPr>
              <a:pPr algn="r"/>
              <a:t>2</a:t>
            </a:fld>
            <a:endParaRPr lang="en-US" sz="1200">
              <a:latin typeface="Times New Roman" pitchFamily="18" charset="0"/>
            </a:endParaRPr>
          </a:p>
        </p:txBody>
      </p:sp>
      <p:sp>
        <p:nvSpPr>
          <p:cNvPr id="204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376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1507"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F697DFB6-44D2-4E82-8F05-D51C4D51A22C}" type="slidenum">
              <a:rPr lang="en-US" sz="1200">
                <a:latin typeface="Times New Roman" pitchFamily="18" charset="0"/>
              </a:rPr>
              <a:pPr algn="r"/>
              <a:t>5</a:t>
            </a:fld>
            <a:endParaRPr lang="en-US" sz="1200">
              <a:latin typeface="Times New Roman" pitchFamily="18" charset="0"/>
            </a:endParaRPr>
          </a:p>
        </p:txBody>
      </p:sp>
      <p:sp>
        <p:nvSpPr>
          <p:cNvPr id="21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978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DAD286-615F-436B-BE4E-0C48C0C2F84F}" type="slidenum">
              <a:rPr lang="en-US" altLang="en-US" sz="1300"/>
              <a:pPr>
                <a:spcBef>
                  <a:spcPct val="0"/>
                </a:spcBef>
              </a:pPr>
              <a:t>13</a:t>
            </a:fld>
            <a:endParaRPr lang="en-US" altLang="en-US" sz="13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413469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Date Placeholder 23">
            <a:extLst>
              <a:ext uri="{FF2B5EF4-FFF2-40B4-BE49-F238E27FC236}">
                <a16:creationId xmlns:a16="http://schemas.microsoft.com/office/drawing/2014/main" id="{D3C62022-4EFA-6B44-B763-20D6C849579F}"/>
              </a:ext>
            </a:extLst>
          </p:cNvPr>
          <p:cNvSpPr>
            <a:spLocks noGrp="1"/>
          </p:cNvSpPr>
          <p:nvPr>
            <p:ph type="dt" sz="half" idx="10"/>
          </p:nvPr>
        </p:nvSpPr>
        <p:spPr/>
        <p:txBody>
          <a:bodyPr/>
          <a:lstStyle/>
          <a:p>
            <a:pPr>
              <a:defRPr/>
            </a:pPr>
            <a:fld id="{BDB285F7-C3A9-424B-899F-B35AE167B1D0}" type="datetime1">
              <a:rPr lang="en-US" smtClean="0"/>
              <a:t>3/6/20</a:t>
            </a:fld>
            <a:endParaRPr lang="en-US"/>
          </a:p>
        </p:txBody>
      </p:sp>
      <p:sp>
        <p:nvSpPr>
          <p:cNvPr id="25" name="Footer Placeholder 24">
            <a:extLst>
              <a:ext uri="{FF2B5EF4-FFF2-40B4-BE49-F238E27FC236}">
                <a16:creationId xmlns:a16="http://schemas.microsoft.com/office/drawing/2014/main" id="{003895E8-47D1-3049-A869-269C39A1E1A2}"/>
              </a:ext>
            </a:extLst>
          </p:cNvPr>
          <p:cNvSpPr>
            <a:spLocks noGrp="1"/>
          </p:cNvSpPr>
          <p:nvPr>
            <p:ph type="ftr" sz="quarter" idx="11"/>
          </p:nvPr>
        </p:nvSpPr>
        <p:spPr/>
        <p:txBody>
          <a:bodyPr/>
          <a:lstStyle/>
          <a:p>
            <a:r>
              <a:rPr lang="en-US"/>
              <a:t>Doc #:5-20-0004-00-agen</a:t>
            </a:r>
            <a:endParaRPr lang="en-US" dirty="0"/>
          </a:p>
        </p:txBody>
      </p:sp>
      <p:sp>
        <p:nvSpPr>
          <p:cNvPr id="26" name="Slide Number Placeholder 25">
            <a:extLst>
              <a:ext uri="{FF2B5EF4-FFF2-40B4-BE49-F238E27FC236}">
                <a16:creationId xmlns:a16="http://schemas.microsoft.com/office/drawing/2014/main" id="{C3189C99-40CD-A443-A190-28446D7C0B0A}"/>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506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0D4909-B1DA-EB4C-BE96-D6329F408179}" type="datetime1">
              <a:rPr lang="en-US" smtClean="0"/>
              <a:t>3/6/20</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#:5-20-0004-00-agen</a:t>
            </a:r>
          </a:p>
        </p:txBody>
      </p:sp>
      <p:sp>
        <p:nvSpPr>
          <p:cNvPr id="6" name="Slide Number Placeholder 5"/>
          <p:cNvSpPr>
            <a:spLocks noGrp="1"/>
          </p:cNvSpPr>
          <p:nvPr>
            <p:ph type="sldNum" sz="quarter" idx="12"/>
          </p:nvPr>
        </p:nvSpPr>
        <p:spPr/>
        <p:txBody>
          <a:bodyPr/>
          <a:lstStyle>
            <a:lvl1pPr>
              <a:defRPr/>
            </a:lvl1pPr>
          </a:lstStyle>
          <a:p>
            <a:pPr>
              <a:defRPr/>
            </a:pPr>
            <a:fld id="{258D2A58-DC43-4464-8966-CD21900EF851}" type="slidenum">
              <a:rPr lang="en-US"/>
              <a:pPr>
                <a:defRPr/>
              </a:pPr>
              <a:t>‹#›</a:t>
            </a:fld>
            <a:endParaRPr lang="en-US"/>
          </a:p>
        </p:txBody>
      </p:sp>
    </p:spTree>
    <p:extLst>
      <p:ext uri="{BB962C8B-B14F-4D97-AF65-F5344CB8AC3E}">
        <p14:creationId xmlns:p14="http://schemas.microsoft.com/office/powerpoint/2010/main" val="363649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C00398-06E2-7F47-A975-358298363C9C}" type="datetime1">
              <a:rPr lang="en-US" smtClean="0"/>
              <a:t>3/6/20</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#:5-20-0004-00-agen</a:t>
            </a:r>
          </a:p>
        </p:txBody>
      </p:sp>
      <p:sp>
        <p:nvSpPr>
          <p:cNvPr id="6" name="Slide Number Placeholder 5"/>
          <p:cNvSpPr>
            <a:spLocks noGrp="1"/>
          </p:cNvSpPr>
          <p:nvPr>
            <p:ph type="sldNum" sz="quarter" idx="12"/>
          </p:nvPr>
        </p:nvSpPr>
        <p:spPr/>
        <p:txBody>
          <a:bodyPr/>
          <a:lstStyle>
            <a:lvl1pPr>
              <a:defRPr/>
            </a:lvl1pPr>
          </a:lstStyle>
          <a:p>
            <a:pPr>
              <a:defRPr/>
            </a:pPr>
            <a:fld id="{81167EFB-64EC-4BC4-AA8A-B8CD6344AF37}" type="slidenum">
              <a:rPr lang="en-US"/>
              <a:pPr>
                <a:defRPr/>
              </a:pPr>
              <a:t>‹#›</a:t>
            </a:fld>
            <a:endParaRPr lang="en-US"/>
          </a:p>
        </p:txBody>
      </p:sp>
    </p:spTree>
    <p:extLst>
      <p:ext uri="{BB962C8B-B14F-4D97-AF65-F5344CB8AC3E}">
        <p14:creationId xmlns:p14="http://schemas.microsoft.com/office/powerpoint/2010/main" val="188049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5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E0534BA-38EE-C441-AD12-B2BAF2FAA53C}"/>
              </a:ext>
            </a:extLst>
          </p:cNvPr>
          <p:cNvSpPr>
            <a:spLocks noGrp="1"/>
          </p:cNvSpPr>
          <p:nvPr>
            <p:ph type="dt" sz="half" idx="10"/>
          </p:nvPr>
        </p:nvSpPr>
        <p:spPr/>
        <p:txBody>
          <a:bodyPr/>
          <a:lstStyle/>
          <a:p>
            <a:pPr>
              <a:defRPr/>
            </a:pPr>
            <a:fld id="{EEABEE3A-3FD4-4B45-995D-EB3B56FCFEA3}" type="datetime1">
              <a:rPr lang="en-US" smtClean="0"/>
              <a:t>3/6/20</a:t>
            </a:fld>
            <a:endParaRPr lang="en-US"/>
          </a:p>
        </p:txBody>
      </p:sp>
      <p:sp>
        <p:nvSpPr>
          <p:cNvPr id="11" name="Footer Placeholder 10">
            <a:extLst>
              <a:ext uri="{FF2B5EF4-FFF2-40B4-BE49-F238E27FC236}">
                <a16:creationId xmlns:a16="http://schemas.microsoft.com/office/drawing/2014/main" id="{64D3C53B-5302-3E46-BC31-4DD8851F3278}"/>
              </a:ext>
            </a:extLst>
          </p:cNvPr>
          <p:cNvSpPr>
            <a:spLocks noGrp="1"/>
          </p:cNvSpPr>
          <p:nvPr>
            <p:ph type="ftr" sz="quarter" idx="11"/>
          </p:nvPr>
        </p:nvSpPr>
        <p:spPr>
          <a:xfrm>
            <a:off x="3028950" y="6430963"/>
            <a:ext cx="3086100" cy="290512"/>
          </a:xfrm>
          <a:prstGeom prst="rect">
            <a:avLst/>
          </a:prstGeom>
        </p:spPr>
        <p:txBody>
          <a:bodyPr/>
          <a:lstStyle/>
          <a:p>
            <a:r>
              <a:rPr lang="en-US"/>
              <a:t>Doc #:5-20-0004-00-agen</a:t>
            </a:r>
            <a:endParaRPr lang="en-US" dirty="0"/>
          </a:p>
        </p:txBody>
      </p:sp>
      <p:sp>
        <p:nvSpPr>
          <p:cNvPr id="12" name="Slide Number Placeholder 11">
            <a:extLst>
              <a:ext uri="{FF2B5EF4-FFF2-40B4-BE49-F238E27FC236}">
                <a16:creationId xmlns:a16="http://schemas.microsoft.com/office/drawing/2014/main" id="{94D807E5-C824-D249-B6C6-C8B17D9B5228}"/>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11540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1314B77C-3601-C34E-86C7-28DD5C72584A}"/>
              </a:ext>
            </a:extLst>
          </p:cNvPr>
          <p:cNvSpPr>
            <a:spLocks noGrp="1"/>
          </p:cNvSpPr>
          <p:nvPr>
            <p:ph type="dt" sz="half" idx="10"/>
          </p:nvPr>
        </p:nvSpPr>
        <p:spPr/>
        <p:txBody>
          <a:bodyPr/>
          <a:lstStyle/>
          <a:p>
            <a:pPr>
              <a:defRPr/>
            </a:pPr>
            <a:fld id="{844C6DA4-CAD2-1647-A7AD-02A48662FA8A}" type="datetime1">
              <a:rPr lang="en-US" smtClean="0"/>
              <a:t>3/6/20</a:t>
            </a:fld>
            <a:endParaRPr lang="en-US"/>
          </a:p>
        </p:txBody>
      </p:sp>
      <p:sp>
        <p:nvSpPr>
          <p:cNvPr id="8" name="Footer Placeholder 7">
            <a:extLst>
              <a:ext uri="{FF2B5EF4-FFF2-40B4-BE49-F238E27FC236}">
                <a16:creationId xmlns:a16="http://schemas.microsoft.com/office/drawing/2014/main" id="{2D3CA2A1-DFF7-B44D-960E-1F9F170FDD26}"/>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#:5-20-0004-00-agen</a:t>
            </a:r>
            <a:endParaRPr lang="en-US" dirty="0"/>
          </a:p>
        </p:txBody>
      </p:sp>
      <p:sp>
        <p:nvSpPr>
          <p:cNvPr id="9" name="Slide Number Placeholder 8">
            <a:extLst>
              <a:ext uri="{FF2B5EF4-FFF2-40B4-BE49-F238E27FC236}">
                <a16:creationId xmlns:a16="http://schemas.microsoft.com/office/drawing/2014/main" id="{6AB90A06-5359-5944-8ADA-15B40D330A75}"/>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89287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945F612-75DE-794A-B72C-FA37D66817AE}"/>
              </a:ext>
            </a:extLst>
          </p:cNvPr>
          <p:cNvSpPr>
            <a:spLocks noGrp="1"/>
          </p:cNvSpPr>
          <p:nvPr>
            <p:ph type="dt" sz="half" idx="10"/>
          </p:nvPr>
        </p:nvSpPr>
        <p:spPr/>
        <p:txBody>
          <a:bodyPr/>
          <a:lstStyle/>
          <a:p>
            <a:pPr>
              <a:defRPr/>
            </a:pPr>
            <a:fld id="{03E71C66-5C97-BC4D-93CE-2D0FAAFF8F05}" type="datetime1">
              <a:rPr lang="en-US" smtClean="0"/>
              <a:t>3/6/20</a:t>
            </a:fld>
            <a:endParaRPr lang="en-US"/>
          </a:p>
        </p:txBody>
      </p:sp>
      <p:sp>
        <p:nvSpPr>
          <p:cNvPr id="9" name="Footer Placeholder 8">
            <a:extLst>
              <a:ext uri="{FF2B5EF4-FFF2-40B4-BE49-F238E27FC236}">
                <a16:creationId xmlns:a16="http://schemas.microsoft.com/office/drawing/2014/main" id="{E2C3C321-5E66-584A-AFFB-336998248102}"/>
              </a:ext>
            </a:extLst>
          </p:cNvPr>
          <p:cNvSpPr>
            <a:spLocks noGrp="1"/>
          </p:cNvSpPr>
          <p:nvPr>
            <p:ph type="ftr" sz="quarter" idx="11"/>
          </p:nvPr>
        </p:nvSpPr>
        <p:spPr>
          <a:xfrm>
            <a:off x="3028950" y="6430963"/>
            <a:ext cx="3086100" cy="290512"/>
          </a:xfrm>
          <a:prstGeom prst="rect">
            <a:avLst/>
          </a:prstGeom>
        </p:spPr>
        <p:txBody>
          <a:bodyPr/>
          <a:lstStyle/>
          <a:p>
            <a:r>
              <a:rPr lang="en-US"/>
              <a:t>Doc #:5-20-0004-00-agen</a:t>
            </a:r>
            <a:endParaRPr lang="en-US" dirty="0"/>
          </a:p>
        </p:txBody>
      </p:sp>
      <p:sp>
        <p:nvSpPr>
          <p:cNvPr id="10" name="Slide Number Placeholder 9">
            <a:extLst>
              <a:ext uri="{FF2B5EF4-FFF2-40B4-BE49-F238E27FC236}">
                <a16:creationId xmlns:a16="http://schemas.microsoft.com/office/drawing/2014/main" id="{CF422AD3-31C6-6943-8B49-8A39F95329A2}"/>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990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197CF149-4039-434C-9692-8BA0407302FC}"/>
              </a:ext>
            </a:extLst>
          </p:cNvPr>
          <p:cNvSpPr>
            <a:spLocks noGrp="1"/>
          </p:cNvSpPr>
          <p:nvPr>
            <p:ph type="dt" sz="half" idx="10"/>
          </p:nvPr>
        </p:nvSpPr>
        <p:spPr/>
        <p:txBody>
          <a:bodyPr/>
          <a:lstStyle/>
          <a:p>
            <a:pPr>
              <a:defRPr/>
            </a:pPr>
            <a:fld id="{11F94B09-B541-5443-A9F8-734B0FFCDF05}" type="datetime1">
              <a:rPr lang="en-US" smtClean="0"/>
              <a:t>3/6/20</a:t>
            </a:fld>
            <a:endParaRPr lang="en-US"/>
          </a:p>
        </p:txBody>
      </p:sp>
      <p:sp>
        <p:nvSpPr>
          <p:cNvPr id="11" name="Footer Placeholder 10">
            <a:extLst>
              <a:ext uri="{FF2B5EF4-FFF2-40B4-BE49-F238E27FC236}">
                <a16:creationId xmlns:a16="http://schemas.microsoft.com/office/drawing/2014/main" id="{14F57D93-239F-5F4E-9759-72EF1A72D217}"/>
              </a:ext>
            </a:extLst>
          </p:cNvPr>
          <p:cNvSpPr>
            <a:spLocks noGrp="1"/>
          </p:cNvSpPr>
          <p:nvPr>
            <p:ph type="ftr" sz="quarter" idx="11"/>
          </p:nvPr>
        </p:nvSpPr>
        <p:spPr>
          <a:xfrm>
            <a:off x="3028950" y="6430963"/>
            <a:ext cx="3086100" cy="290512"/>
          </a:xfrm>
          <a:prstGeom prst="rect">
            <a:avLst/>
          </a:prstGeom>
        </p:spPr>
        <p:txBody>
          <a:bodyPr/>
          <a:lstStyle/>
          <a:p>
            <a:r>
              <a:rPr lang="en-US"/>
              <a:t>Doc #:5-20-0004-00-agen</a:t>
            </a:r>
            <a:endParaRPr lang="en-US" dirty="0"/>
          </a:p>
        </p:txBody>
      </p:sp>
      <p:sp>
        <p:nvSpPr>
          <p:cNvPr id="12" name="Slide Number Placeholder 11">
            <a:extLst>
              <a:ext uri="{FF2B5EF4-FFF2-40B4-BE49-F238E27FC236}">
                <a16:creationId xmlns:a16="http://schemas.microsoft.com/office/drawing/2014/main" id="{803A304B-5D5B-E142-B567-E3D9AC50B424}"/>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82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Date Placeholder 5">
            <a:extLst>
              <a:ext uri="{FF2B5EF4-FFF2-40B4-BE49-F238E27FC236}">
                <a16:creationId xmlns:a16="http://schemas.microsoft.com/office/drawing/2014/main" id="{AB348410-5BFF-1C40-9FEB-2E5C4D99F2F9}"/>
              </a:ext>
            </a:extLst>
          </p:cNvPr>
          <p:cNvSpPr>
            <a:spLocks noGrp="1"/>
          </p:cNvSpPr>
          <p:nvPr>
            <p:ph type="dt" sz="half" idx="10"/>
          </p:nvPr>
        </p:nvSpPr>
        <p:spPr/>
        <p:txBody>
          <a:bodyPr/>
          <a:lstStyle/>
          <a:p>
            <a:pPr>
              <a:defRPr/>
            </a:pPr>
            <a:fld id="{E4DDBC78-F772-4340-B00E-1DC09656CB4D}" type="datetime1">
              <a:rPr lang="en-US" smtClean="0"/>
              <a:t>3/6/20</a:t>
            </a:fld>
            <a:endParaRPr lang="en-US"/>
          </a:p>
        </p:txBody>
      </p:sp>
      <p:sp>
        <p:nvSpPr>
          <p:cNvPr id="7" name="Footer Placeholder 6">
            <a:extLst>
              <a:ext uri="{FF2B5EF4-FFF2-40B4-BE49-F238E27FC236}">
                <a16:creationId xmlns:a16="http://schemas.microsoft.com/office/drawing/2014/main" id="{4D7647D5-35CD-8449-B90A-6D4E3BD83D01}"/>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#:5-20-0004-00-agen</a:t>
            </a:r>
            <a:endParaRPr lang="en-US" dirty="0"/>
          </a:p>
        </p:txBody>
      </p:sp>
      <p:sp>
        <p:nvSpPr>
          <p:cNvPr id="8" name="Slide Number Placeholder 7">
            <a:extLst>
              <a:ext uri="{FF2B5EF4-FFF2-40B4-BE49-F238E27FC236}">
                <a16:creationId xmlns:a16="http://schemas.microsoft.com/office/drawing/2014/main" id="{EE48611F-4A48-F546-B2D9-8F96BEFB773E}"/>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0049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247B1C10-0B5B-4345-AE99-A03C2350FDCA}"/>
              </a:ext>
            </a:extLst>
          </p:cNvPr>
          <p:cNvSpPr>
            <a:spLocks noGrp="1"/>
          </p:cNvSpPr>
          <p:nvPr>
            <p:ph type="dt" sz="half" idx="10"/>
          </p:nvPr>
        </p:nvSpPr>
        <p:spPr/>
        <p:txBody>
          <a:bodyPr/>
          <a:lstStyle/>
          <a:p>
            <a:pPr>
              <a:defRPr/>
            </a:pPr>
            <a:fld id="{78900382-23A6-4D46-8802-FEA7A530D457}" type="datetime1">
              <a:rPr lang="en-US" smtClean="0"/>
              <a:t>3/6/20</a:t>
            </a:fld>
            <a:endParaRPr lang="en-US"/>
          </a:p>
        </p:txBody>
      </p:sp>
      <p:sp>
        <p:nvSpPr>
          <p:cNvPr id="14" name="Footer Placeholder 13">
            <a:extLst>
              <a:ext uri="{FF2B5EF4-FFF2-40B4-BE49-F238E27FC236}">
                <a16:creationId xmlns:a16="http://schemas.microsoft.com/office/drawing/2014/main" id="{25A46CBA-4395-9F42-A16A-F2FE765881FC}"/>
              </a:ext>
            </a:extLst>
          </p:cNvPr>
          <p:cNvSpPr>
            <a:spLocks noGrp="1"/>
          </p:cNvSpPr>
          <p:nvPr>
            <p:ph type="ftr" sz="quarter" idx="11"/>
          </p:nvPr>
        </p:nvSpPr>
        <p:spPr/>
        <p:txBody>
          <a:bodyPr/>
          <a:lstStyle/>
          <a:p>
            <a:r>
              <a:rPr lang="en-US"/>
              <a:t>Doc #:5-20-0004-00-agen</a:t>
            </a:r>
            <a:endParaRPr lang="en-US" dirty="0"/>
          </a:p>
        </p:txBody>
      </p:sp>
      <p:sp>
        <p:nvSpPr>
          <p:cNvPr id="15" name="Slide Number Placeholder 14">
            <a:extLst>
              <a:ext uri="{FF2B5EF4-FFF2-40B4-BE49-F238E27FC236}">
                <a16:creationId xmlns:a16="http://schemas.microsoft.com/office/drawing/2014/main" id="{A8C04CCA-2DCE-864D-8084-DD984E23087C}"/>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428250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910E2A26-90D1-B846-A6E9-3811DFA87A33}"/>
              </a:ext>
            </a:extLst>
          </p:cNvPr>
          <p:cNvSpPr>
            <a:spLocks noGrp="1"/>
          </p:cNvSpPr>
          <p:nvPr>
            <p:ph type="dt" sz="half" idx="10"/>
          </p:nvPr>
        </p:nvSpPr>
        <p:spPr/>
        <p:txBody>
          <a:bodyPr/>
          <a:lstStyle/>
          <a:p>
            <a:pPr>
              <a:defRPr/>
            </a:pPr>
            <a:fld id="{32AF036D-D9F9-6D41-9028-A86D36044A1C}" type="datetime1">
              <a:rPr lang="en-US" smtClean="0"/>
              <a:t>3/6/20</a:t>
            </a:fld>
            <a:endParaRPr lang="en-US"/>
          </a:p>
        </p:txBody>
      </p:sp>
      <p:sp>
        <p:nvSpPr>
          <p:cNvPr id="9" name="Footer Placeholder 8">
            <a:extLst>
              <a:ext uri="{FF2B5EF4-FFF2-40B4-BE49-F238E27FC236}">
                <a16:creationId xmlns:a16="http://schemas.microsoft.com/office/drawing/2014/main" id="{5B4457FA-4BC6-6D40-95B4-ACE52A20450B}"/>
              </a:ext>
            </a:extLst>
          </p:cNvPr>
          <p:cNvSpPr>
            <a:spLocks noGrp="1"/>
          </p:cNvSpPr>
          <p:nvPr>
            <p:ph type="ftr" sz="quarter" idx="11"/>
          </p:nvPr>
        </p:nvSpPr>
        <p:spPr>
          <a:xfrm>
            <a:off x="3028950" y="6430963"/>
            <a:ext cx="3086100" cy="290512"/>
          </a:xfrm>
          <a:prstGeom prst="rect">
            <a:avLst/>
          </a:prstGeom>
        </p:spPr>
        <p:txBody>
          <a:bodyPr/>
          <a:lstStyle/>
          <a:p>
            <a:r>
              <a:rPr lang="en-US"/>
              <a:t>Doc #:5-20-0004-00-agen</a:t>
            </a:r>
            <a:endParaRPr lang="en-US" dirty="0"/>
          </a:p>
        </p:txBody>
      </p:sp>
      <p:sp>
        <p:nvSpPr>
          <p:cNvPr id="10" name="Slide Number Placeholder 9">
            <a:extLst>
              <a:ext uri="{FF2B5EF4-FFF2-40B4-BE49-F238E27FC236}">
                <a16:creationId xmlns:a16="http://schemas.microsoft.com/office/drawing/2014/main" id="{F207CF00-35CF-024D-A613-FE77956DAB49}"/>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31040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3B20A1-14D9-ED4F-9415-7CBEF1572BEF}" type="datetime1">
              <a:rPr lang="en-US" smtClean="0"/>
              <a:t>3/6/20</a:t>
            </a:fld>
            <a:endParaRPr lang="en-US"/>
          </a:p>
        </p:txBody>
      </p:sp>
      <p:sp>
        <p:nvSpPr>
          <p:cNvPr id="6"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#:5-20-0004-00-agen</a:t>
            </a:r>
          </a:p>
        </p:txBody>
      </p:sp>
      <p:sp>
        <p:nvSpPr>
          <p:cNvPr id="7" name="Slide Number Placeholder 5"/>
          <p:cNvSpPr>
            <a:spLocks noGrp="1"/>
          </p:cNvSpPr>
          <p:nvPr>
            <p:ph type="sldNum" sz="quarter" idx="12"/>
          </p:nvPr>
        </p:nvSpPr>
        <p:spPr/>
        <p:txBody>
          <a:bodyPr/>
          <a:lstStyle>
            <a:lvl1pPr>
              <a:defRPr/>
            </a:lvl1pPr>
          </a:lstStyle>
          <a:p>
            <a:pPr>
              <a:defRPr/>
            </a:pPr>
            <a:fld id="{F53BE6D3-2445-4B78-ACD3-9A89CE454323}" type="slidenum">
              <a:rPr lang="en-US"/>
              <a:pPr>
                <a:defRPr/>
              </a:pPr>
              <a:t>‹#›</a:t>
            </a:fld>
            <a:endParaRPr lang="en-US"/>
          </a:p>
        </p:txBody>
      </p:sp>
    </p:spTree>
    <p:extLst>
      <p:ext uri="{BB962C8B-B14F-4D97-AF65-F5344CB8AC3E}">
        <p14:creationId xmlns:p14="http://schemas.microsoft.com/office/powerpoint/2010/main" val="312597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99"/>
                </a:solidFill>
                <a:latin typeface="+mn-lt"/>
                <a:cs typeface="+mn-cs"/>
              </a:defRPr>
            </a:lvl1pPr>
          </a:lstStyle>
          <a:p>
            <a:pPr>
              <a:defRPr/>
            </a:pPr>
            <a:fld id="{3D77A0BC-3F28-274E-925E-AFA91B39F846}" type="datetime1">
              <a:rPr lang="en-US" smtClean="0"/>
              <a:t>3/6/20</a:t>
            </a:fld>
            <a:endParaRPr lang="en-US" dirty="0"/>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99"/>
                </a:solidFill>
                <a:latin typeface="+mn-lt"/>
                <a:cs typeface="+mn-cs"/>
              </a:defRPr>
            </a:lvl1pPr>
          </a:lstStyle>
          <a:p>
            <a:pPr>
              <a:defRPr/>
            </a:pPr>
            <a:fld id="{E6A9CA49-25C3-408A-A7C2-6BBA5AFB62A7}" type="slidenum">
              <a:rPr lang="en-US"/>
              <a:pPr>
                <a:defRPr/>
              </a:pPr>
              <a:t>‹#›</a:t>
            </a:fld>
            <a:endParaRPr lang="en-US"/>
          </a:p>
        </p:txBody>
      </p:sp>
      <p:sp>
        <p:nvSpPr>
          <p:cNvPr id="1031" name="Line 8"/>
          <p:cNvSpPr>
            <a:spLocks noChangeShapeType="1"/>
          </p:cNvSpPr>
          <p:nvPr userDrawn="1"/>
        </p:nvSpPr>
        <p:spPr bwMode="auto">
          <a:xfrm flipV="1">
            <a:off x="533400" y="6430963"/>
            <a:ext cx="6746875" cy="6350"/>
          </a:xfrm>
          <a:prstGeom prst="line">
            <a:avLst/>
          </a:prstGeom>
          <a:noFill/>
          <a:ln w="50800">
            <a:solidFill>
              <a:srgbClr val="2944B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2" descr="ieeeblu"/>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04113" y="6167438"/>
            <a:ext cx="106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18C92C4-E450-A340-AC7A-773F75385F7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8">
            <a:extLst>
              <a:ext uri="{FF2B5EF4-FFF2-40B4-BE49-F238E27FC236}">
                <a16:creationId xmlns:a16="http://schemas.microsoft.com/office/drawing/2014/main" id="{4926A52C-E26E-024E-93E9-47A619AB965B}"/>
              </a:ext>
            </a:extLst>
          </p:cNvPr>
          <p:cNvSpPr>
            <a:spLocks noGrp="1"/>
          </p:cNvSpPr>
          <p:nvPr>
            <p:ph type="ftr" sz="quarter" idx="3"/>
          </p:nvPr>
        </p:nvSpPr>
        <p:spPr>
          <a:xfrm>
            <a:off x="2991644" y="6449159"/>
            <a:ext cx="3086100" cy="365125"/>
          </a:xfrm>
          <a:prstGeom prst="rect">
            <a:avLst/>
          </a:prstGeom>
        </p:spPr>
        <p:txBody>
          <a:bodyPr vert="horz" lIns="91440" tIns="45720" rIns="91440" bIns="45720" rtlCol="0" anchor="ctr"/>
          <a:lstStyle>
            <a:lvl1pPr algn="ctr">
              <a:defRPr lang="en-US" sz="1200" kern="1200" dirty="0" smtClean="0">
                <a:solidFill>
                  <a:srgbClr val="000099"/>
                </a:solidFill>
                <a:latin typeface="+mn-lt"/>
                <a:ea typeface="+mn-ea"/>
                <a:cs typeface="+mn-cs"/>
              </a:defRPr>
            </a:lvl1pPr>
          </a:lstStyle>
          <a:p>
            <a:r>
              <a:rPr lang="en-US"/>
              <a:t>Doc #:5-20-0004-00-agen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lang="en-US" sz="3600" b="1" kern="1200">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Calibri" pitchFamily="34" charset="0"/>
        </a:defRPr>
      </a:lvl2pPr>
      <a:lvl3pPr algn="ctr" rtl="0" eaLnBrk="0" fontAlgn="base" hangingPunct="0">
        <a:spcBef>
          <a:spcPct val="0"/>
        </a:spcBef>
        <a:spcAft>
          <a:spcPct val="0"/>
        </a:spcAft>
        <a:defRPr sz="3600" b="1">
          <a:solidFill>
            <a:srgbClr val="000099"/>
          </a:solidFill>
          <a:latin typeface="Calibri" pitchFamily="34" charset="0"/>
        </a:defRPr>
      </a:lvl3pPr>
      <a:lvl4pPr algn="ctr" rtl="0" eaLnBrk="0" fontAlgn="base" hangingPunct="0">
        <a:spcBef>
          <a:spcPct val="0"/>
        </a:spcBef>
        <a:spcAft>
          <a:spcPct val="0"/>
        </a:spcAft>
        <a:defRPr sz="3600" b="1">
          <a:solidFill>
            <a:srgbClr val="000099"/>
          </a:solidFill>
          <a:latin typeface="Calibri" pitchFamily="34" charset="0"/>
        </a:defRPr>
      </a:lvl4pPr>
      <a:lvl5pPr algn="ctr" rtl="0" eaLnBrk="0" fontAlgn="base" hangingPunct="0">
        <a:spcBef>
          <a:spcPct val="0"/>
        </a:spcBef>
        <a:spcAft>
          <a:spcPct val="0"/>
        </a:spcAft>
        <a:defRPr sz="3600" b="1">
          <a:solidFill>
            <a:srgbClr val="000099"/>
          </a:solidFill>
          <a:latin typeface="Calibri" pitchFamily="34" charset="0"/>
        </a:defRPr>
      </a:lvl5pPr>
      <a:lvl6pPr marL="457200" algn="ctr" rtl="0" fontAlgn="base">
        <a:spcBef>
          <a:spcPct val="0"/>
        </a:spcBef>
        <a:spcAft>
          <a:spcPct val="0"/>
        </a:spcAft>
        <a:defRPr sz="3600" b="1">
          <a:solidFill>
            <a:srgbClr val="000099"/>
          </a:solidFill>
          <a:latin typeface="Calibri" pitchFamily="34" charset="0"/>
        </a:defRPr>
      </a:lvl6pPr>
      <a:lvl7pPr marL="914400" algn="ctr" rtl="0" fontAlgn="base">
        <a:spcBef>
          <a:spcPct val="0"/>
        </a:spcBef>
        <a:spcAft>
          <a:spcPct val="0"/>
        </a:spcAft>
        <a:defRPr sz="3600" b="1">
          <a:solidFill>
            <a:srgbClr val="000099"/>
          </a:solidFill>
          <a:latin typeface="Calibri" pitchFamily="34" charset="0"/>
        </a:defRPr>
      </a:lvl7pPr>
      <a:lvl8pPr marL="1371600" algn="ctr" rtl="0" fontAlgn="base">
        <a:spcBef>
          <a:spcPct val="0"/>
        </a:spcBef>
        <a:spcAft>
          <a:spcPct val="0"/>
        </a:spcAft>
        <a:defRPr sz="3600" b="1">
          <a:solidFill>
            <a:srgbClr val="000099"/>
          </a:solidFill>
          <a:latin typeface="Calibri" pitchFamily="34" charset="0"/>
        </a:defRPr>
      </a:lvl8pPr>
      <a:lvl9pPr marL="1828800" algn="ctr" rtl="0" fontAlgn="base">
        <a:spcBef>
          <a:spcPct val="0"/>
        </a:spcBef>
        <a:spcAft>
          <a:spcPct val="0"/>
        </a:spcAft>
        <a:defRPr sz="3600" b="1">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00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00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00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tcom@ieee.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adisson.com/"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rouper.ieee.org/groups/dyspan/files/individual-WG-PnPs.pdf" TargetMode="External"/><Relationship Id="rId2" Type="http://schemas.openxmlformats.org/officeDocument/2006/relationships/hyperlink" Target="https://ieee.app.box.com/v/PandP-DySPAN-S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7.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AC6EEB-314B-584C-95EF-15674DD01717}"/>
              </a:ext>
            </a:extLst>
          </p:cNvPr>
          <p:cNvSpPr>
            <a:spLocks noGrp="1"/>
          </p:cNvSpPr>
          <p:nvPr>
            <p:ph type="dt" sz="half" idx="10"/>
          </p:nvPr>
        </p:nvSpPr>
        <p:spPr/>
        <p:txBody>
          <a:bodyPr/>
          <a:lstStyle/>
          <a:p>
            <a:fld id="{B3C4A320-F909-8847-B14D-F205AB597C35}" type="datetime1">
              <a:rPr lang="en-US" smtClean="0"/>
              <a:t>3/6/20</a:t>
            </a:fld>
            <a:endParaRPr lang="en-US"/>
          </a:p>
        </p:txBody>
      </p:sp>
      <p:sp>
        <p:nvSpPr>
          <p:cNvPr id="3" name="Footer Placeholder 2">
            <a:extLst>
              <a:ext uri="{FF2B5EF4-FFF2-40B4-BE49-F238E27FC236}">
                <a16:creationId xmlns:a16="http://schemas.microsoft.com/office/drawing/2014/main" id="{B0DF4C98-78BB-9445-98AC-6FFD8EE98F5D}"/>
              </a:ext>
            </a:extLst>
          </p:cNvPr>
          <p:cNvSpPr>
            <a:spLocks noGrp="1"/>
          </p:cNvSpPr>
          <p:nvPr>
            <p:ph type="ftr" sz="quarter" idx="11"/>
          </p:nvPr>
        </p:nvSpPr>
        <p:spPr/>
        <p:txBody>
          <a:bodyPr/>
          <a:lstStyle/>
          <a:p>
            <a:r>
              <a:rPr lang="en-US"/>
              <a:t>Doc #:5-20-0004-00-agen</a:t>
            </a:r>
            <a:endParaRPr lang="en-US" dirty="0"/>
          </a:p>
        </p:txBody>
      </p:sp>
      <p:sp>
        <p:nvSpPr>
          <p:cNvPr id="4" name="Slide Number Placeholder 3">
            <a:extLst>
              <a:ext uri="{FF2B5EF4-FFF2-40B4-BE49-F238E27FC236}">
                <a16:creationId xmlns:a16="http://schemas.microsoft.com/office/drawing/2014/main" id="{76786E06-72AC-6846-8915-933892103356}"/>
              </a:ext>
            </a:extLst>
          </p:cNvPr>
          <p:cNvSpPr>
            <a:spLocks noGrp="1"/>
          </p:cNvSpPr>
          <p:nvPr>
            <p:ph type="sldNum" sz="quarter" idx="12"/>
          </p:nvPr>
        </p:nvSpPr>
        <p:spPr/>
        <p:txBody>
          <a:bodyPr/>
          <a:lstStyle/>
          <a:p>
            <a:fld id="{E6A9CA49-25C3-408A-A7C2-6BBA5AFB62A7}" type="slidenum">
              <a:rPr lang="en-US" smtClean="0"/>
              <a:pPr/>
              <a:t>1</a:t>
            </a:fld>
            <a:endParaRPr lang="en-US"/>
          </a:p>
        </p:txBody>
      </p:sp>
      <p:sp>
        <p:nvSpPr>
          <p:cNvPr id="5" name="Rectangle 2">
            <a:extLst>
              <a:ext uri="{FF2B5EF4-FFF2-40B4-BE49-F238E27FC236}">
                <a16:creationId xmlns:a16="http://schemas.microsoft.com/office/drawing/2014/main" id="{61FBFA34-AD31-C64C-9C03-9FE4B70D0283}"/>
              </a:ext>
            </a:extLst>
          </p:cNvPr>
          <p:cNvSpPr>
            <a:spLocks noChangeArrowheads="1"/>
          </p:cNvSpPr>
          <p:nvPr/>
        </p:nvSpPr>
        <p:spPr bwMode="auto">
          <a:xfrm>
            <a:off x="685800" y="1785034"/>
            <a:ext cx="7271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dirty="0">
                <a:latin typeface="Arial" pitchFamily="34" charset="0"/>
                <a:cs typeface="Times New Roman" pitchFamily="18" charset="0"/>
              </a:rPr>
              <a:t>Document Title: Agenda, Admin and Chair’s Notes for IEEE 1900.5 WG Meeting on 06 March 2020</a:t>
            </a:r>
            <a:endParaRPr lang="en-US" sz="900" i="1" dirty="0">
              <a:latin typeface="Arial" pitchFamily="34" charset="0"/>
            </a:endParaRPr>
          </a:p>
          <a:p>
            <a:pPr eaLnBrk="0" hangingPunct="0"/>
            <a:r>
              <a:rPr lang="en-US" sz="1200" b="1" dirty="0">
                <a:latin typeface="Arial" pitchFamily="34" charset="0"/>
                <a:cs typeface="Times New Roman" pitchFamily="18" charset="0"/>
              </a:rPr>
              <a:t>Document Date: 06 March 2020</a:t>
            </a:r>
          </a:p>
          <a:p>
            <a:pPr eaLnBrk="0" hangingPunct="0"/>
            <a:r>
              <a:rPr lang="en-US" sz="1200" b="1" dirty="0">
                <a:latin typeface="Arial" pitchFamily="34" charset="0"/>
                <a:cs typeface="Times New Roman" pitchFamily="18" charset="0"/>
              </a:rPr>
              <a:t>Document No: 5-20-0004-00-agen</a:t>
            </a:r>
            <a:endParaRPr lang="en-US" dirty="0">
              <a:latin typeface="Arial" pitchFamily="34" charset="0"/>
            </a:endParaRPr>
          </a:p>
        </p:txBody>
      </p:sp>
      <p:graphicFrame>
        <p:nvGraphicFramePr>
          <p:cNvPr id="6" name="Group 40">
            <a:extLst>
              <a:ext uri="{FF2B5EF4-FFF2-40B4-BE49-F238E27FC236}">
                <a16:creationId xmlns:a16="http://schemas.microsoft.com/office/drawing/2014/main" id="{61EB1BE5-43AE-A145-ABE6-42170DE879A1}"/>
              </a:ext>
            </a:extLst>
          </p:cNvPr>
          <p:cNvGraphicFramePr>
            <a:graphicFrameLocks noGrp="1"/>
          </p:cNvGraphicFramePr>
          <p:nvPr>
            <p:extLst>
              <p:ext uri="{D42A27DB-BD31-4B8C-83A1-F6EECF244321}">
                <p14:modId xmlns:p14="http://schemas.microsoft.com/office/powerpoint/2010/main" val="561593306"/>
              </p:ext>
            </p:extLst>
          </p:nvPr>
        </p:nvGraphicFramePr>
        <p:xfrm>
          <a:off x="685800" y="827088"/>
          <a:ext cx="7696199" cy="849312"/>
        </p:xfrm>
        <a:graphic>
          <a:graphicData uri="http://schemas.openxmlformats.org/drawingml/2006/table">
            <a:tbl>
              <a:tblPr/>
              <a:tblGrid>
                <a:gridCol w="1377027">
                  <a:extLst>
                    <a:ext uri="{9D8B030D-6E8A-4147-A177-3AD203B41FA5}">
                      <a16:colId xmlns:a16="http://schemas.microsoft.com/office/drawing/2014/main" val="20000"/>
                    </a:ext>
                  </a:extLst>
                </a:gridCol>
                <a:gridCol w="128997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666999">
                  <a:extLst>
                    <a:ext uri="{9D8B030D-6E8A-4147-A177-3AD203B41FA5}">
                      <a16:colId xmlns:a16="http://schemas.microsoft.com/office/drawing/2014/main" val="20004"/>
                    </a:ext>
                  </a:extLst>
                </a:gridCol>
              </a:tblGrid>
              <a:tr h="300262">
                <a:tc>
                  <a:txBody>
                    <a:bodyPr/>
                    <a:lstStyle/>
                    <a:p>
                      <a:pPr marL="0" marR="0" lvl="0" indent="0" algn="l"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Author’s Name</a:t>
                      </a:r>
                      <a:endParaRPr kumimoji="0" lang="en-US" sz="1600" b="1" i="0" u="none" strike="noStrike" cap="none" normalizeH="0" baseline="0" dirty="0">
                        <a:ln>
                          <a:noFill/>
                        </a:ln>
                        <a:solidFill>
                          <a:srgbClr val="000099"/>
                        </a:solidFill>
                        <a:effectLst/>
                        <a:latin typeface="Arial" charset="0"/>
                        <a:cs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Affiliation</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Address</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Phone</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email</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0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Tony </a:t>
                      </a:r>
                      <a:r>
                        <a:rPr kumimoji="0" lang="en-US" sz="1000" b="0" i="0" u="none" strike="noStrike" cap="none" normalizeH="0" baseline="0" dirty="0" err="1">
                          <a:ln>
                            <a:noFill/>
                          </a:ln>
                          <a:solidFill>
                            <a:srgbClr val="000099"/>
                          </a:solidFill>
                          <a:effectLst/>
                          <a:latin typeface="Arial" charset="0"/>
                        </a:rPr>
                        <a:t>Rennier</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Foundry Inc.</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Severn, MD</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301.485.9679</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err="1">
                          <a:ln>
                            <a:noFill/>
                          </a:ln>
                          <a:solidFill>
                            <a:srgbClr val="000099"/>
                          </a:solidFill>
                          <a:effectLst/>
                          <a:latin typeface="Arial" charset="0"/>
                        </a:rPr>
                        <a:t>trennier@foundryinc.com</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Box 1">
            <a:extLst>
              <a:ext uri="{FF2B5EF4-FFF2-40B4-BE49-F238E27FC236}">
                <a16:creationId xmlns:a16="http://schemas.microsoft.com/office/drawing/2014/main" id="{4D78DC25-C740-384D-8938-4AB3B5D758AE}"/>
              </a:ext>
            </a:extLst>
          </p:cNvPr>
          <p:cNvSpPr txBox="1">
            <a:spLocks noChangeArrowheads="1"/>
          </p:cNvSpPr>
          <p:nvPr/>
        </p:nvSpPr>
        <p:spPr bwMode="auto">
          <a:xfrm>
            <a:off x="2867025" y="16668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99"/>
                </a:solidFill>
              </a:rPr>
              <a:t>IEEE 1900.5 Contribution </a:t>
            </a:r>
          </a:p>
        </p:txBody>
      </p:sp>
      <p:sp>
        <p:nvSpPr>
          <p:cNvPr id="8" name="Rectangle 23">
            <a:extLst>
              <a:ext uri="{FF2B5EF4-FFF2-40B4-BE49-F238E27FC236}">
                <a16:creationId xmlns:a16="http://schemas.microsoft.com/office/drawing/2014/main" id="{CE2CF95B-7224-B742-B0A5-D3703FB72C7A}"/>
              </a:ext>
            </a:extLst>
          </p:cNvPr>
          <p:cNvSpPr>
            <a:spLocks noChangeArrowheads="1"/>
          </p:cNvSpPr>
          <p:nvPr/>
        </p:nvSpPr>
        <p:spPr bwMode="auto">
          <a:xfrm>
            <a:off x="695372" y="2396478"/>
            <a:ext cx="7772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b="1" dirty="0">
                <a:latin typeface="Arial" pitchFamily="34" charset="0"/>
                <a:cs typeface="Times New Roman" pitchFamily="18" charset="0"/>
              </a:rPr>
              <a:t>Notice:</a:t>
            </a:r>
            <a:r>
              <a:rPr lang="en-US" sz="1200" dirty="0">
                <a:latin typeface="Arial" pitchFamily="34" charset="0"/>
                <a:cs typeface="Times New Roman" pitchFamily="18" charset="0"/>
              </a:rPr>
              <a:t> This document has been prepared to assist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200" dirty="0">
                <a:latin typeface="Arial" pitchFamily="34" charset="0"/>
                <a:cs typeface="Times New Roman" pitchFamily="18" charset="0"/>
              </a:rPr>
              <a:t> </a:t>
            </a:r>
            <a:endParaRPr lang="en-US" sz="1200" dirty="0">
              <a:latin typeface="Arial" pitchFamily="34" charset="0"/>
            </a:endParaRPr>
          </a:p>
          <a:p>
            <a:pPr eaLnBrk="0" hangingPunct="0"/>
            <a:r>
              <a:rPr lang="en-US" sz="1200" b="1" dirty="0">
                <a:latin typeface="Arial" pitchFamily="34" charset="0"/>
                <a:cs typeface="Times New Roman" pitchFamily="18" charset="0"/>
              </a:rPr>
              <a:t>Release:</a:t>
            </a:r>
            <a:r>
              <a:rPr lang="en-US" sz="1200" dirty="0">
                <a:latin typeface="Arial" pitchFamily="34" charset="0"/>
                <a:cs typeface="Times New Roman" pitchFamily="18" charset="0"/>
              </a:rPr>
              <a:t> 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t>
            </a:r>
          </a:p>
          <a:p>
            <a:pPr eaLnBrk="0" hangingPunct="0"/>
            <a:endParaRPr lang="en-US" sz="1200" dirty="0">
              <a:latin typeface="Arial" pitchFamily="34" charset="0"/>
            </a:endParaRPr>
          </a:p>
          <a:p>
            <a:pPr eaLnBrk="0" hangingPunct="0"/>
            <a:r>
              <a:rPr lang="en-US" sz="1200" b="1" dirty="0">
                <a:latin typeface="Arial" pitchFamily="34" charset="0"/>
                <a:cs typeface="Times New Roman" pitchFamily="18" charset="0"/>
              </a:rPr>
              <a:t>Patent Policy and Procedures:</a:t>
            </a:r>
            <a:r>
              <a:rPr lang="en-US" sz="1200" dirty="0">
                <a:latin typeface="Arial" pitchFamily="34" charset="0"/>
                <a:cs typeface="Times New Roman" pitchFamily="18" charset="0"/>
              </a:rPr>
              <a:t> The contributor is familiar with the IEEE Patent Policy and Procedures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of patent information that might be relevant to the standard is essential to reduce the possibility for delays in the development process and increase the likelihood </a:t>
            </a:r>
            <a:r>
              <a:rPr lang="en-US" sz="1200" dirty="0" err="1">
                <a:latin typeface="Arial" pitchFamily="34" charset="0"/>
                <a:cs typeface="Times New Roman" pitchFamily="18" charset="0"/>
              </a:rPr>
              <a:t>thatthe</a:t>
            </a:r>
            <a:r>
              <a:rPr lang="en-US" sz="1200" dirty="0">
                <a:latin typeface="Arial" pitchFamily="34" charset="0"/>
                <a:cs typeface="Times New Roman" pitchFamily="18" charset="0"/>
              </a:rPr>
              <a:t> draft publication will be approved for publication. Please notify the Chair &lt;</a:t>
            </a:r>
            <a:r>
              <a:rPr lang="en-US" sz="1200" dirty="0" err="1">
                <a:solidFill>
                  <a:srgbClr val="000099"/>
                </a:solidFill>
                <a:latin typeface="Arial" charset="0"/>
              </a:rPr>
              <a:t>trennier@foundryinc.com</a:t>
            </a:r>
            <a:r>
              <a:rPr lang="en-US" sz="1200" dirty="0">
                <a:latin typeface="Arial" pitchFamily="34" charset="0"/>
                <a:cs typeface="Times New Roman" pitchFamily="18" charset="0"/>
              </a:rPr>
              <a:t>&gt; as early as possible, in written or electronic form, if patented technology (or technology under patent application) might be incorporated into a draft standard being developed within the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Committee. </a:t>
            </a:r>
            <a:r>
              <a:rPr lang="en-US" sz="1200" b="1" dirty="0">
                <a:latin typeface="Arial" pitchFamily="34" charset="0"/>
                <a:cs typeface="Times New Roman" pitchFamily="18" charset="0"/>
              </a:rPr>
              <a:t>If you have questions, contact the IEEE Patent Committee Administrator at </a:t>
            </a:r>
            <a:r>
              <a:rPr lang="en-US" sz="1200" dirty="0">
                <a:latin typeface="Arial" pitchFamily="34" charset="0"/>
                <a:cs typeface="Times New Roman" pitchFamily="18" charset="0"/>
              </a:rPr>
              <a:t>&lt; </a:t>
            </a:r>
            <a:r>
              <a:rPr lang="en-US" sz="1200" dirty="0">
                <a:latin typeface="Arial" pitchFamily="34" charset="0"/>
                <a:cs typeface="Times New Roman" pitchFamily="18" charset="0"/>
                <a:hlinkClick r:id="rId2"/>
              </a:rPr>
              <a:t>patcom@ieee.org</a:t>
            </a:r>
            <a:r>
              <a:rPr lang="en-US" sz="1200" dirty="0">
                <a:latin typeface="Arial" pitchFamily="34" charset="0"/>
                <a:cs typeface="Times New Roman" pitchFamily="18" charset="0"/>
              </a:rPr>
              <a:t> </a:t>
            </a:r>
            <a:r>
              <a:rPr lang="en-US" sz="1200" b="1" dirty="0">
                <a:latin typeface="Arial" pitchFamily="34" charset="0"/>
                <a:cs typeface="Times New Roman" pitchFamily="18" charset="0"/>
              </a:rPr>
              <a:t>&gt;.</a:t>
            </a:r>
            <a:r>
              <a:rPr lang="en-US" sz="1200" dirty="0">
                <a:latin typeface="Arial" pitchFamily="34" charset="0"/>
                <a:cs typeface="Times New Roman" pitchFamily="18" charset="0"/>
              </a:rPr>
              <a:t> </a:t>
            </a:r>
            <a:endParaRPr lang="en-US" sz="1200" dirty="0">
              <a:latin typeface="Arial" pitchFamily="34" charset="0"/>
            </a:endParaRPr>
          </a:p>
          <a:p>
            <a:pPr eaLnBrk="0" hangingPunct="0"/>
            <a:endParaRPr lang="en-US" sz="1200" dirty="0">
              <a:latin typeface="Arial" pitchFamily="34" charset="0"/>
            </a:endParaRPr>
          </a:p>
        </p:txBody>
      </p:sp>
    </p:spTree>
    <p:extLst>
      <p:ext uri="{BB962C8B-B14F-4D97-AF65-F5344CB8AC3E}">
        <p14:creationId xmlns:p14="http://schemas.microsoft.com/office/powerpoint/2010/main" val="51741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152400"/>
            <a:ext cx="8839200" cy="685800"/>
          </a:xfrm>
        </p:spPr>
        <p:txBody>
          <a:bodyPr/>
          <a:lstStyle/>
          <a:p>
            <a:r>
              <a:rPr lang="en-US" altLang="en-US" sz="3200" u="sng">
                <a:solidFill>
                  <a:schemeClr val="tx1"/>
                </a:solidFill>
                <a:latin typeface="Calibri" panose="020F0502020204030204" pitchFamily="34" charset="0"/>
                <a:ea typeface="Calibri" panose="020F0502020204030204" pitchFamily="34" charset="0"/>
                <a:cs typeface="Calibri" panose="020F0502020204030204" pitchFamily="34" charset="0"/>
              </a:rPr>
              <a:t>Participants have a duty to inform the IEEE</a:t>
            </a:r>
            <a:endParaRPr lang="en-US" altLang="en-US" sz="3200"/>
          </a:p>
        </p:txBody>
      </p:sp>
      <p:sp>
        <p:nvSpPr>
          <p:cNvPr id="8195" name="Rectangle 1027"/>
          <p:cNvSpPr>
            <a:spLocks noGrp="1" noChangeArrowheads="1"/>
          </p:cNvSpPr>
          <p:nvPr>
            <p:ph type="body" idx="1"/>
          </p:nvPr>
        </p:nvSpPr>
        <p:spPr>
          <a:xfrm>
            <a:off x="-17463" y="1447800"/>
            <a:ext cx="9144001" cy="4876800"/>
          </a:xfrm>
        </p:spPr>
        <p:txBody>
          <a:bodyPr/>
          <a:lstStyle/>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shall</a:t>
            </a:r>
            <a:r>
              <a:rPr lang="en-US" altLang="en-US" sz="2000"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should </a:t>
            </a:r>
            <a:r>
              <a:rPr lang="en-US" altLang="en-US" sz="2000"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marL="457200" lvl="1" indent="0" algn="ctr">
              <a:buFont typeface="Monotype Sorts"/>
              <a:buNone/>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8196" name="Text Box 1028"/>
          <p:cNvSpPr txBox="1">
            <a:spLocks noChangeArrowheads="1"/>
          </p:cNvSpPr>
          <p:nvPr/>
        </p:nvSpPr>
        <p:spPr bwMode="auto">
          <a:xfrm>
            <a:off x="413657" y="6016625"/>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#1</a:t>
            </a:r>
          </a:p>
        </p:txBody>
      </p:sp>
      <p:sp>
        <p:nvSpPr>
          <p:cNvPr id="2" name="Date Placeholder 1"/>
          <p:cNvSpPr>
            <a:spLocks noGrp="1"/>
          </p:cNvSpPr>
          <p:nvPr>
            <p:ph type="dt" sz="half" idx="10"/>
          </p:nvPr>
        </p:nvSpPr>
        <p:spPr/>
        <p:txBody>
          <a:bodyPr/>
          <a:lstStyle/>
          <a:p>
            <a:pPr>
              <a:defRPr/>
            </a:pPr>
            <a:fld id="{CCC8D00A-5A4E-3741-A409-66907D8A15C9}" type="datetime1">
              <a:rPr lang="en-US" smtClean="0"/>
              <a:t>3/6/20</a:t>
            </a:fld>
            <a:endParaRPr lang="en-US"/>
          </a:p>
        </p:txBody>
      </p:sp>
      <p:sp>
        <p:nvSpPr>
          <p:cNvPr id="3" name="Footer Placeholder 2"/>
          <p:cNvSpPr>
            <a:spLocks noGrp="1"/>
          </p:cNvSpPr>
          <p:nvPr>
            <p:ph type="ftr" sz="quarter" idx="11"/>
          </p:nvPr>
        </p:nvSpPr>
        <p:spPr/>
        <p:txBody>
          <a:bodyPr/>
          <a:lstStyle/>
          <a:p>
            <a:pPr>
              <a:defRPr/>
            </a:pPr>
            <a:r>
              <a:rPr lang="en-US"/>
              <a:t>Doc #:5-20-0004-00-agen</a:t>
            </a:r>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10</a:t>
            </a:fld>
            <a:endParaRPr lang="en-US"/>
          </a:p>
        </p:txBody>
      </p:sp>
    </p:spTree>
    <p:extLst>
      <p:ext uri="{BB962C8B-B14F-4D97-AF65-F5344CB8AC3E}">
        <p14:creationId xmlns:p14="http://schemas.microsoft.com/office/powerpoint/2010/main" val="361321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9906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Ways to inform IEEE</a:t>
            </a:r>
            <a:endParaRPr lang="en-US" altLang="en-US" sz="3200" u="sng" dirty="0"/>
          </a:p>
        </p:txBody>
      </p:sp>
      <p:sp>
        <p:nvSpPr>
          <p:cNvPr id="9219" name="Rectangle 3"/>
          <p:cNvSpPr>
            <a:spLocks noGrp="1" noChangeArrowheads="1"/>
          </p:cNvSpPr>
          <p:nvPr>
            <p:ph type="body" idx="1"/>
          </p:nvPr>
        </p:nvSpPr>
        <p:spPr>
          <a:xfrm>
            <a:off x="838200" y="1603375"/>
            <a:ext cx="8001000" cy="3886200"/>
          </a:xfrm>
        </p:spPr>
        <p:txBody>
          <a:bodyPr/>
          <a:lstStyle/>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Cause an Letter of Assurance (LOA) to be submitted to the IEEE-SA (patcom@ieee.org);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Speak up now and respond to this Call for Potentially Essential Patents</a:t>
            </a:r>
          </a:p>
          <a:p>
            <a:pPr marL="0" indent="0">
              <a:buFont typeface="Monotype Sorts"/>
              <a:buNone/>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b="1" dirty="0">
              <a:solidFill>
                <a:schemeClr val="tx1"/>
              </a:solidFill>
              <a:latin typeface="Calibri" pitchFamily="34" charset="0"/>
              <a:cs typeface="Calibri" pitchFamily="34" charset="0"/>
            </a:endParaRPr>
          </a:p>
        </p:txBody>
      </p:sp>
      <p:sp>
        <p:nvSpPr>
          <p:cNvPr id="9220" name="Text Box 6"/>
          <p:cNvSpPr txBox="1">
            <a:spLocks noChangeArrowheads="1"/>
          </p:cNvSpPr>
          <p:nvPr/>
        </p:nvSpPr>
        <p:spPr bwMode="auto">
          <a:xfrm>
            <a:off x="457200" y="5971449"/>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#2</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4B130938-A28E-804C-B753-846AC989A73C}" type="datetime1">
              <a:rPr lang="en-US" smtClean="0"/>
              <a:t>3/6/20</a:t>
            </a:fld>
            <a:endParaRPr lang="en-US" dirty="0"/>
          </a:p>
        </p:txBody>
      </p:sp>
      <p:sp>
        <p:nvSpPr>
          <p:cNvPr id="3" name="Footer Placeholder 2"/>
          <p:cNvSpPr>
            <a:spLocks noGrp="1"/>
          </p:cNvSpPr>
          <p:nvPr>
            <p:ph type="ftr" sz="quarter" idx="11"/>
          </p:nvPr>
        </p:nvSpPr>
        <p:spPr/>
        <p:txBody>
          <a:bodyPr/>
          <a:lstStyle/>
          <a:p>
            <a:pPr>
              <a:defRPr/>
            </a:pPr>
            <a:r>
              <a:rPr lang="en-US"/>
              <a:t>Doc #:5-20-0004-00-agen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11</a:t>
            </a:fld>
            <a:endParaRPr lang="en-US" dirty="0"/>
          </a:p>
        </p:txBody>
      </p:sp>
    </p:spTree>
    <p:extLst>
      <p:ext uri="{BB962C8B-B14F-4D97-AF65-F5344CB8AC3E}">
        <p14:creationId xmlns:p14="http://schemas.microsoft.com/office/powerpoint/2010/main" val="219372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28600" y="26988"/>
            <a:ext cx="8686800" cy="11430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Other guidelines for IEEE WG meetings</a:t>
            </a:r>
            <a:endParaRPr lang="en-US" altLang="en-US" sz="3200" dirty="0"/>
          </a:p>
        </p:txBody>
      </p:sp>
      <p:sp>
        <p:nvSpPr>
          <p:cNvPr id="10243" name="Rectangle 1027"/>
          <p:cNvSpPr>
            <a:spLocks noGrp="1" noChangeArrowheads="1"/>
          </p:cNvSpPr>
          <p:nvPr>
            <p:ph type="body" idx="1"/>
          </p:nvPr>
        </p:nvSpPr>
        <p:spPr>
          <a:xfrm>
            <a:off x="537369" y="1310987"/>
            <a:ext cx="7772400" cy="4114800"/>
          </a:xfrm>
        </p:spPr>
        <p:txBody>
          <a:bodyPr/>
          <a:lstStyle/>
          <a:p>
            <a:pPr>
              <a:lnSpc>
                <a:spcPct val="80000"/>
              </a:lnSpc>
              <a:spcAft>
                <a:spcPct val="40000"/>
              </a:spcAft>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b="1" dirty="0">
                <a:solidFill>
                  <a:schemeClr val="tx1"/>
                </a:solidFill>
                <a:latin typeface="Calibri" panose="020F0502020204030204" pitchFamily="34" charset="0"/>
                <a:cs typeface="Calibri" panose="020F0502020204030204" pitchFamily="34" charset="0"/>
              </a:rPr>
              <a:t>---------------------------------------------------------------   </a:t>
            </a:r>
            <a:endParaRPr lang="en-US" altLang="en-US" sz="1400" b="1"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b="1" dirty="0">
                <a:solidFill>
                  <a:schemeClr val="tx1"/>
                </a:solidFill>
                <a:latin typeface="Calibri" panose="020F0502020204030204" pitchFamily="34" charset="0"/>
                <a:cs typeface="Calibri" panose="020F0502020204030204" pitchFamily="34" charset="0"/>
              </a:rPr>
              <a:t>For more details, see </a:t>
            </a:r>
            <a:r>
              <a:rPr lang="en-US" altLang="en-US" sz="14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b="1" dirty="0">
                <a:solidFill>
                  <a:schemeClr val="tx1"/>
                </a:solidFill>
                <a:latin typeface="Calibri" panose="020F0502020204030204" pitchFamily="34" charset="0"/>
                <a:cs typeface="Calibri" panose="020F0502020204030204" pitchFamily="34" charset="0"/>
              </a:rPr>
              <a:t>, clause 5.3.10 and </a:t>
            </a:r>
            <a:br>
              <a:rPr lang="en-US" altLang="en-US" sz="1400" b="1" dirty="0">
                <a:solidFill>
                  <a:schemeClr val="tx1"/>
                </a:solidFill>
                <a:latin typeface="Calibri" panose="020F0502020204030204" pitchFamily="34" charset="0"/>
                <a:cs typeface="Calibri" panose="020F0502020204030204" pitchFamily="34" charset="0"/>
              </a:rPr>
            </a:br>
            <a:r>
              <a:rPr lang="en-US" altLang="en-US" sz="14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b="1" dirty="0">
                <a:solidFill>
                  <a:schemeClr val="tx1"/>
                </a:solidFill>
                <a:latin typeface="Calibri" panose="020F0502020204030204" pitchFamily="34" charset="0"/>
                <a:cs typeface="Calibri" panose="020F0502020204030204" pitchFamily="34" charset="0"/>
              </a:rPr>
              <a:t>at http://standards.ieee.org/develop/policies/antitrust.pdf</a:t>
            </a:r>
          </a:p>
        </p:txBody>
      </p:sp>
      <p:sp>
        <p:nvSpPr>
          <p:cNvPr id="10244" name="Text Box 1028"/>
          <p:cNvSpPr txBox="1">
            <a:spLocks noChangeArrowheads="1"/>
          </p:cNvSpPr>
          <p:nvPr/>
        </p:nvSpPr>
        <p:spPr bwMode="auto">
          <a:xfrm>
            <a:off x="407126" y="6078537"/>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#3</a:t>
            </a:r>
          </a:p>
        </p:txBody>
      </p:sp>
      <p:sp>
        <p:nvSpPr>
          <p:cNvPr id="2" name="Date Placeholder 1"/>
          <p:cNvSpPr>
            <a:spLocks noGrp="1"/>
          </p:cNvSpPr>
          <p:nvPr>
            <p:ph type="dt" sz="half" idx="10"/>
          </p:nvPr>
        </p:nvSpPr>
        <p:spPr/>
        <p:txBody>
          <a:bodyPr/>
          <a:lstStyle/>
          <a:p>
            <a:pPr>
              <a:defRPr/>
            </a:pPr>
            <a:fld id="{FFD6144D-EE13-8249-8A56-88FD72EDA338}" type="datetime1">
              <a:rPr lang="en-US" smtClean="0"/>
              <a:t>3/6/20</a:t>
            </a:fld>
            <a:endParaRPr lang="en-US" dirty="0"/>
          </a:p>
        </p:txBody>
      </p:sp>
      <p:sp>
        <p:nvSpPr>
          <p:cNvPr id="3" name="Footer Placeholder 2"/>
          <p:cNvSpPr>
            <a:spLocks noGrp="1"/>
          </p:cNvSpPr>
          <p:nvPr>
            <p:ph type="ftr" sz="quarter" idx="11"/>
          </p:nvPr>
        </p:nvSpPr>
        <p:spPr/>
        <p:txBody>
          <a:bodyPr/>
          <a:lstStyle/>
          <a:p>
            <a:pPr>
              <a:defRPr/>
            </a:pPr>
            <a:r>
              <a:rPr lang="en-US"/>
              <a:t>Doc #:5-20-0004-00-agen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12</a:t>
            </a:fld>
            <a:endParaRPr lang="en-US" dirty="0"/>
          </a:p>
        </p:txBody>
      </p:sp>
    </p:spTree>
    <p:extLst>
      <p:ext uri="{BB962C8B-B14F-4D97-AF65-F5344CB8AC3E}">
        <p14:creationId xmlns:p14="http://schemas.microsoft.com/office/powerpoint/2010/main" val="138709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609600"/>
          </a:xfrm>
        </p:spPr>
        <p:txBody>
          <a:bodyPr/>
          <a:lstStyle/>
          <a:p>
            <a:r>
              <a:rPr lang="en-GB"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Patent-related information</a:t>
            </a:r>
            <a:endParaRPr lang="en-US" altLang="en-US" sz="3200" u="sng" dirty="0"/>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dirty="0">
              <a:latin typeface="Helvetica" panose="020B0604020202020204" pitchFamily="34" charset="0"/>
            </a:endParaRPr>
          </a:p>
        </p:txBody>
      </p:sp>
      <p:sp>
        <p:nvSpPr>
          <p:cNvPr id="11268" name="Rectangle 4"/>
          <p:cNvSpPr>
            <a:spLocks noChangeArrowheads="1"/>
          </p:cNvSpPr>
          <p:nvPr/>
        </p:nvSpPr>
        <p:spPr bwMode="auto">
          <a:xfrm>
            <a:off x="304800" y="1425575"/>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(http://standards.ieee.org/develop/policies/opman/sect6.html#6.3)</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269" name="Text Box 7"/>
          <p:cNvSpPr txBox="1">
            <a:spLocks noChangeArrowheads="1"/>
          </p:cNvSpPr>
          <p:nvPr/>
        </p:nvSpPr>
        <p:spPr bwMode="auto">
          <a:xfrm>
            <a:off x="381000" y="6081712"/>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#4</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8AC9B99F-FA69-9041-ABCE-79248A8B07A3}" type="datetime1">
              <a:rPr lang="en-US" smtClean="0"/>
              <a:t>3/6/20</a:t>
            </a:fld>
            <a:endParaRPr lang="en-US" dirty="0"/>
          </a:p>
        </p:txBody>
      </p:sp>
      <p:sp>
        <p:nvSpPr>
          <p:cNvPr id="3" name="Footer Placeholder 2"/>
          <p:cNvSpPr>
            <a:spLocks noGrp="1"/>
          </p:cNvSpPr>
          <p:nvPr>
            <p:ph type="ftr" sz="quarter" idx="11"/>
          </p:nvPr>
        </p:nvSpPr>
        <p:spPr/>
        <p:txBody>
          <a:bodyPr/>
          <a:lstStyle/>
          <a:p>
            <a:pPr>
              <a:defRPr/>
            </a:pPr>
            <a:r>
              <a:rPr lang="en-US"/>
              <a:t>Doc #:5-20-0004-00-agen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13</a:t>
            </a:fld>
            <a:endParaRPr lang="en-US" dirty="0"/>
          </a:p>
        </p:txBody>
      </p:sp>
    </p:spTree>
    <p:extLst>
      <p:ext uri="{BB962C8B-B14F-4D97-AF65-F5344CB8AC3E}">
        <p14:creationId xmlns:p14="http://schemas.microsoft.com/office/powerpoint/2010/main" val="19751013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dirty="0"/>
              <a:t>Minutes for approval</a:t>
            </a:r>
          </a:p>
        </p:txBody>
      </p:sp>
      <p:sp>
        <p:nvSpPr>
          <p:cNvPr id="12291" name="Content Placeholder 2"/>
          <p:cNvSpPr>
            <a:spLocks noGrp="1"/>
          </p:cNvSpPr>
          <p:nvPr>
            <p:ph idx="1"/>
          </p:nvPr>
        </p:nvSpPr>
        <p:spPr/>
        <p:txBody>
          <a:bodyPr/>
          <a:lstStyle/>
          <a:p>
            <a:r>
              <a:rPr dirty="0"/>
              <a:t>Motion to approve </a:t>
            </a:r>
            <a:r>
              <a:rPr lang="en-US" dirty="0">
                <a:solidFill>
                  <a:schemeClr val="tx1"/>
                </a:solidFill>
              </a:rPr>
              <a:t>2/7/20</a:t>
            </a:r>
            <a:r>
              <a:rPr lang="en-US" dirty="0"/>
              <a:t> </a:t>
            </a:r>
            <a:r>
              <a:rPr dirty="0"/>
              <a:t>WG minutes contained in </a:t>
            </a:r>
            <a:r>
              <a:rPr lang="en-US" dirty="0">
                <a:solidFill>
                  <a:schemeClr val="tx1"/>
                </a:solidFill>
              </a:rPr>
              <a:t>Doc #: 5-20-0005-00-mins</a:t>
            </a:r>
            <a:endParaRPr dirty="0">
              <a:solidFill>
                <a:schemeClr val="tx1"/>
              </a:solidFill>
            </a:endParaRPr>
          </a:p>
          <a:p>
            <a:pPr marL="0" indent="0" eaLnBrk="1" fontAlgn="auto" hangingPunct="1">
              <a:lnSpc>
                <a:spcPct val="115000"/>
              </a:lnSpc>
              <a:spcBef>
                <a:spcPts val="0"/>
              </a:spcBef>
              <a:spcAft>
                <a:spcPts val="0"/>
              </a:spcAft>
              <a:buNone/>
              <a:defRPr/>
            </a:pPr>
            <a:endParaRPr lang="en-US" dirty="0"/>
          </a:p>
          <a:p>
            <a:pPr>
              <a:lnSpc>
                <a:spcPct val="115000"/>
              </a:lnSpc>
              <a:defRPr/>
            </a:pPr>
            <a:r>
              <a:rPr lang="en-US" dirty="0"/>
              <a:t>Mover: 	  </a:t>
            </a:r>
          </a:p>
          <a:p>
            <a:r>
              <a:rPr dirty="0"/>
              <a:t>Second:</a:t>
            </a:r>
          </a:p>
          <a:p>
            <a:r>
              <a:rPr lang="en-US" dirty="0"/>
              <a:t>Vote:</a:t>
            </a:r>
          </a:p>
          <a:p>
            <a:endParaRPr lang="en-US" dirty="0"/>
          </a:p>
          <a:p>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CFB51200-2774-DC4E-AAB2-BDC0E8D8442D}" type="datetime1">
              <a:rPr lang="en-US" smtClean="0"/>
              <a:t>3/6/20</a:t>
            </a:fld>
            <a:endParaRPr lang="en-US" dirty="0"/>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7FE86D48-55D4-4832-AD65-0E7A90F87B93}" type="slidenum">
              <a:rPr lang="en-US" smtClean="0"/>
              <a:pPr>
                <a:defRPr/>
              </a:pPr>
              <a:t>14</a:t>
            </a:fld>
            <a:endParaRPr lang="en-US" dirty="0"/>
          </a:p>
        </p:txBody>
      </p:sp>
      <p:sp>
        <p:nvSpPr>
          <p:cNvPr id="12295" name="Rectangle 2"/>
          <p:cNvSpPr>
            <a:spLocks noChangeArrowheads="1"/>
          </p:cNvSpPr>
          <p:nvPr/>
        </p:nvSpPr>
        <p:spPr bwMode="auto">
          <a:xfrm>
            <a:off x="22098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spTree>
    <p:extLst>
      <p:ext uri="{BB962C8B-B14F-4D97-AF65-F5344CB8AC3E}">
        <p14:creationId xmlns:p14="http://schemas.microsoft.com/office/powerpoint/2010/main" val="316443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793534"/>
          </a:xfrm>
        </p:spPr>
        <p:txBody>
          <a:bodyPr/>
          <a:lstStyle/>
          <a:p>
            <a:r>
              <a:rPr dirty="0"/>
              <a:t>Current Status for 1900.5.</a:t>
            </a:r>
            <a:r>
              <a:rPr lang="en-US" dirty="0"/>
              <a:t>1</a:t>
            </a:r>
            <a:endParaRPr dirty="0"/>
          </a:p>
        </p:txBody>
      </p:sp>
      <p:sp>
        <p:nvSpPr>
          <p:cNvPr id="14339" name="Content Placeholder 2"/>
          <p:cNvSpPr>
            <a:spLocks noGrp="1"/>
          </p:cNvSpPr>
          <p:nvPr>
            <p:ph idx="1"/>
          </p:nvPr>
        </p:nvSpPr>
        <p:spPr>
          <a:xfrm>
            <a:off x="298536" y="771586"/>
            <a:ext cx="8546928" cy="5400613"/>
          </a:xfrm>
        </p:spPr>
        <p:txBody>
          <a:bodyPr/>
          <a:lstStyle/>
          <a:p>
            <a:r>
              <a:rPr lang="en-US" sz="1800" dirty="0"/>
              <a:t>3/6/20</a:t>
            </a:r>
          </a:p>
          <a:p>
            <a:pPr lvl="1"/>
            <a:r>
              <a:rPr lang="en-US" sz="1600" dirty="0"/>
              <a:t>1900.5.1 Comment Resolution Group</a:t>
            </a:r>
          </a:p>
          <a:p>
            <a:pPr lvl="2"/>
            <a:r>
              <a:rPr lang="en-US" sz="1200" dirty="0"/>
              <a:t>Formed at last meeting</a:t>
            </a:r>
          </a:p>
          <a:p>
            <a:pPr lvl="2"/>
            <a:r>
              <a:rPr lang="en-US" sz="1200" dirty="0"/>
              <a:t>Met 2/18 </a:t>
            </a:r>
          </a:p>
          <a:p>
            <a:pPr lvl="3"/>
            <a:r>
              <a:rPr lang="en-US" sz="900" dirty="0"/>
              <a:t>Reviewed comments </a:t>
            </a:r>
          </a:p>
          <a:p>
            <a:pPr lvl="3"/>
            <a:r>
              <a:rPr lang="en-US" sz="900" dirty="0"/>
              <a:t>Generated revealing discussion on the way the standard is intended to be used</a:t>
            </a:r>
          </a:p>
          <a:p>
            <a:pPr lvl="3"/>
            <a:r>
              <a:rPr lang="en-US" sz="900" dirty="0"/>
              <a:t>Actions taken to further consider needed changes considering the usage description </a:t>
            </a:r>
          </a:p>
          <a:p>
            <a:pPr lvl="1"/>
            <a:r>
              <a:rPr lang="en-US" sz="1600" dirty="0"/>
              <a:t>Schedule</a:t>
            </a:r>
          </a:p>
          <a:p>
            <a:pPr lvl="2"/>
            <a:r>
              <a:rPr lang="en-US" sz="1400" dirty="0"/>
              <a:t>Full review of drafting - 3/17 √</a:t>
            </a:r>
          </a:p>
          <a:p>
            <a:pPr lvl="2"/>
            <a:r>
              <a:rPr lang="en-US" sz="1400" dirty="0"/>
              <a:t>First WG Ballot - 2/19 √ 	</a:t>
            </a:r>
          </a:p>
          <a:p>
            <a:pPr lvl="2"/>
            <a:r>
              <a:rPr lang="en-US" sz="1400" dirty="0"/>
              <a:t>WG Recirc - 10/19 √</a:t>
            </a:r>
          </a:p>
          <a:p>
            <a:pPr lvl="2"/>
            <a:r>
              <a:rPr lang="en-US" sz="1400" dirty="0"/>
              <a:t>Sponsor Ballot - 11/19 √ 	</a:t>
            </a:r>
          </a:p>
          <a:p>
            <a:pPr lvl="2"/>
            <a:r>
              <a:rPr lang="en-US" sz="1400" dirty="0"/>
              <a:t>Sponsor Recirc - </a:t>
            </a:r>
            <a:r>
              <a:rPr lang="en-US" sz="1400" dirty="0">
                <a:solidFill>
                  <a:srgbClr val="FF0000"/>
                </a:solidFill>
              </a:rPr>
              <a:t>4/20</a:t>
            </a:r>
          </a:p>
          <a:p>
            <a:pPr lvl="2"/>
            <a:r>
              <a:rPr lang="en-US" sz="1400" dirty="0"/>
              <a:t>Sponsor Recirc 2 - 6/20</a:t>
            </a:r>
          </a:p>
          <a:p>
            <a:pPr lvl="2"/>
            <a:r>
              <a:rPr lang="en-US" sz="1400" dirty="0"/>
              <a:t>Submit to REVCOM - 8/20</a:t>
            </a:r>
          </a:p>
          <a:p>
            <a:pPr lvl="1"/>
            <a:r>
              <a:rPr lang="en-US" sz="1600" dirty="0"/>
              <a:t>Reinhard working on a reference implementation of 1900.5.1 </a:t>
            </a:r>
          </a:p>
          <a:p>
            <a:pPr lvl="2"/>
            <a:r>
              <a:rPr lang="en-US" sz="1400" dirty="0"/>
              <a:t>Shooting for an April F2F demonstration</a:t>
            </a:r>
          </a:p>
          <a:p>
            <a:pPr lvl="1"/>
            <a:r>
              <a:rPr lang="en-US" sz="1800" dirty="0"/>
              <a:t>Working on comment resolution</a:t>
            </a:r>
          </a:p>
          <a:p>
            <a:pPr lvl="2"/>
            <a:r>
              <a:rPr lang="en-US" sz="1400" dirty="0"/>
              <a:t>Planning another CRG 2 or 3 weeks prior to F2F week of 3/20 2:30 EDT?</a:t>
            </a:r>
          </a:p>
          <a:p>
            <a:pPr lvl="2"/>
            <a:endParaRPr lang="en-US" sz="1050" dirty="0"/>
          </a:p>
          <a:p>
            <a:pPr lvl="1"/>
            <a:endParaRPr lang="en-US" sz="1800" dirty="0"/>
          </a:p>
          <a:p>
            <a:pPr lvl="1"/>
            <a:endParaRPr lang="en-US" sz="300" dirty="0"/>
          </a:p>
          <a:p>
            <a:pPr lvl="1"/>
            <a:endParaRPr lang="en-US" sz="1400" dirty="0"/>
          </a:p>
          <a:p>
            <a:pPr lvl="1"/>
            <a:endParaRPr lang="en-US" sz="1600" dirty="0"/>
          </a:p>
          <a:p>
            <a:pPr lvl="1"/>
            <a:endParaRPr lang="en-US" sz="2000" dirty="0"/>
          </a:p>
        </p:txBody>
      </p:sp>
      <p:sp>
        <p:nvSpPr>
          <p:cNvPr id="4" name="Date Placeholder 3"/>
          <p:cNvSpPr>
            <a:spLocks noGrp="1"/>
          </p:cNvSpPr>
          <p:nvPr>
            <p:ph type="dt" sz="quarter" idx="10"/>
          </p:nvPr>
        </p:nvSpPr>
        <p:spPr>
          <a:xfrm>
            <a:off x="457200" y="6448425"/>
            <a:ext cx="2133600" cy="365125"/>
          </a:xfrm>
        </p:spPr>
        <p:txBody>
          <a:bodyPr/>
          <a:lstStyle/>
          <a:p>
            <a:pPr>
              <a:defRPr/>
            </a:pPr>
            <a:fld id="{2423F957-C250-EC43-A91D-7D59A5FA025A}" type="datetime1">
              <a:rPr lang="en-US" smtClean="0"/>
              <a:t>3/6/20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15</a:t>
            </a:fld>
            <a:endParaRPr lang="en-US"/>
          </a:p>
        </p:txBody>
      </p:sp>
      <p:sp>
        <p:nvSpPr>
          <p:cNvPr id="3" name="TextBox 2">
            <a:extLst>
              <a:ext uri="{FF2B5EF4-FFF2-40B4-BE49-F238E27FC236}">
                <a16:creationId xmlns:a16="http://schemas.microsoft.com/office/drawing/2014/main" id="{2F8E4F24-DE71-3C42-A75A-B99CD46BD16D}"/>
              </a:ext>
            </a:extLst>
          </p:cNvPr>
          <p:cNvSpPr txBox="1"/>
          <p:nvPr/>
        </p:nvSpPr>
        <p:spPr>
          <a:xfrm>
            <a:off x="5533210" y="1565120"/>
            <a:ext cx="2971800" cy="584775"/>
          </a:xfrm>
          <a:prstGeom prst="rect">
            <a:avLst/>
          </a:prstGeom>
          <a:noFill/>
        </p:spPr>
        <p:txBody>
          <a:bodyPr wrap="square" rtlCol="0">
            <a:spAutoFit/>
          </a:bodyPr>
          <a:lstStyle/>
          <a:p>
            <a:r>
              <a:rPr lang="en-US" sz="800" dirty="0"/>
              <a:t>TOTAL COMMENTS: 106</a:t>
            </a:r>
          </a:p>
          <a:p>
            <a:r>
              <a:rPr lang="en-US" sz="800" dirty="0"/>
              <a:t>MUST BE SATISFIED COMMENTS: 92 (91 Editorial, 1 Substantive)</a:t>
            </a:r>
          </a:p>
          <a:p>
            <a:r>
              <a:rPr lang="en-US" sz="800" dirty="0"/>
              <a:t> </a:t>
            </a:r>
          </a:p>
          <a:p>
            <a:endParaRPr lang="en-US" sz="800" dirty="0"/>
          </a:p>
        </p:txBody>
      </p:sp>
      <p:pic>
        <p:nvPicPr>
          <p:cNvPr id="2" name="Picture 1">
            <a:extLst>
              <a:ext uri="{FF2B5EF4-FFF2-40B4-BE49-F238E27FC236}">
                <a16:creationId xmlns:a16="http://schemas.microsoft.com/office/drawing/2014/main" id="{4F01BBF2-CACB-5743-BB97-917E0EDD06C2}"/>
              </a:ext>
            </a:extLst>
          </p:cNvPr>
          <p:cNvPicPr>
            <a:picLocks noChangeAspect="1"/>
          </p:cNvPicPr>
          <p:nvPr/>
        </p:nvPicPr>
        <p:blipFill>
          <a:blip r:embed="rId2"/>
          <a:stretch>
            <a:fillRect/>
          </a:stretch>
        </p:blipFill>
        <p:spPr>
          <a:xfrm>
            <a:off x="5633720" y="2378287"/>
            <a:ext cx="2770780" cy="1889021"/>
          </a:xfrm>
          <a:prstGeom prst="rect">
            <a:avLst/>
          </a:prstGeom>
        </p:spPr>
      </p:pic>
    </p:spTree>
    <p:extLst>
      <p:ext uri="{BB962C8B-B14F-4D97-AF65-F5344CB8AC3E}">
        <p14:creationId xmlns:p14="http://schemas.microsoft.com/office/powerpoint/2010/main" val="246828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1900.5.2a</a:t>
            </a:r>
          </a:p>
        </p:txBody>
      </p:sp>
      <p:sp>
        <p:nvSpPr>
          <p:cNvPr id="14339" name="Content Placeholder 2"/>
          <p:cNvSpPr>
            <a:spLocks noGrp="1"/>
          </p:cNvSpPr>
          <p:nvPr>
            <p:ph idx="1"/>
          </p:nvPr>
        </p:nvSpPr>
        <p:spPr>
          <a:xfrm>
            <a:off x="468745" y="990600"/>
            <a:ext cx="8229600" cy="5334000"/>
          </a:xfrm>
        </p:spPr>
        <p:txBody>
          <a:bodyPr/>
          <a:lstStyle/>
          <a:p>
            <a:r>
              <a:rPr lang="en-US" sz="1800" dirty="0"/>
              <a:t>2/7/20</a:t>
            </a:r>
          </a:p>
          <a:p>
            <a:pPr lvl="1"/>
            <a:r>
              <a:rPr lang="en-US" sz="1400" dirty="0"/>
              <a:t>Have a complete update along with schemas and verification rules</a:t>
            </a:r>
          </a:p>
          <a:p>
            <a:pPr lvl="1"/>
            <a:r>
              <a:rPr lang="en-US" sz="1400" dirty="0"/>
              <a:t>Make decision on moving to sponsor ballot at April meeting </a:t>
            </a:r>
          </a:p>
          <a:p>
            <a:r>
              <a:rPr lang="en-US" sz="1800" dirty="0"/>
              <a:t>3/6/20</a:t>
            </a:r>
          </a:p>
          <a:p>
            <a:pPr lvl="1"/>
            <a:r>
              <a:rPr lang="en-US" sz="1400" dirty="0"/>
              <a:t>Met with Carlos on schema changes</a:t>
            </a:r>
          </a:p>
          <a:p>
            <a:pPr lvl="2"/>
            <a:r>
              <a:rPr lang="en-US" sz="1000" dirty="0"/>
              <a:t>Specifying default values</a:t>
            </a:r>
          </a:p>
          <a:p>
            <a:pPr lvl="1"/>
            <a:r>
              <a:rPr lang="en-US" sz="1400" dirty="0"/>
              <a:t>Editorial and rule updates coming in</a:t>
            </a:r>
          </a:p>
          <a:p>
            <a:pPr lvl="1"/>
            <a:r>
              <a:rPr lang="en-US" sz="1400" dirty="0"/>
              <a:t>Still working toward a draft for approval for sponsor ballot at F2F </a:t>
            </a:r>
          </a:p>
        </p:txBody>
      </p:sp>
      <p:sp>
        <p:nvSpPr>
          <p:cNvPr id="4" name="Date Placeholder 3"/>
          <p:cNvSpPr>
            <a:spLocks noGrp="1"/>
          </p:cNvSpPr>
          <p:nvPr>
            <p:ph type="dt" sz="quarter" idx="10"/>
          </p:nvPr>
        </p:nvSpPr>
        <p:spPr>
          <a:xfrm>
            <a:off x="457200" y="6448425"/>
            <a:ext cx="2133600" cy="365125"/>
          </a:xfrm>
        </p:spPr>
        <p:txBody>
          <a:bodyPr/>
          <a:lstStyle/>
          <a:p>
            <a:pPr>
              <a:defRPr/>
            </a:pPr>
            <a:fld id="{BACDF618-4A02-6D40-9CD9-44BC633B74EB}" type="datetime1">
              <a:rPr lang="en-US" smtClean="0"/>
              <a:t>3/6/20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16</a:t>
            </a:fld>
            <a:endParaRPr lang="en-US"/>
          </a:p>
        </p:txBody>
      </p:sp>
    </p:spTree>
    <p:extLst>
      <p:ext uri="{BB962C8B-B14F-4D97-AF65-F5344CB8AC3E}">
        <p14:creationId xmlns:p14="http://schemas.microsoft.com/office/powerpoint/2010/main" val="167497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a:t>
            </a:r>
            <a:r>
              <a:rPr lang="en-US" dirty="0"/>
              <a:t> for 1900.5a</a:t>
            </a:r>
            <a:endParaRPr dirty="0"/>
          </a:p>
        </p:txBody>
      </p:sp>
      <p:sp>
        <p:nvSpPr>
          <p:cNvPr id="14339" name="Content Placeholder 2"/>
          <p:cNvSpPr>
            <a:spLocks noGrp="1"/>
          </p:cNvSpPr>
          <p:nvPr>
            <p:ph idx="1"/>
          </p:nvPr>
        </p:nvSpPr>
        <p:spPr>
          <a:xfrm>
            <a:off x="363682" y="1143000"/>
            <a:ext cx="8416636" cy="4525963"/>
          </a:xfrm>
        </p:spPr>
        <p:txBody>
          <a:bodyPr/>
          <a:lstStyle/>
          <a:p>
            <a:r>
              <a:rPr lang="en-US" sz="1800" dirty="0"/>
              <a:t>2/7/20</a:t>
            </a:r>
          </a:p>
          <a:p>
            <a:pPr lvl="1"/>
            <a:r>
              <a:rPr lang="en-US" sz="1400" dirty="0"/>
              <a:t>Exploring ideas working hard to set scope for the refresh</a:t>
            </a:r>
          </a:p>
          <a:p>
            <a:r>
              <a:rPr lang="en-US" sz="1800" dirty="0"/>
              <a:t>3/6/20</a:t>
            </a:r>
          </a:p>
          <a:p>
            <a:pPr lvl="1"/>
            <a:r>
              <a:rPr lang="en-US" sz="1400" dirty="0"/>
              <a:t>Last ad-hoc more details emerging from discussion</a:t>
            </a:r>
          </a:p>
          <a:p>
            <a:pPr lvl="1"/>
            <a:r>
              <a:rPr lang="en-US" sz="1400" dirty="0"/>
              <a:t>Still at a fundamental stage</a:t>
            </a:r>
          </a:p>
          <a:p>
            <a:pPr lvl="2"/>
            <a:r>
              <a:rPr lang="en-US" sz="1000" dirty="0"/>
              <a:t>Scope is still a matter for debate</a:t>
            </a:r>
          </a:p>
          <a:p>
            <a:pPr lvl="2"/>
            <a:r>
              <a:rPr lang="en-US" sz="1000" dirty="0"/>
              <a:t>Working relationship between parent and .1 and .2</a:t>
            </a:r>
          </a:p>
          <a:p>
            <a:pPr lvl="2"/>
            <a:r>
              <a:rPr lang="en-US" sz="1000" dirty="0"/>
              <a:t>Establishing a sound systems engineering process</a:t>
            </a:r>
          </a:p>
        </p:txBody>
      </p:sp>
      <p:sp>
        <p:nvSpPr>
          <p:cNvPr id="4" name="Date Placeholder 3"/>
          <p:cNvSpPr>
            <a:spLocks noGrp="1"/>
          </p:cNvSpPr>
          <p:nvPr>
            <p:ph type="dt" sz="quarter" idx="10"/>
          </p:nvPr>
        </p:nvSpPr>
        <p:spPr>
          <a:xfrm>
            <a:off x="457200" y="6448425"/>
            <a:ext cx="2133600" cy="365125"/>
          </a:xfrm>
        </p:spPr>
        <p:txBody>
          <a:bodyPr/>
          <a:lstStyle/>
          <a:p>
            <a:pPr>
              <a:defRPr/>
            </a:pPr>
            <a:fld id="{08E36F19-21C8-744D-83B1-514249167B1E}" type="datetime1">
              <a:rPr lang="en-US" smtClean="0"/>
              <a:t>3/6/20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17</a:t>
            </a:fld>
            <a:endParaRPr lang="en-US"/>
          </a:p>
        </p:txBody>
      </p:sp>
    </p:spTree>
    <p:extLst>
      <p:ext uri="{BB962C8B-B14F-4D97-AF65-F5344CB8AC3E}">
        <p14:creationId xmlns:p14="http://schemas.microsoft.com/office/powerpoint/2010/main" val="356185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lang="en-US" sz="2000" dirty="0"/>
              <a:t>2/24/20 Meeting Notes</a:t>
            </a:r>
          </a:p>
          <a:p>
            <a:pPr lvl="1"/>
            <a:r>
              <a:rPr lang="en-US" sz="1800" dirty="0"/>
              <a:t>Upcoming Leadership Meetings </a:t>
            </a:r>
          </a:p>
          <a:p>
            <a:pPr lvl="2"/>
            <a:r>
              <a:rPr lang="en-US" sz="1400" dirty="0"/>
              <a:t>March 23rd (Monday)</a:t>
            </a:r>
          </a:p>
          <a:p>
            <a:pPr lvl="2"/>
            <a:r>
              <a:rPr lang="en-US" sz="1400" dirty="0"/>
              <a:t>Plenaries 1st week of April (April 7th - 9th)</a:t>
            </a:r>
          </a:p>
          <a:p>
            <a:pPr lvl="1"/>
            <a:r>
              <a:rPr lang="en-US" sz="1800" dirty="0"/>
              <a:t>WG Reports </a:t>
            </a:r>
          </a:p>
          <a:p>
            <a:pPr lvl="2"/>
            <a:r>
              <a:rPr lang="en-US" sz="1400" dirty="0"/>
              <a:t>1900.1 WG (Francesco)</a:t>
            </a:r>
          </a:p>
          <a:p>
            <a:pPr lvl="3"/>
            <a:r>
              <a:rPr lang="en-US" sz="1200" dirty="0"/>
              <a:t>Trying to enlarge the WG and gain more interest</a:t>
            </a:r>
          </a:p>
          <a:p>
            <a:pPr lvl="3"/>
            <a:r>
              <a:rPr lang="en-US" sz="1200" dirty="0"/>
              <a:t>Because 1900.1 PAR is expired, would like to create a study group on whether to revise 1900.1 and this will trigger a wide call for participation within the IEEE</a:t>
            </a:r>
          </a:p>
          <a:p>
            <a:pPr lvl="3"/>
            <a:r>
              <a:rPr lang="en-US" sz="1200" dirty="0"/>
              <a:t>Requesting approval to create a 1900.1 revision study group</a:t>
            </a:r>
          </a:p>
          <a:p>
            <a:pPr lvl="3"/>
            <a:r>
              <a:rPr lang="en-US" sz="1200" dirty="0"/>
              <a:t>Oliver requests that Francesco create a short description of the study group goals and scope that is voted on my the </a:t>
            </a:r>
            <a:r>
              <a:rPr lang="en-US" sz="1200" dirty="0" err="1"/>
              <a:t>DySPAN</a:t>
            </a:r>
            <a:r>
              <a:rPr lang="en-US" sz="1200" dirty="0"/>
              <a:t>-SC at the April meeting</a:t>
            </a:r>
            <a:endParaRPr lang="en-US" sz="1400" dirty="0"/>
          </a:p>
          <a:p>
            <a:pPr lvl="2"/>
            <a:r>
              <a:rPr lang="en-US" sz="1400" dirty="0"/>
              <a:t>1900.2 WG (Stephen)</a:t>
            </a:r>
          </a:p>
          <a:p>
            <a:pPr lvl="3"/>
            <a:r>
              <a:rPr lang="en-US" sz="1200" dirty="0"/>
              <a:t>WG met on 2/21/20 to further discuss ideas for refreshing the standard</a:t>
            </a:r>
          </a:p>
          <a:p>
            <a:pPr lvl="3"/>
            <a:r>
              <a:rPr lang="en-US" sz="1200" dirty="0"/>
              <a:t>No commitment yet from members to work on the refresh</a:t>
            </a:r>
          </a:p>
          <a:p>
            <a:pPr lvl="4"/>
            <a:r>
              <a:rPr lang="en-US" sz="1200" dirty="0"/>
              <a:t>Default action is a limited revision for errata/improvements and reference update</a:t>
            </a:r>
          </a:p>
          <a:p>
            <a:pPr lvl="3"/>
            <a:r>
              <a:rPr lang="en-US" sz="1200" dirty="0"/>
              <a:t>50/50 on the prospect of getting sponsor support for adding Risk Management to the standard</a:t>
            </a:r>
          </a:p>
          <a:p>
            <a:pPr lvl="2"/>
            <a:r>
              <a:rPr lang="en-US" sz="1400" dirty="0"/>
              <a:t>1900.6</a:t>
            </a:r>
          </a:p>
          <a:p>
            <a:pPr lvl="3"/>
            <a:r>
              <a:rPr lang="en-US" sz="1200" dirty="0"/>
              <a:t>Made minor revisions to the draft</a:t>
            </a:r>
          </a:p>
          <a:p>
            <a:pPr lvl="3"/>
            <a:r>
              <a:rPr lang="en-US" sz="1200" dirty="0"/>
              <a:t>Started sponsor ballets within the WG a week ago</a:t>
            </a:r>
          </a:p>
          <a:p>
            <a:pPr lvl="3"/>
            <a:r>
              <a:rPr lang="en-US" sz="1200" dirty="0"/>
              <a:t>Planning on at least one session between the plenaries</a:t>
            </a:r>
          </a:p>
          <a:p>
            <a:pPr lvl="3"/>
            <a:endParaRPr lang="en-US" sz="1200" dirty="0"/>
          </a:p>
          <a:p>
            <a:pPr lvl="3"/>
            <a:endParaRPr lang="en-US" sz="1200" dirty="0"/>
          </a:p>
          <a:p>
            <a:pPr lvl="1"/>
            <a:endParaRPr lang="en-US" sz="1600" dirty="0"/>
          </a:p>
        </p:txBody>
      </p:sp>
      <p:sp>
        <p:nvSpPr>
          <p:cNvPr id="4" name="Date Placeholder 3"/>
          <p:cNvSpPr>
            <a:spLocks noGrp="1"/>
          </p:cNvSpPr>
          <p:nvPr>
            <p:ph type="dt" sz="quarter" idx="10"/>
          </p:nvPr>
        </p:nvSpPr>
        <p:spPr/>
        <p:txBody>
          <a:bodyPr/>
          <a:lstStyle/>
          <a:p>
            <a:pPr>
              <a:defRPr/>
            </a:pPr>
            <a:fld id="{3E2E4A8C-F1F4-BB42-8C3D-3E360F686B5A}" type="datetime1">
              <a:rPr lang="en-US" smtClean="0"/>
              <a:t>3/6/20</a:t>
            </a:fld>
            <a:endParaRPr lang="en-US"/>
          </a:p>
        </p:txBody>
      </p:sp>
      <p:sp>
        <p:nvSpPr>
          <p:cNvPr id="5" name="Footer Placeholder 4"/>
          <p:cNvSpPr>
            <a:spLocks noGrp="1"/>
          </p:cNvSpPr>
          <p:nvPr>
            <p:ph type="ftr" sz="quarter" idx="11"/>
          </p:nvPr>
        </p:nvSpPr>
        <p:spPr/>
        <p:txBody>
          <a:bodyPr/>
          <a:lstStyle/>
          <a:p>
            <a:pPr>
              <a:defRPr/>
            </a:pPr>
            <a:r>
              <a:rPr lang="en-US"/>
              <a:t>Doc #:5-20-0004-00-agen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18</a:t>
            </a:fld>
            <a:endParaRPr lang="en-US"/>
          </a:p>
        </p:txBody>
      </p:sp>
    </p:spTree>
    <p:extLst>
      <p:ext uri="{BB962C8B-B14F-4D97-AF65-F5344CB8AC3E}">
        <p14:creationId xmlns:p14="http://schemas.microsoft.com/office/powerpoint/2010/main" val="60379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normAutofit/>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lang="en-US" sz="2200" dirty="0"/>
              <a:t>2/24/20 Meeting Notes (</a:t>
            </a:r>
            <a:r>
              <a:rPr lang="en-US" sz="2200" dirty="0" err="1"/>
              <a:t>cont</a:t>
            </a:r>
            <a:r>
              <a:rPr lang="en-US" sz="2200" dirty="0"/>
              <a:t>)</a:t>
            </a:r>
            <a:endParaRPr lang="en-US" sz="1400" dirty="0"/>
          </a:p>
          <a:p>
            <a:pPr lvl="1"/>
            <a:r>
              <a:rPr lang="en-US" sz="2000" dirty="0"/>
              <a:t>DARPA SC2 Language standardization</a:t>
            </a:r>
          </a:p>
          <a:p>
            <a:pPr lvl="2"/>
            <a:r>
              <a:rPr lang="en-US" sz="1800" dirty="0"/>
              <a:t>Alex sent email to John Chapin asking about his interest, but did not hear a response yet</a:t>
            </a:r>
          </a:p>
          <a:p>
            <a:pPr lvl="2"/>
            <a:r>
              <a:rPr lang="en-US" sz="1800" dirty="0"/>
              <a:t>John is working on a paper on the SC2 collaboration language</a:t>
            </a:r>
          </a:p>
          <a:p>
            <a:pPr lvl="1"/>
            <a:r>
              <a:rPr lang="en-US" sz="2000" dirty="0"/>
              <a:t>Machine Learning standardization Study Group</a:t>
            </a:r>
          </a:p>
          <a:p>
            <a:pPr lvl="2"/>
            <a:r>
              <a:rPr lang="en-US" sz="1800" dirty="0"/>
              <a:t>No additional discussion</a:t>
            </a:r>
          </a:p>
          <a:p>
            <a:pPr lvl="2"/>
            <a:r>
              <a:rPr lang="en-US" sz="1800" dirty="0"/>
              <a:t>Action Oliver: Will initiate the email ballot on the ML Study Group</a:t>
            </a:r>
          </a:p>
          <a:p>
            <a:pPr lvl="3"/>
            <a:r>
              <a:rPr lang="en-US" sz="1600" dirty="0"/>
              <a:t>14 day email voting ballot period</a:t>
            </a:r>
          </a:p>
          <a:p>
            <a:pPr lvl="1"/>
            <a:r>
              <a:rPr lang="en-US" sz="2000" dirty="0"/>
              <a:t>National Spectrum Consortium</a:t>
            </a:r>
          </a:p>
          <a:p>
            <a:pPr lvl="2"/>
            <a:r>
              <a:rPr lang="en-US" sz="1800" dirty="0"/>
              <a:t>No response from NSC leadership (Sal)</a:t>
            </a:r>
          </a:p>
          <a:p>
            <a:pPr lvl="1"/>
            <a:r>
              <a:rPr lang="en-US" sz="2000" dirty="0"/>
              <a:t>Restarting 1900.4 WG</a:t>
            </a:r>
          </a:p>
          <a:p>
            <a:pPr lvl="2"/>
            <a:r>
              <a:rPr lang="en-US" sz="1800" dirty="0"/>
              <a:t>Oliver needs to formalize status with chair</a:t>
            </a:r>
          </a:p>
        </p:txBody>
      </p:sp>
      <p:sp>
        <p:nvSpPr>
          <p:cNvPr id="4" name="Date Placeholder 3"/>
          <p:cNvSpPr>
            <a:spLocks noGrp="1"/>
          </p:cNvSpPr>
          <p:nvPr>
            <p:ph type="dt" sz="quarter" idx="10"/>
          </p:nvPr>
        </p:nvSpPr>
        <p:spPr/>
        <p:txBody>
          <a:bodyPr/>
          <a:lstStyle/>
          <a:p>
            <a:pPr>
              <a:defRPr/>
            </a:pPr>
            <a:fld id="{B566CE15-7A9D-1546-9E38-673D525A5C38}" type="datetime1">
              <a:rPr lang="en-US" smtClean="0"/>
              <a:t>3/6/20</a:t>
            </a:fld>
            <a:endParaRPr lang="en-US"/>
          </a:p>
        </p:txBody>
      </p:sp>
      <p:sp>
        <p:nvSpPr>
          <p:cNvPr id="5" name="Footer Placeholder 4"/>
          <p:cNvSpPr>
            <a:spLocks noGrp="1"/>
          </p:cNvSpPr>
          <p:nvPr>
            <p:ph type="ftr" sz="quarter" idx="11"/>
          </p:nvPr>
        </p:nvSpPr>
        <p:spPr/>
        <p:txBody>
          <a:bodyPr/>
          <a:lstStyle/>
          <a:p>
            <a:pPr>
              <a:defRPr/>
            </a:pPr>
            <a:r>
              <a:rPr lang="en-US"/>
              <a:t>Doc #:5-20-0004-00-agen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19</a:t>
            </a:fld>
            <a:endParaRPr lang="en-US"/>
          </a:p>
        </p:txBody>
      </p:sp>
    </p:spTree>
    <p:extLst>
      <p:ext uri="{BB962C8B-B14F-4D97-AF65-F5344CB8AC3E}">
        <p14:creationId xmlns:p14="http://schemas.microsoft.com/office/powerpoint/2010/main" val="120547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48425"/>
            <a:ext cx="2133600" cy="365125"/>
          </a:xfrm>
        </p:spPr>
        <p:txBody>
          <a:bodyPr/>
          <a:lstStyle/>
          <a:p>
            <a:pPr>
              <a:defRPr/>
            </a:pPr>
            <a:fld id="{9D6F8199-D6FA-7C4F-9A0C-2DFCD4F90BAC}" type="datetime1">
              <a:rPr lang="en-US" smtClean="0"/>
              <a:t>3/6/20</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#:5-20-0004-00-agen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3406F457-2706-4F6B-976E-F569A492BDEF}" type="slidenum">
              <a:rPr lang="en-US" smtClean="0"/>
              <a:pPr>
                <a:defRPr/>
              </a:pPr>
              <a:t>2</a:t>
            </a:fld>
            <a:endParaRPr lang="en-US"/>
          </a:p>
        </p:txBody>
      </p:sp>
      <p:sp>
        <p:nvSpPr>
          <p:cNvPr id="3074" name="Rectangle 2"/>
          <p:cNvSpPr>
            <a:spLocks noGrp="1" noChangeArrowheads="1"/>
          </p:cNvSpPr>
          <p:nvPr>
            <p:ph type="title" idx="4294967295"/>
          </p:nvPr>
        </p:nvSpPr>
        <p:spPr>
          <a:xfrm>
            <a:off x="0" y="115888"/>
            <a:ext cx="7772400" cy="1143000"/>
          </a:xfrm>
          <a:prstGeom prst="rect">
            <a:avLst/>
          </a:prstGeom>
        </p:spPr>
        <p:txBody>
          <a:bodyPr>
            <a:normAutofit fontScale="90000"/>
          </a:bodyPr>
          <a:lstStyle/>
          <a:p>
            <a:r>
              <a:rPr dirty="0"/>
              <a:t> Electronic Meeting Details</a:t>
            </a:r>
            <a:br>
              <a:rPr dirty="0"/>
            </a:br>
            <a:endParaRPr dirty="0"/>
          </a:p>
        </p:txBody>
      </p:sp>
      <p:sp>
        <p:nvSpPr>
          <p:cNvPr id="5" name="Rectangle 4"/>
          <p:cNvSpPr/>
          <p:nvPr/>
        </p:nvSpPr>
        <p:spPr>
          <a:xfrm>
            <a:off x="304800" y="990600"/>
            <a:ext cx="8458200" cy="3108543"/>
          </a:xfrm>
          <a:prstGeom prst="rect">
            <a:avLst/>
          </a:prstGeom>
        </p:spPr>
        <p:txBody>
          <a:bodyPr wrap="square">
            <a:spAutoFit/>
          </a:bodyPr>
          <a:lstStyle/>
          <a:p>
            <a:pPr marL="0" marR="0">
              <a:spcBef>
                <a:spcPts val="0"/>
              </a:spcBef>
              <a:spcAft>
                <a:spcPts val="0"/>
              </a:spcAft>
            </a:pPr>
            <a:r>
              <a:rPr lang="en-US" sz="1400" dirty="0"/>
              <a:t>IEEE 1900.5 Meetings</a:t>
            </a:r>
          </a:p>
          <a:p>
            <a:pPr marL="0" marR="0">
              <a:spcBef>
                <a:spcPts val="0"/>
              </a:spcBef>
              <a:spcAft>
                <a:spcPts val="0"/>
              </a:spcAft>
            </a:pPr>
            <a:r>
              <a:rPr lang="en-US" sz="1400" dirty="0"/>
              <a:t>Hosted by Tony </a:t>
            </a:r>
            <a:r>
              <a:rPr lang="en-US" sz="1400" dirty="0" err="1"/>
              <a:t>Rennier</a:t>
            </a:r>
            <a:endParaRPr lang="en-US" sz="1400" dirty="0"/>
          </a:p>
          <a:p>
            <a:pPr marL="0" marR="0">
              <a:spcBef>
                <a:spcPts val="0"/>
              </a:spcBef>
              <a:spcAft>
                <a:spcPts val="0"/>
              </a:spcAft>
            </a:pPr>
            <a:endParaRPr lang="en-US" sz="1400" dirty="0"/>
          </a:p>
          <a:p>
            <a:pPr marL="0" marR="0">
              <a:spcBef>
                <a:spcPts val="0"/>
              </a:spcBef>
              <a:spcAft>
                <a:spcPts val="0"/>
              </a:spcAft>
            </a:pPr>
            <a:r>
              <a:rPr lang="en-US" sz="1400" dirty="0"/>
              <a:t>Meeting number: 624 724 824</a:t>
            </a:r>
          </a:p>
          <a:p>
            <a:pPr marL="0" marR="0">
              <a:spcBef>
                <a:spcPts val="0"/>
              </a:spcBef>
              <a:spcAft>
                <a:spcPts val="0"/>
              </a:spcAft>
            </a:pPr>
            <a:r>
              <a:rPr lang="en-US" sz="1400" dirty="0"/>
              <a:t>Password: nfKJw7Jg</a:t>
            </a:r>
          </a:p>
          <a:p>
            <a:pPr marL="0" marR="0">
              <a:spcBef>
                <a:spcPts val="0"/>
              </a:spcBef>
              <a:spcAft>
                <a:spcPts val="0"/>
              </a:spcAft>
            </a:pPr>
            <a:r>
              <a:rPr lang="en-US" sz="1400" dirty="0"/>
              <a:t>https://</a:t>
            </a:r>
            <a:r>
              <a:rPr lang="en-US" sz="1400" dirty="0" err="1"/>
              <a:t>foundryinc.my.webex.com</a:t>
            </a:r>
            <a:r>
              <a:rPr lang="en-US" sz="1400" dirty="0"/>
              <a:t>/</a:t>
            </a:r>
            <a:r>
              <a:rPr lang="en-US" sz="1400" dirty="0" err="1"/>
              <a:t>foundryinc.my</a:t>
            </a:r>
            <a:r>
              <a:rPr lang="en-US" sz="1400" dirty="0"/>
              <a:t>/</a:t>
            </a:r>
            <a:r>
              <a:rPr lang="en-US" sz="1400" dirty="0" err="1"/>
              <a:t>j.php?MTID</a:t>
            </a:r>
            <a:r>
              <a:rPr lang="en-US" sz="1400" dirty="0"/>
              <a:t>=m692e0f8e641247be995567a1addab5a4</a:t>
            </a:r>
          </a:p>
          <a:p>
            <a:pPr marL="0" marR="0">
              <a:spcBef>
                <a:spcPts val="0"/>
              </a:spcBef>
              <a:spcAft>
                <a:spcPts val="0"/>
              </a:spcAft>
            </a:pPr>
            <a:endParaRPr lang="en-US" sz="1400" dirty="0"/>
          </a:p>
          <a:p>
            <a:pPr marL="0" marR="0">
              <a:spcBef>
                <a:spcPts val="0"/>
              </a:spcBef>
              <a:spcAft>
                <a:spcPts val="0"/>
              </a:spcAft>
            </a:pPr>
            <a:r>
              <a:rPr lang="en-US" sz="1400" dirty="0"/>
              <a:t>Join by video system</a:t>
            </a:r>
          </a:p>
          <a:p>
            <a:pPr marL="0" marR="0">
              <a:spcBef>
                <a:spcPts val="0"/>
              </a:spcBef>
              <a:spcAft>
                <a:spcPts val="0"/>
              </a:spcAft>
            </a:pPr>
            <a:r>
              <a:rPr lang="en-US" sz="1400" dirty="0"/>
              <a:t>Dial 624724824@foundryinc.my.webex.com</a:t>
            </a:r>
          </a:p>
          <a:p>
            <a:pPr marL="0" marR="0">
              <a:spcBef>
                <a:spcPts val="0"/>
              </a:spcBef>
              <a:spcAft>
                <a:spcPts val="0"/>
              </a:spcAft>
            </a:pPr>
            <a:r>
              <a:rPr lang="en-US" sz="1400" dirty="0"/>
              <a:t>You can also dial 173.243.2.68 and enter your meeting number.</a:t>
            </a:r>
          </a:p>
          <a:p>
            <a:pPr marL="0" marR="0">
              <a:spcBef>
                <a:spcPts val="0"/>
              </a:spcBef>
              <a:spcAft>
                <a:spcPts val="0"/>
              </a:spcAft>
            </a:pPr>
            <a:endParaRPr lang="en-US" sz="1400" dirty="0"/>
          </a:p>
          <a:p>
            <a:pPr marL="0" marR="0">
              <a:spcBef>
                <a:spcPts val="0"/>
              </a:spcBef>
              <a:spcAft>
                <a:spcPts val="0"/>
              </a:spcAft>
            </a:pPr>
            <a:r>
              <a:rPr lang="en-US" sz="1400" dirty="0"/>
              <a:t>Join by phone</a:t>
            </a:r>
          </a:p>
          <a:p>
            <a:pPr marL="0" marR="0">
              <a:spcBef>
                <a:spcPts val="0"/>
              </a:spcBef>
              <a:spcAft>
                <a:spcPts val="0"/>
              </a:spcAft>
            </a:pPr>
            <a:r>
              <a:rPr lang="en-US" sz="1400" dirty="0"/>
              <a:t>+1-510-338-9438 USA Toll</a:t>
            </a:r>
          </a:p>
          <a:p>
            <a:pPr marL="0" marR="0">
              <a:spcBef>
                <a:spcPts val="0"/>
              </a:spcBef>
              <a:spcAft>
                <a:spcPts val="0"/>
              </a:spcAft>
            </a:pPr>
            <a:r>
              <a:rPr lang="en-US" sz="1400" dirty="0"/>
              <a:t>Access code: 624 724 824   </a:t>
            </a:r>
            <a:endParaRPr lang="en-US" sz="1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2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1900.5 Marketing Inputs</a:t>
            </a:r>
          </a:p>
        </p:txBody>
      </p:sp>
      <p:sp>
        <p:nvSpPr>
          <p:cNvPr id="3" name="Content Placeholder 2"/>
          <p:cNvSpPr>
            <a:spLocks noGrp="1"/>
          </p:cNvSpPr>
          <p:nvPr>
            <p:ph idx="1"/>
          </p:nvPr>
        </p:nvSpPr>
        <p:spPr>
          <a:xfrm>
            <a:off x="609600" y="835004"/>
            <a:ext cx="8229600" cy="5489596"/>
          </a:xfrm>
        </p:spPr>
        <p:txBody>
          <a:bodyPr/>
          <a:lstStyle/>
          <a:p>
            <a:r>
              <a:rPr lang="en-US" sz="2400" dirty="0"/>
              <a:t>12/4</a:t>
            </a:r>
          </a:p>
          <a:p>
            <a:pPr lvl="1"/>
            <a:r>
              <a:rPr lang="en-US" sz="2000" dirty="0"/>
              <a:t>Andy Clegg (Google) interested again in SCM</a:t>
            </a:r>
          </a:p>
          <a:p>
            <a:pPr lvl="2"/>
            <a:r>
              <a:rPr lang="en-US" sz="1600" dirty="0"/>
              <a:t>PAL protection of interest</a:t>
            </a:r>
          </a:p>
          <a:p>
            <a:pPr lvl="2"/>
            <a:r>
              <a:rPr lang="en-US" sz="1600" dirty="0"/>
              <a:t>DAA coordination</a:t>
            </a:r>
          </a:p>
          <a:p>
            <a:pPr lvl="2"/>
            <a:r>
              <a:rPr lang="en-US" sz="1600" dirty="0"/>
              <a:t>WG1 </a:t>
            </a:r>
            <a:r>
              <a:rPr lang="en-US" sz="1600" dirty="0" err="1"/>
              <a:t>WINNForum</a:t>
            </a:r>
            <a:endParaRPr lang="en-US" sz="1600" dirty="0"/>
          </a:p>
          <a:p>
            <a:pPr lvl="1"/>
            <a:r>
              <a:rPr lang="en-US" sz="2000" dirty="0"/>
              <a:t>John teases new projects DoD</a:t>
            </a:r>
          </a:p>
          <a:p>
            <a:r>
              <a:rPr lang="en-US" sz="2400" dirty="0"/>
              <a:t>2/7/20</a:t>
            </a:r>
          </a:p>
          <a:p>
            <a:pPr lvl="1"/>
            <a:r>
              <a:rPr lang="en-US" sz="2000" dirty="0"/>
              <a:t>Waiting on response from Andy Clegg</a:t>
            </a:r>
          </a:p>
          <a:p>
            <a:pPr lvl="1"/>
            <a:r>
              <a:rPr lang="en-US" sz="2000" dirty="0"/>
              <a:t>PACOM investigate spectrum sharing with coalition partners</a:t>
            </a:r>
          </a:p>
          <a:p>
            <a:r>
              <a:rPr lang="en-US" sz="2400" dirty="0"/>
              <a:t>3/6/20</a:t>
            </a:r>
          </a:p>
          <a:p>
            <a:pPr lvl="1"/>
            <a:r>
              <a:rPr lang="en-US" sz="2000" dirty="0"/>
              <a:t>CBRS up and coming</a:t>
            </a:r>
          </a:p>
          <a:p>
            <a:pPr lvl="1"/>
            <a:endParaRPr lang="en-US" sz="2000" dirty="0"/>
          </a:p>
          <a:p>
            <a:pPr lvl="1"/>
            <a:endParaRPr lang="en-US" sz="2000" dirty="0"/>
          </a:p>
          <a:p>
            <a:endParaRPr lang="en-US" sz="2400" dirty="0"/>
          </a:p>
          <a:p>
            <a:pPr lvl="2"/>
            <a:endParaRPr lang="en-US" sz="1800" dirty="0"/>
          </a:p>
        </p:txBody>
      </p:sp>
      <p:sp>
        <p:nvSpPr>
          <p:cNvPr id="4" name="Date Placeholder 3"/>
          <p:cNvSpPr>
            <a:spLocks noGrp="1"/>
          </p:cNvSpPr>
          <p:nvPr>
            <p:ph type="dt" sz="half" idx="10"/>
          </p:nvPr>
        </p:nvSpPr>
        <p:spPr>
          <a:xfrm>
            <a:off x="457200" y="6448425"/>
            <a:ext cx="2133600" cy="365125"/>
          </a:xfrm>
        </p:spPr>
        <p:txBody>
          <a:bodyPr/>
          <a:lstStyle/>
          <a:p>
            <a:pPr>
              <a:defRPr/>
            </a:pPr>
            <a:fld id="{88F29CD8-C4FB-1C44-8912-3820ACEED269}" type="datetime1">
              <a:rPr lang="en-US" smtClean="0"/>
              <a:t>3/6/20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20</a:t>
            </a:fld>
            <a:endParaRPr lang="en-US"/>
          </a:p>
        </p:txBody>
      </p:sp>
    </p:spTree>
    <p:extLst>
      <p:ext uri="{BB962C8B-B14F-4D97-AF65-F5344CB8AC3E}">
        <p14:creationId xmlns:p14="http://schemas.microsoft.com/office/powerpoint/2010/main" val="418930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lang="en-US" dirty="0"/>
              <a:t>1900.5 </a:t>
            </a:r>
            <a:r>
              <a:rPr dirty="0"/>
              <a:t>Meeting Planning</a:t>
            </a:r>
            <a:r>
              <a:rPr lang="en-US" dirty="0"/>
              <a:t> and Review</a:t>
            </a:r>
            <a:endParaRPr dirty="0"/>
          </a:p>
        </p:txBody>
      </p:sp>
      <p:sp>
        <p:nvSpPr>
          <p:cNvPr id="17411" name="Content Placeholder 2"/>
          <p:cNvSpPr>
            <a:spLocks noGrp="1"/>
          </p:cNvSpPr>
          <p:nvPr>
            <p:ph idx="1"/>
          </p:nvPr>
        </p:nvSpPr>
        <p:spPr>
          <a:xfrm>
            <a:off x="342296" y="990600"/>
            <a:ext cx="8382000" cy="5181600"/>
          </a:xfrm>
        </p:spPr>
        <p:txBody>
          <a:bodyPr/>
          <a:lstStyle/>
          <a:p>
            <a:r>
              <a:rPr lang="en-US" sz="2400" dirty="0"/>
              <a:t>3/6/20 1900.5 WG 08:00 -10:00 EST</a:t>
            </a:r>
          </a:p>
          <a:p>
            <a:endParaRPr lang="en-US" sz="2200" dirty="0"/>
          </a:p>
          <a:p>
            <a:r>
              <a:rPr lang="en-US" sz="2400" dirty="0"/>
              <a:t>4/7-9/20 </a:t>
            </a:r>
            <a:r>
              <a:rPr lang="en-US" sz="2400" dirty="0" err="1"/>
              <a:t>DySPAN</a:t>
            </a:r>
            <a:r>
              <a:rPr lang="en-US" sz="2400" dirty="0"/>
              <a:t>-SC Plenary with 1900.5 WG</a:t>
            </a:r>
          </a:p>
          <a:p>
            <a:pPr lvl="1"/>
            <a:r>
              <a:rPr lang="en-US" sz="1800" dirty="0"/>
              <a:t>Time Zone: Eastern Daylight Time (UTC - 4)</a:t>
            </a:r>
          </a:p>
          <a:p>
            <a:pPr lvl="1"/>
            <a:r>
              <a:rPr lang="en-US" sz="1800" dirty="0"/>
              <a:t>Location: F2F in Cape Canaveral, Florida</a:t>
            </a:r>
          </a:p>
          <a:p>
            <a:pPr lvl="1"/>
            <a:r>
              <a:rPr lang="en-US" sz="1800" dirty="0"/>
              <a:t>Planning to attend in person: Dave, Lynn, Oliver, Tony, Reinhart, Carlos is a maybe, Eric </a:t>
            </a:r>
            <a:r>
              <a:rPr lang="en-US" sz="1800" dirty="0" err="1"/>
              <a:t>Lyndal</a:t>
            </a:r>
            <a:r>
              <a:rPr lang="en-US" sz="1800" dirty="0"/>
              <a:t>, Julia TBD, Kael, Mitch or Jakub</a:t>
            </a:r>
          </a:p>
          <a:p>
            <a:pPr lvl="1"/>
            <a:r>
              <a:rPr lang="en-US" sz="1800" dirty="0"/>
              <a:t>Attempt to stick to meeting schedule that is compatible with Eastern USA Time Zones</a:t>
            </a:r>
          </a:p>
          <a:p>
            <a:pPr lvl="2"/>
            <a:r>
              <a:rPr lang="en-US" sz="1600" dirty="0"/>
              <a:t>Meeting times: 9am – 5:30pm EDT</a:t>
            </a:r>
          </a:p>
          <a:p>
            <a:pPr lvl="2"/>
            <a:r>
              <a:rPr lang="en-US" sz="1600" dirty="0"/>
              <a:t>Opening Plenary: 9am on April 7th</a:t>
            </a:r>
          </a:p>
          <a:p>
            <a:pPr lvl="2"/>
            <a:r>
              <a:rPr lang="en-US" sz="1600" dirty="0"/>
              <a:t>Closing Plenary: 2</a:t>
            </a:r>
            <a:r>
              <a:rPr lang="en-US" sz="1600" baseline="30000" dirty="0"/>
              <a:t>nd</a:t>
            </a:r>
            <a:r>
              <a:rPr lang="en-US" sz="1600" dirty="0"/>
              <a:t> AM session on April 9th</a:t>
            </a:r>
          </a:p>
          <a:p>
            <a:pPr lvl="2"/>
            <a:r>
              <a:rPr lang="en-US" sz="1600" dirty="0"/>
              <a:t>Action Item (Alex, by Feb 15</a:t>
            </a:r>
            <a:r>
              <a:rPr lang="en-US" sz="1600" baseline="30000" dirty="0"/>
              <a:t>th</a:t>
            </a:r>
            <a:r>
              <a:rPr lang="en-US" sz="1600" dirty="0"/>
              <a:t>): Send out scheduled times spreadsheet</a:t>
            </a:r>
            <a:endParaRPr lang="en-US" sz="2000" dirty="0"/>
          </a:p>
          <a:p>
            <a:endParaRPr lang="en-US" sz="1600" dirty="0"/>
          </a:p>
          <a:p>
            <a:pPr marL="0" indent="0">
              <a:buNone/>
            </a:pPr>
            <a:endParaRPr lang="en-US" sz="3600" dirty="0"/>
          </a:p>
          <a:p>
            <a:endParaRPr lang="en-US" sz="2200" dirty="0"/>
          </a:p>
          <a:p>
            <a:pPr lvl="1"/>
            <a:endParaRPr lang="en-US" sz="1800" dirty="0"/>
          </a:p>
          <a:p>
            <a:endParaRPr lang="en-US" sz="2000" dirty="0"/>
          </a:p>
        </p:txBody>
      </p:sp>
      <p:sp>
        <p:nvSpPr>
          <p:cNvPr id="4" name="Date Placeholder 3"/>
          <p:cNvSpPr>
            <a:spLocks noGrp="1"/>
          </p:cNvSpPr>
          <p:nvPr>
            <p:ph type="dt" sz="quarter" idx="10"/>
          </p:nvPr>
        </p:nvSpPr>
        <p:spPr>
          <a:xfrm>
            <a:off x="457200" y="6448425"/>
            <a:ext cx="2133600" cy="365125"/>
          </a:xfrm>
        </p:spPr>
        <p:txBody>
          <a:bodyPr/>
          <a:lstStyle/>
          <a:p>
            <a:pPr>
              <a:defRPr/>
            </a:pPr>
            <a:fld id="{1FC565A2-599B-C843-80ED-BC42762B33B0}" type="datetime1">
              <a:rPr lang="en-US" smtClean="0"/>
              <a:t>3/6/20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03B80821-6BB5-481B-A945-F4DBEA439394}" type="slidenum">
              <a:rPr lang="en-US" smtClean="0"/>
              <a:pPr>
                <a:defRPr/>
              </a:pPr>
              <a:t>21</a:t>
            </a:fld>
            <a:endParaRPr lang="en-US"/>
          </a:p>
        </p:txBody>
      </p:sp>
    </p:spTree>
    <p:extLst>
      <p:ext uri="{BB962C8B-B14F-4D97-AF65-F5344CB8AC3E}">
        <p14:creationId xmlns:p14="http://schemas.microsoft.com/office/powerpoint/2010/main" val="2118648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62E960-5029-9D43-A31B-053EACD2E447}"/>
              </a:ext>
            </a:extLst>
          </p:cNvPr>
          <p:cNvSpPr>
            <a:spLocks noGrp="1"/>
          </p:cNvSpPr>
          <p:nvPr>
            <p:ph type="dt" sz="half" idx="10"/>
          </p:nvPr>
        </p:nvSpPr>
        <p:spPr/>
        <p:txBody>
          <a:bodyPr/>
          <a:lstStyle/>
          <a:p>
            <a:pPr>
              <a:defRPr/>
            </a:pPr>
            <a:fld id="{EEABEE3A-3FD4-4B45-995D-EB3B56FCFEA3}" type="datetime1">
              <a:rPr lang="en-US" smtClean="0"/>
              <a:t>3/6/20</a:t>
            </a:fld>
            <a:endParaRPr lang="en-US"/>
          </a:p>
        </p:txBody>
      </p:sp>
      <p:sp>
        <p:nvSpPr>
          <p:cNvPr id="5" name="Footer Placeholder 4">
            <a:extLst>
              <a:ext uri="{FF2B5EF4-FFF2-40B4-BE49-F238E27FC236}">
                <a16:creationId xmlns:a16="http://schemas.microsoft.com/office/drawing/2014/main" id="{B6F849E3-8014-B34F-9B5F-5F91712FA616}"/>
              </a:ext>
            </a:extLst>
          </p:cNvPr>
          <p:cNvSpPr>
            <a:spLocks noGrp="1"/>
          </p:cNvSpPr>
          <p:nvPr>
            <p:ph type="ftr" sz="quarter" idx="11"/>
          </p:nvPr>
        </p:nvSpPr>
        <p:spPr/>
        <p:txBody>
          <a:bodyPr/>
          <a:lstStyle/>
          <a:p>
            <a:r>
              <a:rPr lang="en-US"/>
              <a:t>Doc #:5-20-0004-00-agen</a:t>
            </a:r>
            <a:endParaRPr lang="en-US" dirty="0"/>
          </a:p>
        </p:txBody>
      </p:sp>
      <p:sp>
        <p:nvSpPr>
          <p:cNvPr id="6" name="Slide Number Placeholder 5">
            <a:extLst>
              <a:ext uri="{FF2B5EF4-FFF2-40B4-BE49-F238E27FC236}">
                <a16:creationId xmlns:a16="http://schemas.microsoft.com/office/drawing/2014/main" id="{BCDF4C9F-4DB7-A546-A11E-CA18FEF0DEB0}"/>
              </a:ext>
            </a:extLst>
          </p:cNvPr>
          <p:cNvSpPr>
            <a:spLocks noGrp="1"/>
          </p:cNvSpPr>
          <p:nvPr>
            <p:ph type="sldNum" sz="quarter" idx="12"/>
          </p:nvPr>
        </p:nvSpPr>
        <p:spPr/>
        <p:txBody>
          <a:bodyPr/>
          <a:lstStyle/>
          <a:p>
            <a:pPr>
              <a:defRPr/>
            </a:pPr>
            <a:fld id="{E6A9CA49-25C3-408A-A7C2-6BBA5AFB62A7}" type="slidenum">
              <a:rPr lang="en-US" smtClean="0"/>
              <a:pPr>
                <a:defRPr/>
              </a:pPr>
              <a:t>22</a:t>
            </a:fld>
            <a:endParaRPr lang="en-US"/>
          </a:p>
        </p:txBody>
      </p:sp>
      <p:pic>
        <p:nvPicPr>
          <p:cNvPr id="7" name="Picture 6">
            <a:extLst>
              <a:ext uri="{FF2B5EF4-FFF2-40B4-BE49-F238E27FC236}">
                <a16:creationId xmlns:a16="http://schemas.microsoft.com/office/drawing/2014/main" id="{08FBC4E3-CE32-5046-BB44-77666AA6BFE5}"/>
              </a:ext>
            </a:extLst>
          </p:cNvPr>
          <p:cNvPicPr>
            <a:picLocks noChangeAspect="1"/>
          </p:cNvPicPr>
          <p:nvPr/>
        </p:nvPicPr>
        <p:blipFill>
          <a:blip r:embed="rId2"/>
          <a:stretch>
            <a:fillRect/>
          </a:stretch>
        </p:blipFill>
        <p:spPr>
          <a:xfrm>
            <a:off x="609600" y="380999"/>
            <a:ext cx="3962400" cy="5991921"/>
          </a:xfrm>
          <a:prstGeom prst="rect">
            <a:avLst/>
          </a:prstGeom>
        </p:spPr>
      </p:pic>
      <p:sp>
        <p:nvSpPr>
          <p:cNvPr id="8" name="Rectangle 7">
            <a:extLst>
              <a:ext uri="{FF2B5EF4-FFF2-40B4-BE49-F238E27FC236}">
                <a16:creationId xmlns:a16="http://schemas.microsoft.com/office/drawing/2014/main" id="{63712B8F-ED77-2041-8101-2DF1CD54DEF7}"/>
              </a:ext>
            </a:extLst>
          </p:cNvPr>
          <p:cNvSpPr/>
          <p:nvPr/>
        </p:nvSpPr>
        <p:spPr>
          <a:xfrm>
            <a:off x="4648200" y="304800"/>
            <a:ext cx="4572000" cy="646331"/>
          </a:xfrm>
          <a:prstGeom prst="rect">
            <a:avLst/>
          </a:prstGeom>
        </p:spPr>
        <p:txBody>
          <a:bodyPr>
            <a:spAutoFit/>
          </a:bodyPr>
          <a:lstStyle/>
          <a:p>
            <a:r>
              <a:rPr lang="en-US" dirty="0">
                <a:solidFill>
                  <a:srgbClr val="757575"/>
                </a:solidFill>
                <a:latin typeface="ErasITC"/>
              </a:rPr>
              <a:t>701 Astronaut Blvd, Cape Canaveral, FL 32920 </a:t>
            </a:r>
            <a:r>
              <a:rPr lang="en-US" dirty="0">
                <a:solidFill>
                  <a:srgbClr val="757575"/>
                </a:solidFill>
                <a:latin typeface="ErasITC"/>
                <a:hlinkClick r:id="rId3"/>
              </a:rPr>
              <a:t>www.Radisson.com</a:t>
            </a:r>
            <a:r>
              <a:rPr lang="en-US" dirty="0">
                <a:solidFill>
                  <a:srgbClr val="757575"/>
                </a:solidFill>
                <a:latin typeface="ErasITC"/>
              </a:rPr>
              <a:t> Cape Canaveral, FL </a:t>
            </a:r>
            <a:endParaRPr lang="en-US" dirty="0"/>
          </a:p>
        </p:txBody>
      </p:sp>
      <p:pic>
        <p:nvPicPr>
          <p:cNvPr id="9" name="Picture 8">
            <a:extLst>
              <a:ext uri="{FF2B5EF4-FFF2-40B4-BE49-F238E27FC236}">
                <a16:creationId xmlns:a16="http://schemas.microsoft.com/office/drawing/2014/main" id="{0AEEE591-3815-BA46-BF31-0F1857B833BE}"/>
              </a:ext>
            </a:extLst>
          </p:cNvPr>
          <p:cNvPicPr>
            <a:picLocks noChangeAspect="1"/>
          </p:cNvPicPr>
          <p:nvPr/>
        </p:nvPicPr>
        <p:blipFill>
          <a:blip r:embed="rId4"/>
          <a:stretch>
            <a:fillRect/>
          </a:stretch>
        </p:blipFill>
        <p:spPr>
          <a:xfrm>
            <a:off x="4876800" y="1278182"/>
            <a:ext cx="3745584" cy="4197554"/>
          </a:xfrm>
          <a:prstGeom prst="rect">
            <a:avLst/>
          </a:prstGeom>
        </p:spPr>
      </p:pic>
    </p:spTree>
    <p:extLst>
      <p:ext uri="{BB962C8B-B14F-4D97-AF65-F5344CB8AC3E}">
        <p14:creationId xmlns:p14="http://schemas.microsoft.com/office/powerpoint/2010/main" val="87904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8CC2-29DB-4E4A-829B-34A54274863D}"/>
              </a:ext>
            </a:extLst>
          </p:cNvPr>
          <p:cNvSpPr>
            <a:spLocks noGrp="1"/>
          </p:cNvSpPr>
          <p:nvPr>
            <p:ph type="title"/>
          </p:nvPr>
        </p:nvSpPr>
        <p:spPr/>
        <p:txBody>
          <a:bodyPr/>
          <a:lstStyle/>
          <a:p>
            <a:r>
              <a:rPr lang="en-US" dirty="0" err="1"/>
              <a:t>AoB</a:t>
            </a:r>
            <a:endParaRPr lang="en-US" dirty="0"/>
          </a:p>
        </p:txBody>
      </p:sp>
      <p:sp>
        <p:nvSpPr>
          <p:cNvPr id="3" name="Content Placeholder 2">
            <a:extLst>
              <a:ext uri="{FF2B5EF4-FFF2-40B4-BE49-F238E27FC236}">
                <a16:creationId xmlns:a16="http://schemas.microsoft.com/office/drawing/2014/main" id="{5D6581AF-C028-4313-8D99-934DA01118E1}"/>
              </a:ext>
            </a:extLst>
          </p:cNvPr>
          <p:cNvSpPr>
            <a:spLocks noGrp="1"/>
          </p:cNvSpPr>
          <p:nvPr>
            <p:ph idx="1"/>
          </p:nvPr>
        </p:nvSpPr>
        <p:spPr>
          <a:xfrm>
            <a:off x="457200" y="1166018"/>
            <a:ext cx="8229600" cy="4525963"/>
          </a:xfrm>
        </p:spPr>
        <p:txBody>
          <a:bodyPr/>
          <a:lstStyle/>
          <a:p>
            <a:pPr lvl="1"/>
            <a:r>
              <a:rPr lang="en-US" dirty="0"/>
              <a:t>2/7/20</a:t>
            </a:r>
          </a:p>
          <a:p>
            <a:pPr lvl="2"/>
            <a:r>
              <a:rPr lang="en-US" dirty="0"/>
              <a:t>None</a:t>
            </a:r>
          </a:p>
          <a:p>
            <a:pPr lvl="1"/>
            <a:endParaRPr lang="en-US" dirty="0"/>
          </a:p>
        </p:txBody>
      </p:sp>
      <p:sp>
        <p:nvSpPr>
          <p:cNvPr id="4" name="Date Placeholder 3">
            <a:extLst>
              <a:ext uri="{FF2B5EF4-FFF2-40B4-BE49-F238E27FC236}">
                <a16:creationId xmlns:a16="http://schemas.microsoft.com/office/drawing/2014/main" id="{B88B8C9D-8CA4-41E1-8497-7659DF45CD86}"/>
              </a:ext>
            </a:extLst>
          </p:cNvPr>
          <p:cNvSpPr>
            <a:spLocks noGrp="1"/>
          </p:cNvSpPr>
          <p:nvPr>
            <p:ph type="dt" sz="half" idx="10"/>
          </p:nvPr>
        </p:nvSpPr>
        <p:spPr>
          <a:xfrm>
            <a:off x="457200" y="6448425"/>
            <a:ext cx="2133600" cy="365125"/>
          </a:xfrm>
        </p:spPr>
        <p:txBody>
          <a:bodyPr/>
          <a:lstStyle/>
          <a:p>
            <a:pPr>
              <a:defRPr/>
            </a:pPr>
            <a:fld id="{F9697B23-6365-4E4B-9ABB-CD962DAA6F2B}" type="datetime1">
              <a:rPr lang="en-US" smtClean="0"/>
              <a:t>3/6/20</a:t>
            </a:fld>
            <a:endParaRPr lang="en-US"/>
          </a:p>
        </p:txBody>
      </p:sp>
      <p:sp>
        <p:nvSpPr>
          <p:cNvPr id="5" name="Footer Placeholder 4">
            <a:extLst>
              <a:ext uri="{FF2B5EF4-FFF2-40B4-BE49-F238E27FC236}">
                <a16:creationId xmlns:a16="http://schemas.microsoft.com/office/drawing/2014/main" id="{DB1E902A-8687-4645-934E-3FF1567CB86D}"/>
              </a:ext>
            </a:extLst>
          </p:cNvPr>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a:extLst>
              <a:ext uri="{FF2B5EF4-FFF2-40B4-BE49-F238E27FC236}">
                <a16:creationId xmlns:a16="http://schemas.microsoft.com/office/drawing/2014/main" id="{1E3443DC-6676-4B8F-B4F7-C60F462C1AA1}"/>
              </a:ext>
            </a:extLst>
          </p:cNvPr>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23</a:t>
            </a:fld>
            <a:endParaRPr lang="en-US"/>
          </a:p>
        </p:txBody>
      </p:sp>
    </p:spTree>
    <p:extLst>
      <p:ext uri="{BB962C8B-B14F-4D97-AF65-F5344CB8AC3E}">
        <p14:creationId xmlns:p14="http://schemas.microsoft.com/office/powerpoint/2010/main" val="3433265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8DA4-4D16-D24F-A89B-DEA27992949E}"/>
              </a:ext>
            </a:extLst>
          </p:cNvPr>
          <p:cNvSpPr>
            <a:spLocks noGrp="1"/>
          </p:cNvSpPr>
          <p:nvPr>
            <p:ph type="title"/>
          </p:nvPr>
        </p:nvSpPr>
        <p:spPr/>
        <p:txBody>
          <a:bodyPr/>
          <a:lstStyle/>
          <a:p>
            <a:r>
              <a:rPr lang="en-US" dirty="0"/>
              <a:t>Ad Hoc Sessions</a:t>
            </a:r>
          </a:p>
        </p:txBody>
      </p:sp>
      <p:sp>
        <p:nvSpPr>
          <p:cNvPr id="3" name="Content Placeholder 2">
            <a:extLst>
              <a:ext uri="{FF2B5EF4-FFF2-40B4-BE49-F238E27FC236}">
                <a16:creationId xmlns:a16="http://schemas.microsoft.com/office/drawing/2014/main" id="{03B3F0FF-6DE4-0A42-B405-99C604EEE63F}"/>
              </a:ext>
            </a:extLst>
          </p:cNvPr>
          <p:cNvSpPr>
            <a:spLocks noGrp="1"/>
          </p:cNvSpPr>
          <p:nvPr>
            <p:ph idx="1"/>
          </p:nvPr>
        </p:nvSpPr>
        <p:spPr/>
        <p:txBody>
          <a:bodyPr/>
          <a:lstStyle/>
          <a:p>
            <a:r>
              <a:rPr lang="en-US" dirty="0"/>
              <a:t>3/6/20</a:t>
            </a:r>
          </a:p>
        </p:txBody>
      </p:sp>
      <p:sp>
        <p:nvSpPr>
          <p:cNvPr id="4" name="Date Placeholder 3">
            <a:extLst>
              <a:ext uri="{FF2B5EF4-FFF2-40B4-BE49-F238E27FC236}">
                <a16:creationId xmlns:a16="http://schemas.microsoft.com/office/drawing/2014/main" id="{3966D0AD-0FE0-AF43-A2FF-7D19A6C51FC4}"/>
              </a:ext>
            </a:extLst>
          </p:cNvPr>
          <p:cNvSpPr>
            <a:spLocks noGrp="1"/>
          </p:cNvSpPr>
          <p:nvPr>
            <p:ph type="dt" sz="half" idx="10"/>
          </p:nvPr>
        </p:nvSpPr>
        <p:spPr/>
        <p:txBody>
          <a:bodyPr/>
          <a:lstStyle/>
          <a:p>
            <a:pPr>
              <a:defRPr/>
            </a:pPr>
            <a:fld id="{1B26E783-B239-F943-9470-1ADBE4A2A5A4}" type="datetime1">
              <a:rPr lang="en-US" smtClean="0"/>
              <a:t>3/6/20</a:t>
            </a:fld>
            <a:endParaRPr lang="en-US"/>
          </a:p>
        </p:txBody>
      </p:sp>
      <p:sp>
        <p:nvSpPr>
          <p:cNvPr id="5" name="Footer Placeholder 4">
            <a:extLst>
              <a:ext uri="{FF2B5EF4-FFF2-40B4-BE49-F238E27FC236}">
                <a16:creationId xmlns:a16="http://schemas.microsoft.com/office/drawing/2014/main" id="{FB0F1D31-85BC-CD4C-8299-1245E348872C}"/>
              </a:ext>
            </a:extLst>
          </p:cNvPr>
          <p:cNvSpPr>
            <a:spLocks noGrp="1"/>
          </p:cNvSpPr>
          <p:nvPr>
            <p:ph type="ftr" sz="quarter" idx="11"/>
          </p:nvPr>
        </p:nvSpPr>
        <p:spPr/>
        <p:txBody>
          <a:bodyPr/>
          <a:lstStyle/>
          <a:p>
            <a:r>
              <a:rPr lang="en-US"/>
              <a:t>Doc #:5-20-0004-00-agen</a:t>
            </a:r>
            <a:endParaRPr lang="en-US" dirty="0"/>
          </a:p>
        </p:txBody>
      </p:sp>
      <p:sp>
        <p:nvSpPr>
          <p:cNvPr id="6" name="Slide Number Placeholder 5">
            <a:extLst>
              <a:ext uri="{FF2B5EF4-FFF2-40B4-BE49-F238E27FC236}">
                <a16:creationId xmlns:a16="http://schemas.microsoft.com/office/drawing/2014/main" id="{8A0855C2-5283-4E46-AE16-8FC533E4F788}"/>
              </a:ext>
            </a:extLst>
          </p:cNvPr>
          <p:cNvSpPr>
            <a:spLocks noGrp="1"/>
          </p:cNvSpPr>
          <p:nvPr>
            <p:ph type="sldNum" sz="quarter" idx="12"/>
          </p:nvPr>
        </p:nvSpPr>
        <p:spPr/>
        <p:txBody>
          <a:bodyPr/>
          <a:lstStyle/>
          <a:p>
            <a:pPr>
              <a:defRPr/>
            </a:pPr>
            <a:fld id="{E6A9CA49-25C3-408A-A7C2-6BBA5AFB62A7}" type="slidenum">
              <a:rPr lang="en-US" smtClean="0"/>
              <a:pPr>
                <a:defRPr/>
              </a:pPr>
              <a:t>24</a:t>
            </a:fld>
            <a:endParaRPr lang="en-US"/>
          </a:p>
        </p:txBody>
      </p:sp>
    </p:spTree>
    <p:extLst>
      <p:ext uri="{BB962C8B-B14F-4D97-AF65-F5344CB8AC3E}">
        <p14:creationId xmlns:p14="http://schemas.microsoft.com/office/powerpoint/2010/main" val="108665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rPr dirty="0"/>
              <a:t>Rules</a:t>
            </a:r>
          </a:p>
        </p:txBody>
      </p:sp>
      <p:sp>
        <p:nvSpPr>
          <p:cNvPr id="4099" name="Content Placeholder 5"/>
          <p:cNvSpPr>
            <a:spLocks noGrp="1"/>
          </p:cNvSpPr>
          <p:nvPr>
            <p:ph idx="1"/>
          </p:nvPr>
        </p:nvSpPr>
        <p:spPr>
          <a:xfrm>
            <a:off x="381000" y="1415180"/>
            <a:ext cx="8229600" cy="4525963"/>
          </a:xfrm>
        </p:spPr>
        <p:txBody>
          <a:bodyPr/>
          <a:lstStyle/>
          <a:p>
            <a:r>
              <a:rPr sz="2800" dirty="0"/>
              <a:t>IEEE </a:t>
            </a:r>
            <a:r>
              <a:rPr sz="2800" dirty="0" err="1"/>
              <a:t>DySPAN</a:t>
            </a:r>
            <a:r>
              <a:rPr sz="2800" dirty="0"/>
              <a:t>-SC rules</a:t>
            </a:r>
          </a:p>
          <a:p>
            <a:pPr lvl="1"/>
            <a:r>
              <a:rPr lang="en-US" sz="2400" dirty="0">
                <a:hlinkClick r:id="rId2"/>
              </a:rPr>
              <a:t>https://ieee.app.box.com/v/PandP-DySPAN-SC</a:t>
            </a:r>
            <a:endParaRPr lang="en-US" sz="2800" dirty="0"/>
          </a:p>
          <a:p>
            <a:endParaRPr lang="en-US" sz="2800" dirty="0"/>
          </a:p>
          <a:p>
            <a:r>
              <a:rPr sz="2800" dirty="0"/>
              <a:t>IEEE 1900.5 WG rules</a:t>
            </a:r>
          </a:p>
          <a:p>
            <a:pPr lvl="1"/>
            <a:r>
              <a:rPr sz="2400" dirty="0">
                <a:hlinkClick r:id="rId3"/>
              </a:rPr>
              <a:t>http://grouper.ieee.org/groups/dyspan/files/individual-WG-PnPs.pdf</a:t>
            </a:r>
            <a:endParaRPr sz="2400" dirty="0"/>
          </a:p>
          <a:p>
            <a:endParaRPr lang="en-US" sz="2800" dirty="0"/>
          </a:p>
          <a:p>
            <a:r>
              <a:rPr sz="2800" dirty="0"/>
              <a:t>Roberts Rules (latest edition) as needed…</a:t>
            </a:r>
            <a:endParaRPr lang="en-US" sz="2800" dirty="0"/>
          </a:p>
          <a:p>
            <a:pPr marL="457200" lvl="1" indent="0">
              <a:buNone/>
            </a:pPr>
            <a:endParaRPr sz="2400" dirty="0"/>
          </a:p>
        </p:txBody>
      </p:sp>
      <p:sp>
        <p:nvSpPr>
          <p:cNvPr id="2" name="Date Placeholder 1"/>
          <p:cNvSpPr>
            <a:spLocks noGrp="1"/>
          </p:cNvSpPr>
          <p:nvPr>
            <p:ph type="dt" sz="quarter" idx="10"/>
          </p:nvPr>
        </p:nvSpPr>
        <p:spPr>
          <a:xfrm>
            <a:off x="457200" y="6448425"/>
            <a:ext cx="2133600" cy="365125"/>
          </a:xfrm>
        </p:spPr>
        <p:txBody>
          <a:bodyPr/>
          <a:lstStyle/>
          <a:p>
            <a:pPr>
              <a:defRPr/>
            </a:pPr>
            <a:fld id="{085AE011-7BB4-A24B-9EC8-64D8A259D683}" type="datetime1">
              <a:rPr lang="en-US" smtClean="0"/>
              <a:t>3/6/20</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#:5-20-0004-00-agen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D24283-4ADC-447A-A334-A90E0754BD4F}"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6562" y="0"/>
            <a:ext cx="4267202" cy="838200"/>
          </a:xfrm>
        </p:spPr>
        <p:txBody>
          <a:bodyPr/>
          <a:lstStyle/>
          <a:p>
            <a:r>
              <a:rPr altLang="en-US" dirty="0"/>
              <a:t>Current Membership</a:t>
            </a:r>
          </a:p>
        </p:txBody>
      </p:sp>
      <p:sp>
        <p:nvSpPr>
          <p:cNvPr id="3" name="Date Placeholder 2"/>
          <p:cNvSpPr>
            <a:spLocks noGrp="1"/>
          </p:cNvSpPr>
          <p:nvPr>
            <p:ph type="dt" sz="quarter" idx="10"/>
          </p:nvPr>
        </p:nvSpPr>
        <p:spPr>
          <a:xfrm>
            <a:off x="457200" y="6448425"/>
            <a:ext cx="2133600" cy="365125"/>
          </a:xfrm>
        </p:spPr>
        <p:txBody>
          <a:bodyPr/>
          <a:lstStyle/>
          <a:p>
            <a:pPr>
              <a:defRPr/>
            </a:pPr>
            <a:fld id="{FB5224CA-D834-9D45-8A45-171C97DD061A}" type="datetime1">
              <a:rPr lang="en-US" smtClean="0"/>
              <a:t>3/6/20</a:t>
            </a:fld>
            <a:endParaRPr lang="en-US"/>
          </a:p>
        </p:txBody>
      </p:sp>
      <p:sp>
        <p:nvSpPr>
          <p:cNvPr id="4" name="Footer Placeholder 3"/>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149" name="Slide Number Placeholder 4"/>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6FDE4FB3-20CC-4730-B6FF-7FA174C5410C}" type="slidenum">
              <a:rPr lang="en-US" altLang="en-US" sz="1200" smtClean="0"/>
              <a:pPr>
                <a:spcBef>
                  <a:spcPct val="0"/>
                </a:spcBef>
                <a:buFontTx/>
                <a:buNone/>
              </a:pPr>
              <a:t>4</a:t>
            </a:fld>
            <a:endParaRPr lang="en-US" altLang="en-US" sz="1200"/>
          </a:p>
        </p:txBody>
      </p:sp>
      <p:sp>
        <p:nvSpPr>
          <p:cNvPr id="8" name="TextBox 5"/>
          <p:cNvSpPr txBox="1">
            <a:spLocks noChangeArrowheads="1"/>
          </p:cNvSpPr>
          <p:nvPr/>
        </p:nvSpPr>
        <p:spPr bwMode="auto">
          <a:xfrm>
            <a:off x="33737" y="5803612"/>
            <a:ext cx="4367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eaLnBrk="1" hangingPunct="1"/>
            <a:r>
              <a:rPr lang="en-US" sz="1600" dirty="0"/>
              <a:t>              Quorum &gt; ½ membership (</a:t>
            </a:r>
            <a:r>
              <a:rPr lang="en-US" sz="1600" b="1" dirty="0">
                <a:solidFill>
                  <a:srgbClr val="FF0000"/>
                </a:solidFill>
              </a:rPr>
              <a:t>7 members</a:t>
            </a:r>
            <a:r>
              <a:rPr lang="en-US" sz="1600" dirty="0"/>
              <a:t>)</a:t>
            </a:r>
          </a:p>
          <a:p>
            <a:pPr eaLnBrk="1" hangingPunct="1"/>
            <a:r>
              <a:rPr lang="en-US" sz="1600" dirty="0"/>
              <a:t>              2 meetings to get in, 2 meetings to get out</a:t>
            </a:r>
          </a:p>
        </p:txBody>
      </p:sp>
      <p:sp>
        <p:nvSpPr>
          <p:cNvPr id="2" name="TextBox 1">
            <a:extLst>
              <a:ext uri="{FF2B5EF4-FFF2-40B4-BE49-F238E27FC236}">
                <a16:creationId xmlns:a16="http://schemas.microsoft.com/office/drawing/2014/main" id="{FDDD04C9-9911-4851-8BFD-5E105A025686}"/>
              </a:ext>
            </a:extLst>
          </p:cNvPr>
          <p:cNvSpPr txBox="1"/>
          <p:nvPr/>
        </p:nvSpPr>
        <p:spPr>
          <a:xfrm>
            <a:off x="152400" y="838200"/>
            <a:ext cx="2743200" cy="1200329"/>
          </a:xfrm>
          <a:prstGeom prst="rect">
            <a:avLst/>
          </a:prstGeom>
          <a:noFill/>
        </p:spPr>
        <p:txBody>
          <a:bodyPr wrap="square" rtlCol="0">
            <a:spAutoFit/>
          </a:bodyPr>
          <a:lstStyle/>
          <a:p>
            <a:r>
              <a:rPr lang="en-US" b="1" i="1" dirty="0">
                <a:solidFill>
                  <a:srgbClr val="FF0000"/>
                </a:solidFill>
              </a:rPr>
              <a:t>Quorum 3/6/20?</a:t>
            </a:r>
          </a:p>
          <a:p>
            <a:r>
              <a:rPr lang="en-US" b="1" i="1" dirty="0">
                <a:solidFill>
                  <a:srgbClr val="FF0000"/>
                </a:solidFill>
              </a:rPr>
              <a:t>Yes</a:t>
            </a:r>
          </a:p>
          <a:p>
            <a:endParaRPr lang="en-US" b="1" i="1" dirty="0">
              <a:solidFill>
                <a:srgbClr val="FF0000"/>
              </a:solidFill>
            </a:endParaRPr>
          </a:p>
          <a:p>
            <a:endParaRPr lang="en-US" b="1" i="1" dirty="0">
              <a:solidFill>
                <a:srgbClr val="FF0000"/>
              </a:solidFill>
            </a:endParaRPr>
          </a:p>
        </p:txBody>
      </p:sp>
      <p:graphicFrame>
        <p:nvGraphicFramePr>
          <p:cNvPr id="5" name="Table 4">
            <a:extLst>
              <a:ext uri="{FF2B5EF4-FFF2-40B4-BE49-F238E27FC236}">
                <a16:creationId xmlns:a16="http://schemas.microsoft.com/office/drawing/2014/main" id="{5A9864DE-79AD-2E40-9104-B69EA532B4B7}"/>
              </a:ext>
            </a:extLst>
          </p:cNvPr>
          <p:cNvGraphicFramePr>
            <a:graphicFrameLocks noGrp="1"/>
          </p:cNvGraphicFramePr>
          <p:nvPr>
            <p:extLst>
              <p:ext uri="{D42A27DB-BD31-4B8C-83A1-F6EECF244321}">
                <p14:modId xmlns:p14="http://schemas.microsoft.com/office/powerpoint/2010/main" val="2484814769"/>
              </p:ext>
            </p:extLst>
          </p:nvPr>
        </p:nvGraphicFramePr>
        <p:xfrm>
          <a:off x="2270323" y="888078"/>
          <a:ext cx="5627146" cy="4525974"/>
        </p:xfrm>
        <a:graphic>
          <a:graphicData uri="http://schemas.openxmlformats.org/drawingml/2006/table">
            <a:tbl>
              <a:tblPr>
                <a:tableStyleId>{5C22544A-7EE6-4342-B048-85BDC9FD1C3A}</a:tableStyleId>
              </a:tblPr>
              <a:tblGrid>
                <a:gridCol w="536999">
                  <a:extLst>
                    <a:ext uri="{9D8B030D-6E8A-4147-A177-3AD203B41FA5}">
                      <a16:colId xmlns:a16="http://schemas.microsoft.com/office/drawing/2014/main" val="2618772177"/>
                    </a:ext>
                  </a:extLst>
                </a:gridCol>
                <a:gridCol w="688267">
                  <a:extLst>
                    <a:ext uri="{9D8B030D-6E8A-4147-A177-3AD203B41FA5}">
                      <a16:colId xmlns:a16="http://schemas.microsoft.com/office/drawing/2014/main" val="690806105"/>
                    </a:ext>
                  </a:extLst>
                </a:gridCol>
                <a:gridCol w="1142068">
                  <a:extLst>
                    <a:ext uri="{9D8B030D-6E8A-4147-A177-3AD203B41FA5}">
                      <a16:colId xmlns:a16="http://schemas.microsoft.com/office/drawing/2014/main" val="649917881"/>
                    </a:ext>
                  </a:extLst>
                </a:gridCol>
                <a:gridCol w="998365">
                  <a:extLst>
                    <a:ext uri="{9D8B030D-6E8A-4147-A177-3AD203B41FA5}">
                      <a16:colId xmlns:a16="http://schemas.microsoft.com/office/drawing/2014/main" val="1602572495"/>
                    </a:ext>
                  </a:extLst>
                </a:gridCol>
                <a:gridCol w="2261447">
                  <a:extLst>
                    <a:ext uri="{9D8B030D-6E8A-4147-A177-3AD203B41FA5}">
                      <a16:colId xmlns:a16="http://schemas.microsoft.com/office/drawing/2014/main" val="2072503458"/>
                    </a:ext>
                  </a:extLst>
                </a:gridCol>
              </a:tblGrid>
              <a:tr h="646566">
                <a:tc>
                  <a:txBody>
                    <a:bodyPr/>
                    <a:lstStyle/>
                    <a:p>
                      <a:pPr algn="ctr" fontAlgn="b"/>
                      <a:r>
                        <a:rPr lang="en-US" sz="900" u="none" strike="noStrike">
                          <a:effectLst/>
                        </a:rPr>
                        <a:t>3/6/20</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WG Status</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First Name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Last Name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Affiliation</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592774587"/>
                  </a:ext>
                </a:extLst>
              </a:tr>
              <a:tr h="161642">
                <a:tc>
                  <a:txBody>
                    <a:bodyPr/>
                    <a:lstStyle/>
                    <a:p>
                      <a:pPr algn="ctr"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r" fontAlgn="b"/>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Total</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648911640"/>
                  </a:ext>
                </a:extLst>
              </a:tr>
              <a:tr h="161642">
                <a:tc>
                  <a:txBody>
                    <a:bodyPr/>
                    <a:lstStyle/>
                    <a:p>
                      <a:pPr algn="ctr"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193698153"/>
                  </a:ext>
                </a:extLst>
              </a:tr>
              <a:tr h="161642">
                <a:tc>
                  <a:txBody>
                    <a:bodyPr/>
                    <a:lstStyle/>
                    <a:p>
                      <a:pPr algn="ctr"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3805020369"/>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Julia</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Andrusenko</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JHU/APL</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3208980213"/>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Carlos</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Caicedo</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Syracuse University (Secretary)</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147697610"/>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David</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Chester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L3Harris</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886451878"/>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Lynn</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Grande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Southern Cloud</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493503509"/>
                  </a:ext>
                </a:extLst>
              </a:tr>
              <a:tr h="161642">
                <a:tc>
                  <a:txBody>
                    <a:bodyPr/>
                    <a:lstStyle/>
                    <a:p>
                      <a:pPr algn="l" fontAlgn="b"/>
                      <a:endParaRPr lang="en-US" sz="900" b="0" i="0" u="none" strike="noStrike" dirty="0">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Mitch </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Kokar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VIStology &amp; Northeastern University</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467114323"/>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Alex</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Lackpour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Drexel University</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330458948"/>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Jakub</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Moskal</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Vistology</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779545409"/>
                  </a:ext>
                </a:extLst>
              </a:tr>
              <a:tr h="161642">
                <a:tc>
                  <a:txBody>
                    <a:bodyPr/>
                    <a:lstStyle/>
                    <a:p>
                      <a:pPr algn="l" fontAlgn="b"/>
                      <a:endParaRPr lang="en-US" sz="900" b="0" i="0" u="none" strike="noStrike" dirty="0">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V</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Prasad</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Wireless and Mobile Communication, TU Delft</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033682362"/>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Reinhard</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Schrage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SchrageConsult</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862377902"/>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Kael</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Stilp</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MITRE</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51400524"/>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John </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Stine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MITRE</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730271671"/>
                  </a:ext>
                </a:extLst>
              </a:tr>
              <a:tr h="161642">
                <a:tc>
                  <a:txBody>
                    <a:bodyPr/>
                    <a:lstStyle/>
                    <a:p>
                      <a:pPr algn="l" fontAlgn="b"/>
                      <a:endParaRPr lang="en-US" sz="900" b="0" i="0" u="none" strike="noStrike" dirty="0">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Darcy</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Swain-Walsh</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MITRE (Vice Chair)</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87411893"/>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Tony</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Rennier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Foundry Inc (Chair)</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493648071"/>
                  </a:ext>
                </a:extLst>
              </a:tr>
              <a:tr h="161642">
                <a:tc>
                  <a:txBody>
                    <a:bodyPr/>
                    <a:lstStyle/>
                    <a:p>
                      <a:pPr algn="l" fontAlgn="b"/>
                      <a:endParaRPr lang="en-US" sz="900" b="0" i="0" u="none" strike="noStrike" dirty="0">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Jameson</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Dempsey</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Loon, LLC</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3856466639"/>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Timothy</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Woods</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ANDRO Computational Solutions, LLC</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4249092864"/>
                  </a:ext>
                </a:extLst>
              </a:tr>
              <a:tr h="161642">
                <a:tc>
                  <a:txBody>
                    <a:bodyPr/>
                    <a:lstStyle/>
                    <a:p>
                      <a:pPr algn="l" fontAlgn="b"/>
                      <a:r>
                        <a:rPr lang="en-US" sz="900" b="0" i="0" u="none" strike="noStrike" dirty="0">
                          <a:solidFill>
                            <a:srgbClr val="000000"/>
                          </a:solidFill>
                          <a:effectLst/>
                          <a:latin typeface="Calibri" panose="020F0502020204030204" pitchFamily="34" charset="0"/>
                        </a:rPr>
                        <a:t>x</a:t>
                      </a: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Eric</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Lindahl</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CDS2</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3939432725"/>
                  </a:ext>
                </a:extLst>
              </a:tr>
              <a:tr h="161642">
                <a:tc>
                  <a:txBody>
                    <a:bodyPr/>
                    <a:lstStyle/>
                    <a:p>
                      <a:pPr algn="l" fontAlgn="b"/>
                      <a:endParaRPr lang="en-US" sz="900" b="0" i="0" u="none" strike="noStrike" dirty="0">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Thor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Berglie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SSC</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148317734"/>
                  </a:ext>
                </a:extLst>
              </a:tr>
              <a:tr h="161642">
                <a:tc>
                  <a:txBody>
                    <a:bodyPr/>
                    <a:lstStyle/>
                    <a:p>
                      <a:pPr algn="l" fontAlgn="b"/>
                      <a:endParaRPr lang="en-US" sz="900" b="0" i="0" u="none" strike="noStrike" dirty="0">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Yuriy</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Posherstnik</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US Army RDECOM CERDEC</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407498463"/>
                  </a:ext>
                </a:extLst>
              </a:tr>
              <a:tr h="161642">
                <a:tc>
                  <a:txBody>
                    <a:bodyPr/>
                    <a:lstStyle/>
                    <a:p>
                      <a:pPr algn="l" fontAlgn="b"/>
                      <a:endParaRPr lang="en-US" sz="900" b="0" i="0" u="none" strike="noStrike" dirty="0">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Kevin</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Rump</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Alion</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493427793"/>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Mat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Sherman</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BAE Systems (Former Chair)</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3373049375"/>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Stephen</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Berger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dirty="0">
                          <a:effectLst/>
                        </a:rPr>
                        <a:t>TEM Consulting</a:t>
                      </a:r>
                      <a:endParaRPr lang="en-US" sz="900" b="0" i="0" u="none" strike="noStrike" dirty="0">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956587760"/>
                  </a:ext>
                </a:extLst>
              </a:tr>
            </a:tbl>
          </a:graphicData>
        </a:graphic>
      </p:graphicFrame>
    </p:spTree>
    <p:extLst>
      <p:ext uri="{BB962C8B-B14F-4D97-AF65-F5344CB8AC3E}">
        <p14:creationId xmlns:p14="http://schemas.microsoft.com/office/powerpoint/2010/main" val="304216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09600" y="54688"/>
            <a:ext cx="7772400" cy="609600"/>
          </a:xfrm>
          <a:prstGeom prst="rect">
            <a:avLst/>
          </a:prstGeom>
        </p:spPr>
        <p:txBody>
          <a:bodyPr>
            <a:normAutofit fontScale="90000"/>
          </a:bodyPr>
          <a:lstStyle/>
          <a:p>
            <a:r>
              <a:rPr dirty="0"/>
              <a:t> Draft Agenda</a:t>
            </a:r>
          </a:p>
        </p:txBody>
      </p:sp>
      <p:sp>
        <p:nvSpPr>
          <p:cNvPr id="6147" name="Text Box 5040"/>
          <p:cNvSpPr txBox="1">
            <a:spLocks noChangeArrowheads="1"/>
          </p:cNvSpPr>
          <p:nvPr/>
        </p:nvSpPr>
        <p:spPr bwMode="auto">
          <a:xfrm>
            <a:off x="457200" y="601702"/>
            <a:ext cx="8534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6263" indent="-457200" eaLnBrk="0" hangingPunct="0">
              <a:defRPr>
                <a:solidFill>
                  <a:schemeClr val="tx1"/>
                </a:solidFill>
                <a:latin typeface="Calibri" pitchFamily="34" charset="0"/>
                <a:cs typeface="Arial" pitchFamily="34" charset="0"/>
              </a:defRPr>
            </a:lvl1pPr>
            <a:lvl2pPr marL="914400" indent="-45720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119063" indent="0"/>
            <a:r>
              <a:rPr lang="en-US" sz="1600" b="1" dirty="0">
                <a:latin typeface="Times New Roman" pitchFamily="18" charset="0"/>
              </a:rPr>
              <a:t>3/6/20  8:00-10:00 all times EST</a:t>
            </a:r>
            <a:endParaRPr lang="en-US" sz="1600" dirty="0">
              <a:latin typeface="Times New Roman" pitchFamily="18" charset="0"/>
            </a:endParaRPr>
          </a:p>
          <a:p>
            <a:pPr>
              <a:buFont typeface="+mj-lt"/>
              <a:buAutoNum type="arabicPeriod"/>
            </a:pPr>
            <a:r>
              <a:rPr lang="en-US" sz="1600" dirty="0" err="1"/>
              <a:t>Administrivia</a:t>
            </a:r>
            <a:endParaRPr lang="en-US" sz="1600" dirty="0"/>
          </a:p>
          <a:p>
            <a:pPr lvl="1">
              <a:buFont typeface="+mj-lt"/>
              <a:buAutoNum type="alphaLcParenR"/>
            </a:pPr>
            <a:r>
              <a:rPr lang="en-US" sz="1600" dirty="0"/>
              <a:t>Roll Call / Quorum Check</a:t>
            </a:r>
          </a:p>
          <a:p>
            <a:pPr lvl="1">
              <a:buFont typeface="+mj-lt"/>
              <a:buAutoNum type="alphaLcParenR"/>
            </a:pPr>
            <a:r>
              <a:rPr lang="en-US" sz="1600" dirty="0"/>
              <a:t>Approve Agenda</a:t>
            </a:r>
          </a:p>
          <a:p>
            <a:pPr lvl="1">
              <a:buFont typeface="+mj-lt"/>
              <a:buAutoNum type="alphaLcParenR"/>
            </a:pPr>
            <a:r>
              <a:rPr lang="en-US" sz="1600" dirty="0"/>
              <a:t>Copyright Slides</a:t>
            </a:r>
          </a:p>
          <a:p>
            <a:pPr lvl="1">
              <a:buFont typeface="+mj-lt"/>
              <a:buAutoNum type="alphaLcParenR"/>
            </a:pPr>
            <a:r>
              <a:rPr lang="en-US" sz="1600" dirty="0"/>
              <a:t>Patent Slides</a:t>
            </a:r>
          </a:p>
          <a:p>
            <a:pPr lvl="1">
              <a:buFont typeface="+mj-lt"/>
              <a:buAutoNum type="alphaLcParenR"/>
            </a:pPr>
            <a:r>
              <a:rPr lang="en-US" sz="1600" dirty="0"/>
              <a:t>Approval of recent minutes</a:t>
            </a:r>
          </a:p>
          <a:p>
            <a:pPr>
              <a:buFont typeface="+mj-lt"/>
              <a:buAutoNum type="arabicPeriod"/>
            </a:pPr>
            <a:r>
              <a:rPr lang="en-US" sz="1600" dirty="0"/>
              <a:t>Status on 1900.5.1</a:t>
            </a:r>
          </a:p>
          <a:p>
            <a:pPr>
              <a:buFont typeface="+mj-lt"/>
              <a:buAutoNum type="arabicPeriod"/>
            </a:pPr>
            <a:r>
              <a:rPr lang="en-US" sz="1600" dirty="0"/>
              <a:t>Status on 1900.5.2a</a:t>
            </a:r>
          </a:p>
          <a:p>
            <a:pPr>
              <a:buFont typeface="+mj-lt"/>
              <a:buAutoNum type="arabicPeriod"/>
            </a:pPr>
            <a:r>
              <a:rPr lang="en-US" sz="1600" dirty="0"/>
              <a:t>Status 1900.5a</a:t>
            </a:r>
          </a:p>
          <a:p>
            <a:pPr>
              <a:buFont typeface="+mj-lt"/>
              <a:buAutoNum type="arabicPeriod"/>
            </a:pPr>
            <a:r>
              <a:rPr lang="en-US" sz="1600" dirty="0"/>
              <a:t>Review of other 1900 activities (1900.1, Leadership meeting etc.)</a:t>
            </a:r>
          </a:p>
          <a:p>
            <a:pPr>
              <a:buFont typeface="+mj-lt"/>
              <a:buAutoNum type="arabicPeriod"/>
            </a:pPr>
            <a:r>
              <a:rPr lang="en-US" sz="1600" dirty="0"/>
              <a:t>1900.5 marketing inputs</a:t>
            </a:r>
          </a:p>
          <a:p>
            <a:pPr>
              <a:buFont typeface="+mj-lt"/>
              <a:buAutoNum type="arabicPeriod"/>
            </a:pPr>
            <a:r>
              <a:rPr lang="en-US" sz="1600" dirty="0"/>
              <a:t>1900.5 meeting planning and review</a:t>
            </a:r>
          </a:p>
          <a:p>
            <a:pPr>
              <a:buFont typeface="+mj-lt"/>
              <a:buAutoNum type="arabicPeriod"/>
            </a:pPr>
            <a:r>
              <a:rPr lang="en-US" sz="1600" dirty="0" err="1"/>
              <a:t>AoB</a:t>
            </a:r>
            <a:endParaRPr lang="en-US" sz="1600" dirty="0"/>
          </a:p>
          <a:p>
            <a:pPr>
              <a:buFont typeface="+mj-lt"/>
              <a:buAutoNum type="arabicPeriod"/>
            </a:pPr>
            <a:r>
              <a:rPr lang="en-US" sz="1600" dirty="0"/>
              <a:t>Ad Hoc sessions (Review and planning for subgroup activities as needed)</a:t>
            </a:r>
          </a:p>
          <a:p>
            <a:pPr lvl="1">
              <a:buFont typeface="+mj-lt"/>
              <a:buAutoNum type="alphaLcParenR"/>
            </a:pPr>
            <a:r>
              <a:rPr lang="en-US" sz="1600" dirty="0"/>
              <a:t>TBD</a:t>
            </a:r>
          </a:p>
          <a:p>
            <a:pPr lvl="1">
              <a:buFont typeface="+mj-lt"/>
              <a:buAutoNum type="alphaLcParenR"/>
            </a:pPr>
            <a:endParaRPr lang="en-US" sz="1600" dirty="0"/>
          </a:p>
          <a:p>
            <a:pPr marL="119063" indent="0"/>
            <a:endParaRPr lang="en-US" sz="1600" b="1" dirty="0">
              <a:latin typeface="Times New Roman" pitchFamily="18" charset="0"/>
            </a:endParaRPr>
          </a:p>
        </p:txBody>
      </p:sp>
      <p:sp>
        <p:nvSpPr>
          <p:cNvPr id="6148" name="TextBox 1"/>
          <p:cNvSpPr txBox="1">
            <a:spLocks noChangeArrowheads="1"/>
          </p:cNvSpPr>
          <p:nvPr/>
        </p:nvSpPr>
        <p:spPr bwMode="auto">
          <a:xfrm>
            <a:off x="5667884" y="852561"/>
            <a:ext cx="304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i="1" dirty="0">
                <a:solidFill>
                  <a:srgbClr val="FF0000"/>
                </a:solidFill>
                <a:latin typeface="Times New Roman" pitchFamily="18" charset="0"/>
              </a:rPr>
              <a:t>Any modifications? No </a:t>
            </a:r>
          </a:p>
        </p:txBody>
      </p:sp>
      <p:sp>
        <p:nvSpPr>
          <p:cNvPr id="2" name="Date Placeholder 1"/>
          <p:cNvSpPr>
            <a:spLocks noGrp="1"/>
          </p:cNvSpPr>
          <p:nvPr>
            <p:ph type="dt" sz="quarter" idx="10"/>
          </p:nvPr>
        </p:nvSpPr>
        <p:spPr>
          <a:xfrm>
            <a:off x="457200" y="6448425"/>
            <a:ext cx="2133600" cy="365125"/>
          </a:xfrm>
        </p:spPr>
        <p:txBody>
          <a:bodyPr/>
          <a:lstStyle/>
          <a:p>
            <a:pPr>
              <a:defRPr/>
            </a:pPr>
            <a:fld id="{ACB2DAC7-F0E3-9241-AFE9-75B797E35B6A}" type="datetime1">
              <a:rPr lang="en-US" smtClean="0"/>
              <a:t>3/6/20</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#:5-20-0004-00-agen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6AB2EC-0DBC-44B9-9ED4-DEF8811F0E73}"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dirty="0"/>
              <a:t>Approval of Agenda</a:t>
            </a:r>
          </a:p>
        </p:txBody>
      </p:sp>
      <p:sp>
        <p:nvSpPr>
          <p:cNvPr id="7171" name="Content Placeholder 2"/>
          <p:cNvSpPr>
            <a:spLocks noGrp="1"/>
          </p:cNvSpPr>
          <p:nvPr>
            <p:ph idx="1"/>
          </p:nvPr>
        </p:nvSpPr>
        <p:spPr>
          <a:xfrm>
            <a:off x="457200" y="1447800"/>
            <a:ext cx="7467600" cy="4525963"/>
          </a:xfrm>
        </p:spPr>
        <p:txBody>
          <a:bodyPr/>
          <a:lstStyle/>
          <a:p>
            <a:r>
              <a:rPr dirty="0"/>
              <a:t>Motion to approve Agenda contained </a:t>
            </a:r>
            <a:r>
              <a:rPr lang="en-US" dirty="0"/>
              <a:t>in Doc #:</a:t>
            </a:r>
            <a:r>
              <a:rPr lang="en-US" dirty="0">
                <a:solidFill>
                  <a:schemeClr val="tx1"/>
                </a:solidFill>
              </a:rPr>
              <a:t>5-20-0004-00-agen</a:t>
            </a:r>
          </a:p>
          <a:p>
            <a:endParaRPr dirty="0"/>
          </a:p>
          <a:p>
            <a:r>
              <a:rPr dirty="0"/>
              <a:t>Mover:</a:t>
            </a:r>
            <a:r>
              <a:rPr lang="en-US" dirty="0"/>
              <a:t> Reinhard	</a:t>
            </a:r>
            <a:endParaRPr dirty="0"/>
          </a:p>
          <a:p>
            <a:r>
              <a:rPr dirty="0"/>
              <a:t>Second:</a:t>
            </a:r>
            <a:r>
              <a:rPr lang="en-US" dirty="0"/>
              <a:t> Carlos</a:t>
            </a:r>
          </a:p>
          <a:p>
            <a:r>
              <a:rPr lang="en-US" dirty="0"/>
              <a:t>Vote: UC</a:t>
            </a:r>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2D66C419-12CE-524B-AEAF-BEE7A5AEACEE}" type="datetime1">
              <a:rPr lang="en-US" smtClean="0"/>
              <a:t>3/6/20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37121803-2D18-4F48-9883-FC84CD494002}" type="slidenum">
              <a:rPr lang="en-US" smtClean="0"/>
              <a:pPr>
                <a:defRPr/>
              </a:pPr>
              <a:t>6</a:t>
            </a:fld>
            <a:endParaRPr lang="en-US"/>
          </a:p>
        </p:txBody>
      </p:sp>
      <p:sp>
        <p:nvSpPr>
          <p:cNvPr id="7175" name="Rectangle 2"/>
          <p:cNvSpPr>
            <a:spLocks noChangeArrowheads="1"/>
          </p:cNvSpPr>
          <p:nvPr/>
        </p:nvSpPr>
        <p:spPr bwMode="auto">
          <a:xfrm>
            <a:off x="2203450" y="2773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extLst>
      <p:ext uri="{BB962C8B-B14F-4D97-AF65-F5344CB8AC3E}">
        <p14:creationId xmlns:p14="http://schemas.microsoft.com/office/powerpoint/2010/main" val="329493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7</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533400" y="76200"/>
            <a:ext cx="5638800" cy="819150"/>
          </a:xfrm>
        </p:spPr>
        <p:txBody>
          <a:bodyPr>
            <a:noAutofit/>
          </a:bodyPr>
          <a:lstStyle/>
          <a:p>
            <a:pPr algn="l"/>
            <a:r>
              <a:rPr lang="en-US" altLang="en-US" sz="2400" dirty="0">
                <a:solidFill>
                  <a:schemeClr val="tx1"/>
                </a:solidFill>
              </a:rPr>
              <a:t>INSTRUCTIONS FOR CHAIRS OF STANDARDS DEVELOPMENT ACTIVITIES</a:t>
            </a:r>
            <a:endParaRPr lang="en-US" sz="2400"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533400" y="1524000"/>
            <a:ext cx="8229600" cy="4525963"/>
          </a:xfrm>
        </p:spPr>
        <p:txBody>
          <a:bodyPr>
            <a:noAutofit/>
          </a:bodyPr>
          <a:lstStyle/>
          <a:p>
            <a:pPr marL="0" indent="0">
              <a:spcBef>
                <a:spcPts val="0"/>
              </a:spcBef>
              <a:spcAft>
                <a:spcPts val="0"/>
              </a:spcAft>
              <a:buClr>
                <a:srgbClr val="CC3300"/>
              </a:buClr>
              <a:buSzPct val="50000"/>
              <a:buNone/>
            </a:pPr>
            <a:r>
              <a:rPr lang="en-US" altLang="en-US" sz="2800" dirty="0">
                <a:solidFill>
                  <a:schemeClr val="tx1"/>
                </a:solidFill>
                <a:latin typeface="Montserrat" panose="00000500000000000000" pitchFamily="2" charset="0"/>
                <a:cs typeface="Calibri" pitchFamily="34" charset="0"/>
              </a:rPr>
              <a:t>At the beginning of each standards development meeting the chair or a designee is to:</a:t>
            </a:r>
          </a:p>
          <a:p>
            <a:pPr marL="0" indent="0">
              <a:spcBef>
                <a:spcPts val="0"/>
              </a:spcBef>
              <a:spcAft>
                <a:spcPts val="0"/>
              </a:spcAft>
              <a:buClr>
                <a:srgbClr val="CC3300"/>
              </a:buClr>
              <a:buSzPct val="50000"/>
              <a:buNone/>
            </a:pPr>
            <a:endParaRPr lang="en-US" altLang="en-US" sz="1100" dirty="0">
              <a:solidFill>
                <a:schemeClr val="tx1"/>
              </a:solidFill>
              <a:latin typeface="Calibri" pitchFamily="34" charset="0"/>
              <a:cs typeface="Calibri" pitchFamily="34" charset="0"/>
            </a:endParaRPr>
          </a:p>
          <a:p>
            <a:pPr>
              <a:buSzPct val="150000"/>
            </a:pPr>
            <a:r>
              <a:rPr lang="en-US" altLang="en-US" sz="2400" dirty="0">
                <a:solidFill>
                  <a:schemeClr val="tx1"/>
                </a:solidFill>
              </a:rPr>
              <a:t>Show the following slides (or provide them beforehand)</a:t>
            </a:r>
          </a:p>
          <a:p>
            <a:pPr>
              <a:buSzPct val="150000"/>
            </a:pPr>
            <a:r>
              <a:rPr lang="en-US" altLang="en-US" sz="2400" dirty="0">
                <a:solidFill>
                  <a:schemeClr val="tx1"/>
                </a:solidFill>
              </a:rPr>
              <a:t>Advise the standards development group participants that: </a:t>
            </a:r>
          </a:p>
          <a:p>
            <a:pPr lvl="1">
              <a:buSzPct val="150000"/>
            </a:pPr>
            <a:r>
              <a:rPr lang="en-US" altLang="en-US" sz="1800" dirty="0">
                <a:solidFill>
                  <a:schemeClr val="tx1"/>
                </a:solidFill>
              </a:rPr>
              <a:t>IEEE SA’s copyright policy is described in Clause 7 of the IEEE SA Standards Board Bylaws and Clause 6.1 of the IEEE SA Standards Board Operations Manual;</a:t>
            </a:r>
          </a:p>
          <a:p>
            <a:pPr lvl="1">
              <a:buSzPct val="150000"/>
            </a:pPr>
            <a:r>
              <a:rPr lang="en-US" altLang="en-US" sz="1800" dirty="0">
                <a:solidFill>
                  <a:schemeClr val="tx1"/>
                </a:solidFill>
              </a:rPr>
              <a:t>Any material submitted during standards development, whether verbal, recorded, or in written form, is a Contribution and shall comply with the IEEE SA Copyright Policy; </a:t>
            </a:r>
          </a:p>
          <a:p>
            <a:pPr lvl="1">
              <a:buSzPct val="150000"/>
            </a:pPr>
            <a:r>
              <a:rPr lang="en-US" altLang="en-US" sz="1800" dirty="0">
                <a:solidFill>
                  <a:schemeClr val="tx1"/>
                </a:solidFill>
              </a:rPr>
              <a:t>Instruct the Secretary to record in the minutes of the relevant meeting: </a:t>
            </a:r>
          </a:p>
          <a:p>
            <a:pPr lvl="1">
              <a:buSzPct val="150000"/>
            </a:pPr>
            <a:r>
              <a:rPr lang="en-US" altLang="en-US" sz="1800" dirty="0">
                <a:solidFill>
                  <a:schemeClr val="tx1"/>
                </a:solidFill>
              </a:rPr>
              <a:t>That the foregoing information was provided and that the copyright slides were shown (or provided beforehand). </a:t>
            </a:r>
          </a:p>
        </p:txBody>
      </p:sp>
      <p:sp>
        <p:nvSpPr>
          <p:cNvPr id="5" name="Date Placeholder 4">
            <a:extLst>
              <a:ext uri="{FF2B5EF4-FFF2-40B4-BE49-F238E27FC236}">
                <a16:creationId xmlns:a16="http://schemas.microsoft.com/office/drawing/2014/main" id="{144358E3-5E9D-9747-B853-BAA33AF53DFC}"/>
              </a:ext>
            </a:extLst>
          </p:cNvPr>
          <p:cNvSpPr>
            <a:spLocks noGrp="1"/>
          </p:cNvSpPr>
          <p:nvPr>
            <p:ph type="dt" sz="half" idx="10"/>
          </p:nvPr>
        </p:nvSpPr>
        <p:spPr/>
        <p:txBody>
          <a:bodyPr/>
          <a:lstStyle/>
          <a:p>
            <a:pPr>
              <a:defRPr/>
            </a:pPr>
            <a:fld id="{58E9D207-6A32-CC49-971D-55CEEE4FDBAA}" type="datetime1">
              <a:rPr lang="en-US" smtClean="0"/>
              <a:t>3/6/20</a:t>
            </a:fld>
            <a:endParaRPr lang="en-US"/>
          </a:p>
        </p:txBody>
      </p:sp>
      <p:sp>
        <p:nvSpPr>
          <p:cNvPr id="6" name="Footer Placeholder 5">
            <a:extLst>
              <a:ext uri="{FF2B5EF4-FFF2-40B4-BE49-F238E27FC236}">
                <a16:creationId xmlns:a16="http://schemas.microsoft.com/office/drawing/2014/main" id="{187B007F-A660-7645-8D2E-C539AE18F550}"/>
              </a:ext>
            </a:extLst>
          </p:cNvPr>
          <p:cNvSpPr>
            <a:spLocks noGrp="1"/>
          </p:cNvSpPr>
          <p:nvPr>
            <p:ph type="ftr" sz="quarter" idx="11"/>
          </p:nvPr>
        </p:nvSpPr>
        <p:spPr/>
        <p:txBody>
          <a:bodyPr/>
          <a:lstStyle/>
          <a:p>
            <a:r>
              <a:rPr lang="en-US"/>
              <a:t>Doc #:5-20-0004-00-agen</a:t>
            </a:r>
            <a:endParaRPr lang="en-US" dirty="0"/>
          </a:p>
        </p:txBody>
      </p:sp>
    </p:spTree>
    <p:extLst>
      <p:ext uri="{BB962C8B-B14F-4D97-AF65-F5344CB8AC3E}">
        <p14:creationId xmlns:p14="http://schemas.microsoft.com/office/powerpoint/2010/main" val="46805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8</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0" y="455613"/>
            <a:ext cx="8229600" cy="819150"/>
          </a:xfrm>
        </p:spPr>
        <p:txBody>
          <a:bodyPr>
            <a:normAutofit/>
          </a:bodyPr>
          <a:lstStyle/>
          <a:p>
            <a:r>
              <a:rPr lang="en-US" altLang="en-US" dirty="0">
                <a:solidFill>
                  <a:schemeClr val="tx1"/>
                </a:solidFill>
              </a:rPr>
              <a:t>IEEE SA Copyright Policy</a:t>
            </a:r>
            <a:endParaRPr lang="en-US"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453710" y="1607337"/>
            <a:ext cx="8229600" cy="4525963"/>
          </a:xfrm>
        </p:spPr>
        <p:txBody>
          <a:bodyPr>
            <a:normAutofit/>
          </a:bodyPr>
          <a:lstStyle/>
          <a:p>
            <a:r>
              <a:rPr lang="en-US" altLang="en-US" sz="2133" dirty="0">
                <a:solidFill>
                  <a:schemeClr val="tx1"/>
                </a:solidFill>
              </a:rPr>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1000" dirty="0">
              <a:solidFill>
                <a:schemeClr val="tx1"/>
              </a:solidFill>
              <a:latin typeface="Calibri" pitchFamily="34" charset="0"/>
              <a:cs typeface="Calibri" pitchFamily="34" charset="0"/>
            </a:endParaRPr>
          </a:p>
          <a:p>
            <a:pPr lvl="2">
              <a:buSzPct val="150000"/>
            </a:pPr>
            <a:r>
              <a:rPr lang="en-US" altLang="en-US" sz="1867" dirty="0">
                <a:solidFill>
                  <a:schemeClr val="tx1"/>
                </a:solidFill>
              </a:rPr>
              <a:t>Previously Published material (copyright assertion indicated) shall not be presented/submitted to the Working Group nor incorporated into a Working Group draft unless permission is granted. </a:t>
            </a:r>
          </a:p>
          <a:p>
            <a:pPr lvl="2">
              <a:buSzPct val="150000"/>
            </a:pPr>
            <a:r>
              <a:rPr lang="en-US" altLang="en-US" sz="1867" dirty="0">
                <a:solidFill>
                  <a:schemeClr val="tx1"/>
                </a:solidFill>
              </a:rPr>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solidFill>
                  <a:schemeClr val="tx1"/>
                </a:solidFill>
              </a:rPr>
              <a:t>For material that is not previously Published, IEEE is automatically granted a license to use any material that is presented or submitted.</a:t>
            </a:r>
          </a:p>
          <a:p>
            <a:pPr lvl="2">
              <a:buSzPct val="150000"/>
            </a:pPr>
            <a:endParaRPr lang="en-US" altLang="en-US" sz="1867" dirty="0">
              <a:solidFill>
                <a:schemeClr val="tx1"/>
              </a:solidFill>
            </a:endParaRPr>
          </a:p>
        </p:txBody>
      </p:sp>
      <p:sp>
        <p:nvSpPr>
          <p:cNvPr id="5" name="Date Placeholder 4">
            <a:extLst>
              <a:ext uri="{FF2B5EF4-FFF2-40B4-BE49-F238E27FC236}">
                <a16:creationId xmlns:a16="http://schemas.microsoft.com/office/drawing/2014/main" id="{7084C94B-4FA0-CE4C-A218-E68FC6D97AAD}"/>
              </a:ext>
            </a:extLst>
          </p:cNvPr>
          <p:cNvSpPr>
            <a:spLocks noGrp="1"/>
          </p:cNvSpPr>
          <p:nvPr>
            <p:ph type="dt" sz="half" idx="10"/>
          </p:nvPr>
        </p:nvSpPr>
        <p:spPr/>
        <p:txBody>
          <a:bodyPr/>
          <a:lstStyle/>
          <a:p>
            <a:pPr>
              <a:defRPr/>
            </a:pPr>
            <a:fld id="{D0BD3389-C2E6-644F-A848-E34FF1B9AD62}" type="datetime1">
              <a:rPr lang="en-US" smtClean="0"/>
              <a:t>3/6/20</a:t>
            </a:fld>
            <a:endParaRPr lang="en-US"/>
          </a:p>
        </p:txBody>
      </p:sp>
      <p:sp>
        <p:nvSpPr>
          <p:cNvPr id="6" name="Footer Placeholder 5">
            <a:extLst>
              <a:ext uri="{FF2B5EF4-FFF2-40B4-BE49-F238E27FC236}">
                <a16:creationId xmlns:a16="http://schemas.microsoft.com/office/drawing/2014/main" id="{82435F2C-0B3C-4846-8CC8-5FA0269CAA3A}"/>
              </a:ext>
            </a:extLst>
          </p:cNvPr>
          <p:cNvSpPr>
            <a:spLocks noGrp="1"/>
          </p:cNvSpPr>
          <p:nvPr>
            <p:ph type="ftr" sz="quarter" idx="11"/>
          </p:nvPr>
        </p:nvSpPr>
        <p:spPr/>
        <p:txBody>
          <a:bodyPr/>
          <a:lstStyle/>
          <a:p>
            <a:r>
              <a:rPr lang="en-US"/>
              <a:t>Doc #:5-20-0004-00-agen</a:t>
            </a:r>
            <a:endParaRPr lang="en-US" dirty="0"/>
          </a:p>
        </p:txBody>
      </p:sp>
    </p:spTree>
    <p:extLst>
      <p:ext uri="{BB962C8B-B14F-4D97-AF65-F5344CB8AC3E}">
        <p14:creationId xmlns:p14="http://schemas.microsoft.com/office/powerpoint/2010/main" val="8881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9</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0" y="455613"/>
            <a:ext cx="8229600" cy="819150"/>
          </a:xfrm>
        </p:spPr>
        <p:txBody>
          <a:bodyPr>
            <a:normAutofit/>
          </a:bodyPr>
          <a:lstStyle/>
          <a:p>
            <a:r>
              <a:rPr lang="en-US" altLang="en-US" dirty="0">
                <a:solidFill>
                  <a:schemeClr val="tx1"/>
                </a:solidFill>
              </a:rPr>
              <a:t>IEEE SA Copyright Policy</a:t>
            </a:r>
            <a:endParaRPr lang="en-US"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0" y="1655763"/>
            <a:ext cx="8305800" cy="4521200"/>
          </a:xfrm>
        </p:spPr>
        <p:txBody>
          <a:bodyPr>
            <a:normAutofit fontScale="70000" lnSpcReduction="20000"/>
          </a:bodyPr>
          <a:lstStyle/>
          <a:p>
            <a:pPr lvl="2">
              <a:buSzPct val="150000"/>
            </a:pPr>
            <a:r>
              <a:rPr lang="en-US" dirty="0">
                <a:solidFill>
                  <a:schemeClr val="tx1"/>
                </a:solidFill>
              </a:rPr>
              <a:t>The IEEE SA Copyright Policy is described in the IEEE SA Standards Board Bylaws and IEEE SA Standards Board Operations Manual</a:t>
            </a:r>
            <a:br>
              <a:rPr lang="en-US" dirty="0">
                <a:solidFill>
                  <a:schemeClr val="tx1"/>
                </a:solidFill>
              </a:rPr>
            </a:br>
            <a:endParaRPr lang="en-US" dirty="0">
              <a:solidFill>
                <a:schemeClr val="tx1"/>
              </a:solidFill>
            </a:endParaRPr>
          </a:p>
          <a:p>
            <a:pPr lvl="3">
              <a:buSzPct val="150000"/>
            </a:pPr>
            <a:r>
              <a:rPr lang="en-US" sz="2267" dirty="0">
                <a:solidFill>
                  <a:schemeClr val="tx1"/>
                </a:solidFill>
              </a:rPr>
              <a:t>IEEE SA Copyright Policy, see </a:t>
            </a:r>
            <a:br>
              <a:rPr lang="en-US" sz="2267" dirty="0">
                <a:solidFill>
                  <a:schemeClr val="tx1"/>
                </a:solidFill>
              </a:rPr>
            </a:br>
            <a:r>
              <a:rPr lang="en-US" sz="2267" dirty="0">
                <a:solidFill>
                  <a:schemeClr val="tx1"/>
                </a:solidFill>
              </a:rPr>
              <a:t>	Clause 7 of the IEEE SA Standards Board Bylaws</a:t>
            </a:r>
            <a:br>
              <a:rPr lang="en-US" sz="2267" dirty="0">
                <a:solidFill>
                  <a:schemeClr val="tx1"/>
                </a:solidFill>
              </a:rPr>
            </a:br>
            <a:r>
              <a:rPr lang="en-US" sz="2267" dirty="0">
                <a:solidFill>
                  <a:schemeClr val="tx1"/>
                </a:solidFill>
              </a:rPr>
              <a:t> 	</a:t>
            </a:r>
            <a:r>
              <a:rPr lang="en-US" sz="1867" dirty="0">
                <a:solidFill>
                  <a:schemeClr val="tx1"/>
                </a:solidFill>
                <a:hlinkClick r:id="rId2">
                  <a:extLst>
                    <a:ext uri="{A12FA001-AC4F-418D-AE19-62706E023703}">
                      <ahyp:hlinkClr xmlns:ahyp="http://schemas.microsoft.com/office/drawing/2018/hyperlinkcolor" val="tx"/>
                    </a:ext>
                  </a:extLst>
                </a:hlinkClick>
              </a:rPr>
              <a:t>https://standards.ieee.org/about/policies/bylaws/sect6-7.html#7</a:t>
            </a:r>
            <a:br>
              <a:rPr lang="en-US" sz="1867" dirty="0">
                <a:solidFill>
                  <a:schemeClr val="tx1"/>
                </a:solidFill>
              </a:rPr>
            </a:br>
            <a:r>
              <a:rPr lang="en-US" sz="2267" dirty="0">
                <a:solidFill>
                  <a:schemeClr val="tx1"/>
                </a:solidFill>
              </a:rPr>
              <a:t>	Clause 6.1 of the IEEE SA Standards Board Operations Manual</a:t>
            </a:r>
            <a:br>
              <a:rPr lang="en-US" sz="2267" dirty="0">
                <a:solidFill>
                  <a:schemeClr val="tx1"/>
                </a:solidFill>
              </a:rPr>
            </a:br>
            <a:r>
              <a:rPr lang="en-US" sz="2267" dirty="0">
                <a:solidFill>
                  <a:schemeClr val="tx1"/>
                </a:solidFill>
              </a:rPr>
              <a:t>	</a:t>
            </a:r>
            <a:r>
              <a:rPr lang="en-US" sz="1867" dirty="0">
                <a:solidFill>
                  <a:schemeClr val="tx1"/>
                </a:solidFill>
                <a:hlinkClick r:id="rId3">
                  <a:extLst>
                    <a:ext uri="{A12FA001-AC4F-418D-AE19-62706E023703}">
                      <ahyp:hlinkClr xmlns:ahyp="http://schemas.microsoft.com/office/drawing/2018/hyperlinkcolor" val="tx"/>
                    </a:ext>
                  </a:extLst>
                </a:hlinkClick>
              </a:rPr>
              <a:t>https://standards.ieee.org/about/policies/opman/sect6.html</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IEEE SA Copyright Permission</a:t>
            </a:r>
          </a:p>
          <a:p>
            <a:pPr lvl="3">
              <a:buSzPct val="150000"/>
            </a:pPr>
            <a:r>
              <a:rPr lang="en-US" sz="1867" dirty="0">
                <a:solidFill>
                  <a:schemeClr val="tx1"/>
                </a:solidFill>
                <a:hlinkClick r:id="rId4">
                  <a:extLst>
                    <a:ext uri="{A12FA001-AC4F-418D-AE19-62706E023703}">
                      <ahyp:hlinkClr xmlns:ahyp="http://schemas.microsoft.com/office/drawing/2018/hyperlinkcolor" val="tx"/>
                    </a:ext>
                  </a:extLst>
                </a:hlinkClick>
              </a:rPr>
              <a:t>https://standards.ieee.org/content/dam/ieee-standards/standards/web/documents/other/permissionltrs.zip</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IEEE SA Copyright FAQs</a:t>
            </a:r>
          </a:p>
          <a:p>
            <a:pPr lvl="3">
              <a:buSzPct val="150000"/>
            </a:pPr>
            <a:r>
              <a:rPr lang="en-US" sz="1867" dirty="0">
                <a:solidFill>
                  <a:schemeClr val="tx1"/>
                </a:solidFill>
                <a:hlinkClick r:id="rId5">
                  <a:extLst>
                    <a:ext uri="{A12FA001-AC4F-418D-AE19-62706E023703}">
                      <ahyp:hlinkClr xmlns:ahyp="http://schemas.microsoft.com/office/drawing/2018/hyperlinkcolor" val="tx"/>
                    </a:ext>
                  </a:extLst>
                </a:hlinkClick>
              </a:rPr>
              <a:t>http://standards.ieee.org/faqs/copyrights.html/</a:t>
            </a:r>
            <a:endParaRPr lang="en-US" sz="1867" dirty="0">
              <a:solidFill>
                <a:schemeClr val="tx1"/>
              </a:solidFill>
            </a:endParaRPr>
          </a:p>
          <a:p>
            <a:pPr lvl="2">
              <a:buSzPct val="150000"/>
            </a:pPr>
            <a:r>
              <a:rPr lang="en-US" dirty="0">
                <a:solidFill>
                  <a:schemeClr val="tx1"/>
                </a:solidFill>
              </a:rPr>
              <a:t>IEEE SA Best Practices for IEEE Standards Development </a:t>
            </a:r>
          </a:p>
          <a:p>
            <a:pPr lvl="3">
              <a:buSzPct val="150000"/>
            </a:pPr>
            <a:r>
              <a:rPr lang="en-US" sz="1867" dirty="0">
                <a:solidFill>
                  <a:schemeClr val="tx1"/>
                </a:solidFill>
                <a:hlinkClick r:id="rId6">
                  <a:extLst>
                    <a:ext uri="{A12FA001-AC4F-418D-AE19-62706E023703}">
                      <ahyp:hlinkClr xmlns:ahyp="http://schemas.microsoft.com/office/drawing/2018/hyperlinkcolor" val="tx"/>
                    </a:ext>
                  </a:extLst>
                </a:hlinkClick>
              </a:rPr>
              <a:t>http://standards.ieee.org/develop/policies/best_practices_for_ieee_standards_development_051215.pdf</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Distribution of Draft Standards (see 6.1.3 of the SASB Operations Manual)</a:t>
            </a:r>
          </a:p>
          <a:p>
            <a:pPr lvl="3">
              <a:buSzPct val="150000"/>
            </a:pPr>
            <a:r>
              <a:rPr lang="en-US" sz="1867" dirty="0">
                <a:solidFill>
                  <a:schemeClr val="tx1"/>
                </a:solidFill>
                <a:hlinkClick r:id="rId3">
                  <a:extLst>
                    <a:ext uri="{A12FA001-AC4F-418D-AE19-62706E023703}">
                      <ahyp:hlinkClr xmlns:ahyp="http://schemas.microsoft.com/office/drawing/2018/hyperlinkcolor" val="tx"/>
                    </a:ext>
                  </a:extLst>
                </a:hlinkClick>
              </a:rPr>
              <a:t>https://standards.ieee.org/about/policies/opman/sect6.html</a:t>
            </a:r>
            <a:endParaRPr lang="en-US" sz="1867" dirty="0">
              <a:solidFill>
                <a:schemeClr val="tx1"/>
              </a:solidFill>
            </a:endParaRPr>
          </a:p>
          <a:p>
            <a:pPr lvl="2">
              <a:buSzPct val="150000"/>
            </a:pPr>
            <a:endParaRPr lang="en-US" altLang="en-US" sz="1867" dirty="0">
              <a:solidFill>
                <a:schemeClr val="tx1"/>
              </a:solidFill>
            </a:endParaRPr>
          </a:p>
        </p:txBody>
      </p:sp>
      <p:sp>
        <p:nvSpPr>
          <p:cNvPr id="5" name="Date Placeholder 4">
            <a:extLst>
              <a:ext uri="{FF2B5EF4-FFF2-40B4-BE49-F238E27FC236}">
                <a16:creationId xmlns:a16="http://schemas.microsoft.com/office/drawing/2014/main" id="{92520DDD-1064-E14E-B140-8276E65D5826}"/>
              </a:ext>
            </a:extLst>
          </p:cNvPr>
          <p:cNvSpPr>
            <a:spLocks noGrp="1"/>
          </p:cNvSpPr>
          <p:nvPr>
            <p:ph type="dt" sz="half" idx="10"/>
          </p:nvPr>
        </p:nvSpPr>
        <p:spPr/>
        <p:txBody>
          <a:bodyPr/>
          <a:lstStyle/>
          <a:p>
            <a:pPr>
              <a:defRPr/>
            </a:pPr>
            <a:fld id="{CA676D0F-D59A-C14B-92D0-99B77C8360FA}" type="datetime1">
              <a:rPr lang="en-US" smtClean="0"/>
              <a:t>3/6/20</a:t>
            </a:fld>
            <a:endParaRPr lang="en-US"/>
          </a:p>
        </p:txBody>
      </p:sp>
      <p:sp>
        <p:nvSpPr>
          <p:cNvPr id="6" name="Footer Placeholder 5">
            <a:extLst>
              <a:ext uri="{FF2B5EF4-FFF2-40B4-BE49-F238E27FC236}">
                <a16:creationId xmlns:a16="http://schemas.microsoft.com/office/drawing/2014/main" id="{0E442212-C194-2D4D-B0AF-1A8B2EB6773B}"/>
              </a:ext>
            </a:extLst>
          </p:cNvPr>
          <p:cNvSpPr>
            <a:spLocks noGrp="1"/>
          </p:cNvSpPr>
          <p:nvPr>
            <p:ph type="ftr" sz="quarter" idx="11"/>
          </p:nvPr>
        </p:nvSpPr>
        <p:spPr/>
        <p:txBody>
          <a:bodyPr/>
          <a:lstStyle/>
          <a:p>
            <a:r>
              <a:rPr lang="en-US"/>
              <a:t>Doc #:5-20-0004-00-agen</a:t>
            </a:r>
            <a:endParaRPr lang="en-US" dirty="0"/>
          </a:p>
        </p:txBody>
      </p:sp>
    </p:spTree>
    <p:extLst>
      <p:ext uri="{BB962C8B-B14F-4D97-AF65-F5344CB8AC3E}">
        <p14:creationId xmlns:p14="http://schemas.microsoft.com/office/powerpoint/2010/main" val="132038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24890</TotalTime>
  <Words>2642</Words>
  <Application>Microsoft Macintosh PowerPoint</Application>
  <PresentationFormat>On-screen Show (4:3)</PresentationFormat>
  <Paragraphs>435</Paragraphs>
  <Slides>24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ErasITC</vt:lpstr>
      <vt:lpstr>Helvetica</vt:lpstr>
      <vt:lpstr>Lucida Grande</vt:lpstr>
      <vt:lpstr>Monotype Sorts</vt:lpstr>
      <vt:lpstr>Montserrat</vt:lpstr>
      <vt:lpstr>Times New Roman</vt:lpstr>
      <vt:lpstr>Office Theme</vt:lpstr>
      <vt:lpstr>PowerPoint Presentation</vt:lpstr>
      <vt:lpstr> Electronic Meeting Details </vt:lpstr>
      <vt:lpstr>Rules</vt:lpstr>
      <vt:lpstr>Current Membership</vt:lpstr>
      <vt:lpstr> Draft Agenda</vt:lpstr>
      <vt:lpstr>Approval of Agenda</vt:lpstr>
      <vt:lpstr>INSTRUCTIONS FOR CHAIRS OF STANDARDS DEVELOPMENT ACTIVITIES</vt:lpstr>
      <vt:lpstr>IEEE SA Copyright Policy</vt:lpstr>
      <vt:lpstr>IEEE SA Copyright Policy</vt:lpstr>
      <vt:lpstr>Participants have a duty to inform the IEEE</vt:lpstr>
      <vt:lpstr>Ways to inform IEEE</vt:lpstr>
      <vt:lpstr>Other guidelines for IEEE WG meetings</vt:lpstr>
      <vt:lpstr>Patent-related information</vt:lpstr>
      <vt:lpstr>Minutes for approval</vt:lpstr>
      <vt:lpstr>Current Status for 1900.5.1</vt:lpstr>
      <vt:lpstr>Current Status for 1900.5.2a</vt:lpstr>
      <vt:lpstr>Current Status for 1900.5a</vt:lpstr>
      <vt:lpstr>Other DySPAN-SC Activities</vt:lpstr>
      <vt:lpstr>Other DySPAN-SC Activities</vt:lpstr>
      <vt:lpstr>1900.5 Marketing Inputs</vt:lpstr>
      <vt:lpstr>1900.5 Meeting Planning and Review</vt:lpstr>
      <vt:lpstr>PowerPoint Presentation</vt:lpstr>
      <vt:lpstr>AoB</vt:lpstr>
      <vt:lpstr>Ad Hoc Sessions</vt:lpstr>
    </vt:vector>
  </TitlesOfParts>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matthew.sherman</dc:creator>
  <cp:lastModifiedBy>Tony Rennier</cp:lastModifiedBy>
  <cp:revision>525</cp:revision>
  <dcterms:created xsi:type="dcterms:W3CDTF">2013-08-13T02:52:21Z</dcterms:created>
  <dcterms:modified xsi:type="dcterms:W3CDTF">2020-03-06T14:09:21Z</dcterms:modified>
</cp:coreProperties>
</file>