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17" r:id="rId2"/>
    <p:sldId id="402" r:id="rId3"/>
    <p:sldId id="392" r:id="rId4"/>
    <p:sldId id="337" r:id="rId5"/>
    <p:sldId id="413" r:id="rId6"/>
    <p:sldId id="332" r:id="rId7"/>
    <p:sldId id="414" r:id="rId8"/>
    <p:sldId id="361" r:id="rId9"/>
    <p:sldId id="401" r:id="rId10"/>
    <p:sldId id="419" r:id="rId11"/>
    <p:sldId id="388" r:id="rId12"/>
    <p:sldId id="389" r:id="rId13"/>
    <p:sldId id="390" r:id="rId14"/>
    <p:sldId id="391" r:id="rId15"/>
    <p:sldId id="420" r:id="rId16"/>
    <p:sldId id="421" r:id="rId17"/>
    <p:sldId id="422" r:id="rId18"/>
    <p:sldId id="423" r:id="rId19"/>
    <p:sldId id="424" r:id="rId20"/>
    <p:sldId id="425" r:id="rId21"/>
    <p:sldId id="426" r:id="rId22"/>
    <p:sldId id="427" r:id="rId23"/>
    <p:sldId id="431" r:id="rId24"/>
    <p:sldId id="428" r:id="rId25"/>
    <p:sldId id="429" r:id="rId26"/>
    <p:sldId id="430" r:id="rId27"/>
    <p:sldId id="41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97EC51-4122-6E40-8EA8-E064C9E897E8}" v="71" dt="2019-11-04T14:22:14.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830"/>
  </p:normalViewPr>
  <p:slideViewPr>
    <p:cSldViewPr>
      <p:cViewPr varScale="1">
        <p:scale>
          <a:sx n="182" d="100"/>
          <a:sy n="182" d="100"/>
        </p:scale>
        <p:origin x="248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Rennier" userId="c9404d753a9a413b" providerId="LiveId" clId="{7097EC51-4122-6E40-8EA8-E064C9E897E8}"/>
    <pc:docChg chg="addSld modSld sldOrd">
      <pc:chgData name="Tony Rennier" userId="c9404d753a9a413b" providerId="LiveId" clId="{7097EC51-4122-6E40-8EA8-E064C9E897E8}" dt="2019-11-04T14:22:40.535" v="292" actId="403"/>
      <pc:docMkLst>
        <pc:docMk/>
      </pc:docMkLst>
      <pc:sldChg chg="ord">
        <pc:chgData name="Tony Rennier" userId="c9404d753a9a413b" providerId="LiveId" clId="{7097EC51-4122-6E40-8EA8-E064C9E897E8}" dt="2019-11-04T14:22:14.034" v="279"/>
        <pc:sldMkLst>
          <pc:docMk/>
          <pc:sldMk cId="4252532195" sldId="418"/>
        </pc:sldMkLst>
      </pc:sldChg>
      <pc:sldChg chg="modSp">
        <pc:chgData name="Tony Rennier" userId="c9404d753a9a413b" providerId="LiveId" clId="{7097EC51-4122-6E40-8EA8-E064C9E897E8}" dt="2019-11-04T14:10:34.157" v="31" actId="20577"/>
        <pc:sldMkLst>
          <pc:docMk/>
          <pc:sldMk cId="603797575" sldId="426"/>
        </pc:sldMkLst>
        <pc:spChg chg="mod">
          <ac:chgData name="Tony Rennier" userId="c9404d753a9a413b" providerId="LiveId" clId="{7097EC51-4122-6E40-8EA8-E064C9E897E8}" dt="2019-11-04T14:10:34.157" v="31" actId="20577"/>
          <ac:spMkLst>
            <pc:docMk/>
            <pc:sldMk cId="603797575" sldId="426"/>
            <ac:spMk id="15363" creationId="{00000000-0000-0000-0000-000000000000}"/>
          </ac:spMkLst>
        </pc:spChg>
      </pc:sldChg>
      <pc:sldChg chg="addSp delSp modSp">
        <pc:chgData name="Tony Rennier" userId="c9404d753a9a413b" providerId="LiveId" clId="{7097EC51-4122-6E40-8EA8-E064C9E897E8}" dt="2019-11-04T14:19:18.234" v="231" actId="404"/>
        <pc:sldMkLst>
          <pc:docMk/>
          <pc:sldMk cId="79255631" sldId="427"/>
        </pc:sldMkLst>
        <pc:spChg chg="add del">
          <ac:chgData name="Tony Rennier" userId="c9404d753a9a413b" providerId="LiveId" clId="{7097EC51-4122-6E40-8EA8-E064C9E897E8}" dt="2019-11-04T14:16:11.715" v="191"/>
          <ac:spMkLst>
            <pc:docMk/>
            <pc:sldMk cId="79255631" sldId="427"/>
            <ac:spMk id="2" creationId="{EE8670E4-6F28-D343-9E11-3D42D6001E03}"/>
          </ac:spMkLst>
        </pc:spChg>
        <pc:spChg chg="mod">
          <ac:chgData name="Tony Rennier" userId="c9404d753a9a413b" providerId="LiveId" clId="{7097EC51-4122-6E40-8EA8-E064C9E897E8}" dt="2019-11-04T14:19:18.234" v="231" actId="404"/>
          <ac:spMkLst>
            <pc:docMk/>
            <pc:sldMk cId="79255631" sldId="427"/>
            <ac:spMk id="15363" creationId="{00000000-0000-0000-0000-000000000000}"/>
          </ac:spMkLst>
        </pc:spChg>
      </pc:sldChg>
      <pc:sldChg chg="modSp">
        <pc:chgData name="Tony Rennier" userId="c9404d753a9a413b" providerId="LiveId" clId="{7097EC51-4122-6E40-8EA8-E064C9E897E8}" dt="2019-11-04T14:06:31.075" v="5" actId="20577"/>
        <pc:sldMkLst>
          <pc:docMk/>
          <pc:sldMk cId="783116670" sldId="428"/>
        </pc:sldMkLst>
        <pc:spChg chg="mod">
          <ac:chgData name="Tony Rennier" userId="c9404d753a9a413b" providerId="LiveId" clId="{7097EC51-4122-6E40-8EA8-E064C9E897E8}" dt="2019-11-04T14:06:31.075" v="5" actId="20577"/>
          <ac:spMkLst>
            <pc:docMk/>
            <pc:sldMk cId="783116670" sldId="428"/>
            <ac:spMk id="15363" creationId="{00000000-0000-0000-0000-000000000000}"/>
          </ac:spMkLst>
        </pc:spChg>
      </pc:sldChg>
      <pc:sldChg chg="modSp">
        <pc:chgData name="Tony Rennier" userId="c9404d753a9a413b" providerId="LiveId" clId="{7097EC51-4122-6E40-8EA8-E064C9E897E8}" dt="2019-11-04T14:06:41.409" v="8" actId="403"/>
        <pc:sldMkLst>
          <pc:docMk/>
          <pc:sldMk cId="4189304034" sldId="429"/>
        </pc:sldMkLst>
        <pc:spChg chg="mod">
          <ac:chgData name="Tony Rennier" userId="c9404d753a9a413b" providerId="LiveId" clId="{7097EC51-4122-6E40-8EA8-E064C9E897E8}" dt="2019-11-04T14:06:41.409" v="8" actId="403"/>
          <ac:spMkLst>
            <pc:docMk/>
            <pc:sldMk cId="4189304034" sldId="429"/>
            <ac:spMk id="3" creationId="{00000000-0000-0000-0000-000000000000}"/>
          </ac:spMkLst>
        </pc:spChg>
      </pc:sldChg>
      <pc:sldChg chg="modSp add">
        <pc:chgData name="Tony Rennier" userId="c9404d753a9a413b" providerId="LiveId" clId="{7097EC51-4122-6E40-8EA8-E064C9E897E8}" dt="2019-11-04T14:22:40.535" v="292" actId="403"/>
        <pc:sldMkLst>
          <pc:docMk/>
          <pc:sldMk cId="1100617856" sldId="431"/>
        </pc:sldMkLst>
        <pc:spChg chg="mod">
          <ac:chgData name="Tony Rennier" userId="c9404d753a9a413b" providerId="LiveId" clId="{7097EC51-4122-6E40-8EA8-E064C9E897E8}" dt="2019-11-04T14:22:40.535" v="292" actId="403"/>
          <ac:spMkLst>
            <pc:docMk/>
            <pc:sldMk cId="1100617856" sldId="431"/>
            <ac:spMk id="153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28AE980-0AEA-4592-B83F-08A8A2DCBEA0}" type="datetimeFigureOut">
              <a:rPr lang="en-US"/>
              <a:pPr>
                <a:defRPr/>
              </a:pPr>
              <a:t>11/4/19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8B8EE3-C8F8-469A-B83F-7938F8D092CE}" type="slidenum">
              <a:rPr lang="en-US"/>
              <a:pPr>
                <a:defRPr/>
              </a:pPr>
              <a:t>‹#›</a:t>
            </a:fld>
            <a:endParaRPr lang="en-US"/>
          </a:p>
        </p:txBody>
      </p:sp>
    </p:spTree>
    <p:extLst>
      <p:ext uri="{BB962C8B-B14F-4D97-AF65-F5344CB8AC3E}">
        <p14:creationId xmlns:p14="http://schemas.microsoft.com/office/powerpoint/2010/main" val="3259267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txBox="1">
            <a:spLocks noGrp="1"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US" sz="1200">
                <a:latin typeface="Times New Roman" pitchFamily="18" charset="0"/>
              </a:rPr>
              <a:t>September 22, 2008</a:t>
            </a:r>
          </a:p>
        </p:txBody>
      </p:sp>
      <p:sp>
        <p:nvSpPr>
          <p:cNvPr id="20483"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7A54639A-C3A0-4649-B287-23BD82DA4B9F}" type="slidenum">
              <a:rPr lang="en-US" sz="1200">
                <a:latin typeface="Times New Roman" pitchFamily="18" charset="0"/>
              </a:rPr>
              <a:pPr algn="r"/>
              <a:t>2</a:t>
            </a:fld>
            <a:endParaRPr lang="en-US" sz="1200">
              <a:latin typeface="Times New Roman" pitchFamily="18" charset="0"/>
            </a:endParaRPr>
          </a:p>
        </p:txBody>
      </p:sp>
      <p:sp>
        <p:nvSpPr>
          <p:cNvPr id="204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376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Grp="1" noChangeArrowheads="1"/>
          </p:cNvSpPr>
          <p:nvPr/>
        </p:nvSpPr>
        <p:spPr bwMode="auto">
          <a:xfrm>
            <a:off x="388620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r>
              <a:rPr lang="en-US" sz="1200">
                <a:latin typeface="Times New Roman" pitchFamily="18" charset="0"/>
              </a:rPr>
              <a:t>September 22, 2008</a:t>
            </a:r>
          </a:p>
        </p:txBody>
      </p:sp>
      <p:sp>
        <p:nvSpPr>
          <p:cNvPr id="21507"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66788" eaLnBrk="0" hangingPunct="0">
              <a:defRPr>
                <a:solidFill>
                  <a:schemeClr val="tx1"/>
                </a:solidFill>
                <a:latin typeface="Calibri" pitchFamily="34" charset="0"/>
                <a:cs typeface="Arial" pitchFamily="34" charset="0"/>
              </a:defRPr>
            </a:lvl1pPr>
            <a:lvl2pPr marL="742950" indent="-285750" defTabSz="966788" eaLnBrk="0" hangingPunct="0">
              <a:defRPr>
                <a:solidFill>
                  <a:schemeClr val="tx1"/>
                </a:solidFill>
                <a:latin typeface="Calibri" pitchFamily="34" charset="0"/>
                <a:cs typeface="Arial" pitchFamily="34" charset="0"/>
              </a:defRPr>
            </a:lvl2pPr>
            <a:lvl3pPr marL="1143000" indent="-228600" defTabSz="966788" eaLnBrk="0" hangingPunct="0">
              <a:defRPr>
                <a:solidFill>
                  <a:schemeClr val="tx1"/>
                </a:solidFill>
                <a:latin typeface="Calibri" pitchFamily="34" charset="0"/>
                <a:cs typeface="Arial" pitchFamily="34" charset="0"/>
              </a:defRPr>
            </a:lvl3pPr>
            <a:lvl4pPr marL="1600200" indent="-228600" defTabSz="966788" eaLnBrk="0" hangingPunct="0">
              <a:defRPr>
                <a:solidFill>
                  <a:schemeClr val="tx1"/>
                </a:solidFill>
                <a:latin typeface="Calibri" pitchFamily="34" charset="0"/>
                <a:cs typeface="Arial" pitchFamily="34" charset="0"/>
              </a:defRPr>
            </a:lvl4pPr>
            <a:lvl5pPr marL="2057400" indent="-228600" defTabSz="966788" eaLnBrk="0" hangingPunct="0">
              <a:defRPr>
                <a:solidFill>
                  <a:schemeClr val="tx1"/>
                </a:solidFill>
                <a:latin typeface="Calibri" pitchFamily="34" charset="0"/>
                <a:cs typeface="Arial" pitchFamily="34"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pitchFamily="34" charset="0"/>
              </a:defRPr>
            </a:lvl9pPr>
          </a:lstStyle>
          <a:p>
            <a:pPr algn="r"/>
            <a:fld id="{F697DFB6-44D2-4E82-8F05-D51C4D51A22C}" type="slidenum">
              <a:rPr lang="en-US" sz="1200">
                <a:latin typeface="Times New Roman" pitchFamily="18" charset="0"/>
              </a:rPr>
              <a:pPr algn="r"/>
              <a:t>6</a:t>
            </a:fld>
            <a:endParaRPr lang="en-US" sz="1200">
              <a:latin typeface="Times New Roman" pitchFamily="18" charset="0"/>
            </a:endParaRPr>
          </a:p>
        </p:txBody>
      </p:sp>
      <p:sp>
        <p:nvSpPr>
          <p:cNvPr id="215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978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DAD286-615F-436B-BE4E-0C48C0C2F84F}" type="slidenum">
              <a:rPr lang="en-US" altLang="en-US" sz="1300"/>
              <a:pPr>
                <a:spcBef>
                  <a:spcPct val="0"/>
                </a:spcBef>
              </a:pPr>
              <a:t>14</a:t>
            </a:fld>
            <a:endParaRPr lang="en-US" altLang="en-US" sz="1300"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413469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4" name="Date Placeholder 23">
            <a:extLst>
              <a:ext uri="{FF2B5EF4-FFF2-40B4-BE49-F238E27FC236}">
                <a16:creationId xmlns:a16="http://schemas.microsoft.com/office/drawing/2014/main" id="{D3C62022-4EFA-6B44-B763-20D6C849579F}"/>
              </a:ext>
            </a:extLst>
          </p:cNvPr>
          <p:cNvSpPr>
            <a:spLocks noGrp="1"/>
          </p:cNvSpPr>
          <p:nvPr>
            <p:ph type="dt" sz="half" idx="10"/>
          </p:nvPr>
        </p:nvSpPr>
        <p:spPr/>
        <p:txBody>
          <a:bodyPr/>
          <a:lstStyle/>
          <a:p>
            <a:pPr>
              <a:defRPr/>
            </a:pPr>
            <a:fld id="{C5FFD8D1-F38A-C240-B1FF-B31C95E0A131}" type="datetime1">
              <a:rPr lang="en-US" smtClean="0"/>
              <a:t>11/4/19</a:t>
            </a:fld>
            <a:endParaRPr lang="en-US"/>
          </a:p>
        </p:txBody>
      </p:sp>
      <p:sp>
        <p:nvSpPr>
          <p:cNvPr id="25" name="Footer Placeholder 24">
            <a:extLst>
              <a:ext uri="{FF2B5EF4-FFF2-40B4-BE49-F238E27FC236}">
                <a16:creationId xmlns:a16="http://schemas.microsoft.com/office/drawing/2014/main" id="{003895E8-47D1-3049-A869-269C39A1E1A2}"/>
              </a:ext>
            </a:extLst>
          </p:cNvPr>
          <p:cNvSpPr>
            <a:spLocks noGrp="1"/>
          </p:cNvSpPr>
          <p:nvPr>
            <p:ph type="ftr" sz="quarter" idx="11"/>
          </p:nvPr>
        </p:nvSpPr>
        <p:spPr/>
        <p:txBody>
          <a:bodyPr/>
          <a:lstStyle/>
          <a:p>
            <a:r>
              <a:rPr lang="en-US"/>
              <a:t>Doc #:5-19-0037-00-agen</a:t>
            </a:r>
            <a:endParaRPr lang="en-US" dirty="0"/>
          </a:p>
        </p:txBody>
      </p:sp>
      <p:sp>
        <p:nvSpPr>
          <p:cNvPr id="26" name="Slide Number Placeholder 25">
            <a:extLst>
              <a:ext uri="{FF2B5EF4-FFF2-40B4-BE49-F238E27FC236}">
                <a16:creationId xmlns:a16="http://schemas.microsoft.com/office/drawing/2014/main" id="{C3189C99-40CD-A443-A190-28446D7C0B0A}"/>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2506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A7452F-3851-4644-BE3B-12428AC2A5B4}" type="datetime1">
              <a:rPr lang="en-US" smtClean="0"/>
              <a:t>11/4/19</a:t>
            </a:fld>
            <a:endParaRPr lang="en-US"/>
          </a:p>
        </p:txBody>
      </p:sp>
      <p:sp>
        <p:nvSpPr>
          <p:cNvPr id="5"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#:5-19-0037-00-agen</a:t>
            </a:r>
          </a:p>
        </p:txBody>
      </p:sp>
      <p:sp>
        <p:nvSpPr>
          <p:cNvPr id="6" name="Slide Number Placeholder 5"/>
          <p:cNvSpPr>
            <a:spLocks noGrp="1"/>
          </p:cNvSpPr>
          <p:nvPr>
            <p:ph type="sldNum" sz="quarter" idx="12"/>
          </p:nvPr>
        </p:nvSpPr>
        <p:spPr/>
        <p:txBody>
          <a:bodyPr/>
          <a:lstStyle>
            <a:lvl1pPr>
              <a:defRPr/>
            </a:lvl1pPr>
          </a:lstStyle>
          <a:p>
            <a:pPr>
              <a:defRPr/>
            </a:pPr>
            <a:fld id="{258D2A58-DC43-4464-8966-CD21900EF851}" type="slidenum">
              <a:rPr lang="en-US"/>
              <a:pPr>
                <a:defRPr/>
              </a:pPr>
              <a:t>‹#›</a:t>
            </a:fld>
            <a:endParaRPr lang="en-US"/>
          </a:p>
        </p:txBody>
      </p:sp>
    </p:spTree>
    <p:extLst>
      <p:ext uri="{BB962C8B-B14F-4D97-AF65-F5344CB8AC3E}">
        <p14:creationId xmlns:p14="http://schemas.microsoft.com/office/powerpoint/2010/main" val="363649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5DFF81-0AD6-134D-90D9-E083D791236A}" type="datetime1">
              <a:rPr lang="en-US" smtClean="0"/>
              <a:t>11/4/19</a:t>
            </a:fld>
            <a:endParaRPr lang="en-US"/>
          </a:p>
        </p:txBody>
      </p:sp>
      <p:sp>
        <p:nvSpPr>
          <p:cNvPr id="5"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#:5-19-0037-00-agen</a:t>
            </a:r>
          </a:p>
        </p:txBody>
      </p:sp>
      <p:sp>
        <p:nvSpPr>
          <p:cNvPr id="6" name="Slide Number Placeholder 5"/>
          <p:cNvSpPr>
            <a:spLocks noGrp="1"/>
          </p:cNvSpPr>
          <p:nvPr>
            <p:ph type="sldNum" sz="quarter" idx="12"/>
          </p:nvPr>
        </p:nvSpPr>
        <p:spPr/>
        <p:txBody>
          <a:bodyPr/>
          <a:lstStyle>
            <a:lvl1pPr>
              <a:defRPr/>
            </a:lvl1pPr>
          </a:lstStyle>
          <a:p>
            <a:pPr>
              <a:defRPr/>
            </a:pPr>
            <a:fld id="{81167EFB-64EC-4BC4-AA8A-B8CD6344AF37}" type="slidenum">
              <a:rPr lang="en-US"/>
              <a:pPr>
                <a:defRPr/>
              </a:pPr>
              <a:t>‹#›</a:t>
            </a:fld>
            <a:endParaRPr lang="en-US"/>
          </a:p>
        </p:txBody>
      </p:sp>
    </p:spTree>
    <p:extLst>
      <p:ext uri="{BB962C8B-B14F-4D97-AF65-F5344CB8AC3E}">
        <p14:creationId xmlns:p14="http://schemas.microsoft.com/office/powerpoint/2010/main" val="1880497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75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5E0534BA-38EE-C441-AD12-B2BAF2FAA53C}"/>
              </a:ext>
            </a:extLst>
          </p:cNvPr>
          <p:cNvSpPr>
            <a:spLocks noGrp="1"/>
          </p:cNvSpPr>
          <p:nvPr>
            <p:ph type="dt" sz="half" idx="10"/>
          </p:nvPr>
        </p:nvSpPr>
        <p:spPr/>
        <p:txBody>
          <a:bodyPr/>
          <a:lstStyle/>
          <a:p>
            <a:pPr>
              <a:defRPr/>
            </a:pPr>
            <a:fld id="{0416BD53-CA11-4843-8AE6-A597EF4483EF}" type="datetime1">
              <a:rPr lang="en-US" smtClean="0"/>
              <a:t>11/4/19</a:t>
            </a:fld>
            <a:endParaRPr lang="en-US"/>
          </a:p>
        </p:txBody>
      </p:sp>
      <p:sp>
        <p:nvSpPr>
          <p:cNvPr id="11" name="Footer Placeholder 10">
            <a:extLst>
              <a:ext uri="{FF2B5EF4-FFF2-40B4-BE49-F238E27FC236}">
                <a16:creationId xmlns:a16="http://schemas.microsoft.com/office/drawing/2014/main" id="{64D3C53B-5302-3E46-BC31-4DD8851F3278}"/>
              </a:ext>
            </a:extLst>
          </p:cNvPr>
          <p:cNvSpPr>
            <a:spLocks noGrp="1"/>
          </p:cNvSpPr>
          <p:nvPr>
            <p:ph type="ftr" sz="quarter" idx="11"/>
          </p:nvPr>
        </p:nvSpPr>
        <p:spPr>
          <a:xfrm>
            <a:off x="3028950" y="6430963"/>
            <a:ext cx="3086100" cy="290512"/>
          </a:xfrm>
          <a:prstGeom prst="rect">
            <a:avLst/>
          </a:prstGeom>
        </p:spPr>
        <p:txBody>
          <a:bodyPr/>
          <a:lstStyle/>
          <a:p>
            <a:r>
              <a:rPr lang="en-US"/>
              <a:t>Doc #:5-19-0037-00-agen</a:t>
            </a:r>
            <a:endParaRPr lang="en-US" dirty="0"/>
          </a:p>
        </p:txBody>
      </p:sp>
      <p:sp>
        <p:nvSpPr>
          <p:cNvPr id="12" name="Slide Number Placeholder 11">
            <a:extLst>
              <a:ext uri="{FF2B5EF4-FFF2-40B4-BE49-F238E27FC236}">
                <a16:creationId xmlns:a16="http://schemas.microsoft.com/office/drawing/2014/main" id="{94D807E5-C824-D249-B6C6-C8B17D9B5228}"/>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11540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1314B77C-3601-C34E-86C7-28DD5C72584A}"/>
              </a:ext>
            </a:extLst>
          </p:cNvPr>
          <p:cNvSpPr>
            <a:spLocks noGrp="1"/>
          </p:cNvSpPr>
          <p:nvPr>
            <p:ph type="dt" sz="half" idx="10"/>
          </p:nvPr>
        </p:nvSpPr>
        <p:spPr/>
        <p:txBody>
          <a:bodyPr/>
          <a:lstStyle/>
          <a:p>
            <a:pPr>
              <a:defRPr/>
            </a:pPr>
            <a:fld id="{54B94008-EA1C-1E4F-9753-FF09686EBE39}" type="datetime1">
              <a:rPr lang="en-US" smtClean="0"/>
              <a:t>11/4/19</a:t>
            </a:fld>
            <a:endParaRPr lang="en-US"/>
          </a:p>
        </p:txBody>
      </p:sp>
      <p:sp>
        <p:nvSpPr>
          <p:cNvPr id="8" name="Footer Placeholder 7">
            <a:extLst>
              <a:ext uri="{FF2B5EF4-FFF2-40B4-BE49-F238E27FC236}">
                <a16:creationId xmlns:a16="http://schemas.microsoft.com/office/drawing/2014/main" id="{2D3CA2A1-DFF7-B44D-960E-1F9F170FDD26}"/>
              </a:ext>
            </a:extLst>
          </p:cNvPr>
          <p:cNvSpPr>
            <a:spLocks noGrp="1"/>
          </p:cNvSpPr>
          <p:nvPr>
            <p:ph type="ftr" sz="quarter" idx="11"/>
          </p:nvPr>
        </p:nvSpPr>
        <p:spPr>
          <a:xfrm>
            <a:off x="3124200" y="6448425"/>
            <a:ext cx="2895600" cy="365125"/>
          </a:xfrm>
          <a:prstGeom prst="rect">
            <a:avLst/>
          </a:prstGeom>
        </p:spPr>
        <p:txBody>
          <a:bodyPr/>
          <a:lstStyle/>
          <a:p>
            <a:pPr>
              <a:defRPr/>
            </a:pPr>
            <a:r>
              <a:rPr lang="en-US"/>
              <a:t>Doc #:5-19-0037-00-agen</a:t>
            </a:r>
            <a:endParaRPr lang="en-US" dirty="0"/>
          </a:p>
        </p:txBody>
      </p:sp>
      <p:sp>
        <p:nvSpPr>
          <p:cNvPr id="9" name="Slide Number Placeholder 8">
            <a:extLst>
              <a:ext uri="{FF2B5EF4-FFF2-40B4-BE49-F238E27FC236}">
                <a16:creationId xmlns:a16="http://schemas.microsoft.com/office/drawing/2014/main" id="{6AB90A06-5359-5944-8ADA-15B40D330A75}"/>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389287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945F612-75DE-794A-B72C-FA37D66817AE}"/>
              </a:ext>
            </a:extLst>
          </p:cNvPr>
          <p:cNvSpPr>
            <a:spLocks noGrp="1"/>
          </p:cNvSpPr>
          <p:nvPr>
            <p:ph type="dt" sz="half" idx="10"/>
          </p:nvPr>
        </p:nvSpPr>
        <p:spPr/>
        <p:txBody>
          <a:bodyPr/>
          <a:lstStyle/>
          <a:p>
            <a:pPr>
              <a:defRPr/>
            </a:pPr>
            <a:fld id="{A74A9508-08D9-484C-8CD5-C0E73E18B8F2}" type="datetime1">
              <a:rPr lang="en-US" smtClean="0"/>
              <a:t>11/4/19</a:t>
            </a:fld>
            <a:endParaRPr lang="en-US"/>
          </a:p>
        </p:txBody>
      </p:sp>
      <p:sp>
        <p:nvSpPr>
          <p:cNvPr id="9" name="Footer Placeholder 8">
            <a:extLst>
              <a:ext uri="{FF2B5EF4-FFF2-40B4-BE49-F238E27FC236}">
                <a16:creationId xmlns:a16="http://schemas.microsoft.com/office/drawing/2014/main" id="{E2C3C321-5E66-584A-AFFB-336998248102}"/>
              </a:ext>
            </a:extLst>
          </p:cNvPr>
          <p:cNvSpPr>
            <a:spLocks noGrp="1"/>
          </p:cNvSpPr>
          <p:nvPr>
            <p:ph type="ftr" sz="quarter" idx="11"/>
          </p:nvPr>
        </p:nvSpPr>
        <p:spPr>
          <a:xfrm>
            <a:off x="3028950" y="6430963"/>
            <a:ext cx="3086100" cy="290512"/>
          </a:xfrm>
          <a:prstGeom prst="rect">
            <a:avLst/>
          </a:prstGeom>
        </p:spPr>
        <p:txBody>
          <a:bodyPr/>
          <a:lstStyle/>
          <a:p>
            <a:r>
              <a:rPr lang="en-US"/>
              <a:t>Doc #:5-19-0037-00-agen</a:t>
            </a:r>
            <a:endParaRPr lang="en-US" dirty="0"/>
          </a:p>
        </p:txBody>
      </p:sp>
      <p:sp>
        <p:nvSpPr>
          <p:cNvPr id="10" name="Slide Number Placeholder 9">
            <a:extLst>
              <a:ext uri="{FF2B5EF4-FFF2-40B4-BE49-F238E27FC236}">
                <a16:creationId xmlns:a16="http://schemas.microsoft.com/office/drawing/2014/main" id="{CF422AD3-31C6-6943-8B49-8A39F95329A2}"/>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86990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197CF149-4039-434C-9692-8BA0407302FC}"/>
              </a:ext>
            </a:extLst>
          </p:cNvPr>
          <p:cNvSpPr>
            <a:spLocks noGrp="1"/>
          </p:cNvSpPr>
          <p:nvPr>
            <p:ph type="dt" sz="half" idx="10"/>
          </p:nvPr>
        </p:nvSpPr>
        <p:spPr/>
        <p:txBody>
          <a:bodyPr/>
          <a:lstStyle/>
          <a:p>
            <a:pPr>
              <a:defRPr/>
            </a:pPr>
            <a:fld id="{31DCE586-CDBE-DB49-92DB-C567B3D7953D}" type="datetime1">
              <a:rPr lang="en-US" smtClean="0"/>
              <a:t>11/4/19</a:t>
            </a:fld>
            <a:endParaRPr lang="en-US"/>
          </a:p>
        </p:txBody>
      </p:sp>
      <p:sp>
        <p:nvSpPr>
          <p:cNvPr id="11" name="Footer Placeholder 10">
            <a:extLst>
              <a:ext uri="{FF2B5EF4-FFF2-40B4-BE49-F238E27FC236}">
                <a16:creationId xmlns:a16="http://schemas.microsoft.com/office/drawing/2014/main" id="{14F57D93-239F-5F4E-9759-72EF1A72D217}"/>
              </a:ext>
            </a:extLst>
          </p:cNvPr>
          <p:cNvSpPr>
            <a:spLocks noGrp="1"/>
          </p:cNvSpPr>
          <p:nvPr>
            <p:ph type="ftr" sz="quarter" idx="11"/>
          </p:nvPr>
        </p:nvSpPr>
        <p:spPr>
          <a:xfrm>
            <a:off x="3028950" y="6430963"/>
            <a:ext cx="3086100" cy="290512"/>
          </a:xfrm>
          <a:prstGeom prst="rect">
            <a:avLst/>
          </a:prstGeom>
        </p:spPr>
        <p:txBody>
          <a:bodyPr/>
          <a:lstStyle/>
          <a:p>
            <a:r>
              <a:rPr lang="en-US"/>
              <a:t>Doc #:5-19-0037-00-agen</a:t>
            </a:r>
            <a:endParaRPr lang="en-US" dirty="0"/>
          </a:p>
        </p:txBody>
      </p:sp>
      <p:sp>
        <p:nvSpPr>
          <p:cNvPr id="12" name="Slide Number Placeholder 11">
            <a:extLst>
              <a:ext uri="{FF2B5EF4-FFF2-40B4-BE49-F238E27FC236}">
                <a16:creationId xmlns:a16="http://schemas.microsoft.com/office/drawing/2014/main" id="{803A304B-5D5B-E142-B567-E3D9AC50B424}"/>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8682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6" name="Date Placeholder 5">
            <a:extLst>
              <a:ext uri="{FF2B5EF4-FFF2-40B4-BE49-F238E27FC236}">
                <a16:creationId xmlns:a16="http://schemas.microsoft.com/office/drawing/2014/main" id="{AB348410-5BFF-1C40-9FEB-2E5C4D99F2F9}"/>
              </a:ext>
            </a:extLst>
          </p:cNvPr>
          <p:cNvSpPr>
            <a:spLocks noGrp="1"/>
          </p:cNvSpPr>
          <p:nvPr>
            <p:ph type="dt" sz="half" idx="10"/>
          </p:nvPr>
        </p:nvSpPr>
        <p:spPr/>
        <p:txBody>
          <a:bodyPr/>
          <a:lstStyle/>
          <a:p>
            <a:pPr>
              <a:defRPr/>
            </a:pPr>
            <a:fld id="{3425509C-7D87-4A47-86F3-06AA3AF804BB}" type="datetime1">
              <a:rPr lang="en-US" smtClean="0"/>
              <a:t>11/4/19</a:t>
            </a:fld>
            <a:endParaRPr lang="en-US"/>
          </a:p>
        </p:txBody>
      </p:sp>
      <p:sp>
        <p:nvSpPr>
          <p:cNvPr id="7" name="Footer Placeholder 6">
            <a:extLst>
              <a:ext uri="{FF2B5EF4-FFF2-40B4-BE49-F238E27FC236}">
                <a16:creationId xmlns:a16="http://schemas.microsoft.com/office/drawing/2014/main" id="{4D7647D5-35CD-8449-B90A-6D4E3BD83D01}"/>
              </a:ext>
            </a:extLst>
          </p:cNvPr>
          <p:cNvSpPr>
            <a:spLocks noGrp="1"/>
          </p:cNvSpPr>
          <p:nvPr>
            <p:ph type="ftr" sz="quarter" idx="11"/>
          </p:nvPr>
        </p:nvSpPr>
        <p:spPr>
          <a:xfrm>
            <a:off x="3124200" y="6448425"/>
            <a:ext cx="2895600" cy="365125"/>
          </a:xfrm>
          <a:prstGeom prst="rect">
            <a:avLst/>
          </a:prstGeom>
        </p:spPr>
        <p:txBody>
          <a:bodyPr/>
          <a:lstStyle/>
          <a:p>
            <a:pPr>
              <a:defRPr/>
            </a:pPr>
            <a:r>
              <a:rPr lang="en-US"/>
              <a:t>Doc #:5-19-0037-00-agen</a:t>
            </a:r>
            <a:endParaRPr lang="en-US" dirty="0"/>
          </a:p>
        </p:txBody>
      </p:sp>
      <p:sp>
        <p:nvSpPr>
          <p:cNvPr id="8" name="Slide Number Placeholder 7">
            <a:extLst>
              <a:ext uri="{FF2B5EF4-FFF2-40B4-BE49-F238E27FC236}">
                <a16:creationId xmlns:a16="http://schemas.microsoft.com/office/drawing/2014/main" id="{EE48611F-4A48-F546-B2D9-8F96BEFB773E}"/>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30049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Date Placeholder 12">
            <a:extLst>
              <a:ext uri="{FF2B5EF4-FFF2-40B4-BE49-F238E27FC236}">
                <a16:creationId xmlns:a16="http://schemas.microsoft.com/office/drawing/2014/main" id="{247B1C10-0B5B-4345-AE99-A03C2350FDCA}"/>
              </a:ext>
            </a:extLst>
          </p:cNvPr>
          <p:cNvSpPr>
            <a:spLocks noGrp="1"/>
          </p:cNvSpPr>
          <p:nvPr>
            <p:ph type="dt" sz="half" idx="10"/>
          </p:nvPr>
        </p:nvSpPr>
        <p:spPr/>
        <p:txBody>
          <a:bodyPr/>
          <a:lstStyle/>
          <a:p>
            <a:pPr>
              <a:defRPr/>
            </a:pPr>
            <a:fld id="{221B250E-F311-FC4E-ADAB-8537C78ADDD1}" type="datetime1">
              <a:rPr lang="en-US" smtClean="0"/>
              <a:t>11/4/19</a:t>
            </a:fld>
            <a:endParaRPr lang="en-US"/>
          </a:p>
        </p:txBody>
      </p:sp>
      <p:sp>
        <p:nvSpPr>
          <p:cNvPr id="14" name="Footer Placeholder 13">
            <a:extLst>
              <a:ext uri="{FF2B5EF4-FFF2-40B4-BE49-F238E27FC236}">
                <a16:creationId xmlns:a16="http://schemas.microsoft.com/office/drawing/2014/main" id="{25A46CBA-4395-9F42-A16A-F2FE765881FC}"/>
              </a:ext>
            </a:extLst>
          </p:cNvPr>
          <p:cNvSpPr>
            <a:spLocks noGrp="1"/>
          </p:cNvSpPr>
          <p:nvPr>
            <p:ph type="ftr" sz="quarter" idx="11"/>
          </p:nvPr>
        </p:nvSpPr>
        <p:spPr/>
        <p:txBody>
          <a:bodyPr/>
          <a:lstStyle/>
          <a:p>
            <a:r>
              <a:rPr lang="en-US"/>
              <a:t>Doc #:5-19-0037-00-agen</a:t>
            </a:r>
            <a:endParaRPr lang="en-US" dirty="0"/>
          </a:p>
        </p:txBody>
      </p:sp>
      <p:sp>
        <p:nvSpPr>
          <p:cNvPr id="15" name="Slide Number Placeholder 14">
            <a:extLst>
              <a:ext uri="{FF2B5EF4-FFF2-40B4-BE49-F238E27FC236}">
                <a16:creationId xmlns:a16="http://schemas.microsoft.com/office/drawing/2014/main" id="{A8C04CCA-2DCE-864D-8084-DD984E23087C}"/>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428250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910E2A26-90D1-B846-A6E9-3811DFA87A33}"/>
              </a:ext>
            </a:extLst>
          </p:cNvPr>
          <p:cNvSpPr>
            <a:spLocks noGrp="1"/>
          </p:cNvSpPr>
          <p:nvPr>
            <p:ph type="dt" sz="half" idx="10"/>
          </p:nvPr>
        </p:nvSpPr>
        <p:spPr/>
        <p:txBody>
          <a:bodyPr/>
          <a:lstStyle/>
          <a:p>
            <a:pPr>
              <a:defRPr/>
            </a:pPr>
            <a:fld id="{C436D79B-0E6A-A94B-B1C4-82377C2D2845}" type="datetime1">
              <a:rPr lang="en-US" smtClean="0"/>
              <a:t>11/4/19</a:t>
            </a:fld>
            <a:endParaRPr lang="en-US"/>
          </a:p>
        </p:txBody>
      </p:sp>
      <p:sp>
        <p:nvSpPr>
          <p:cNvPr id="9" name="Footer Placeholder 8">
            <a:extLst>
              <a:ext uri="{FF2B5EF4-FFF2-40B4-BE49-F238E27FC236}">
                <a16:creationId xmlns:a16="http://schemas.microsoft.com/office/drawing/2014/main" id="{5B4457FA-4BC6-6D40-95B4-ACE52A20450B}"/>
              </a:ext>
            </a:extLst>
          </p:cNvPr>
          <p:cNvSpPr>
            <a:spLocks noGrp="1"/>
          </p:cNvSpPr>
          <p:nvPr>
            <p:ph type="ftr" sz="quarter" idx="11"/>
          </p:nvPr>
        </p:nvSpPr>
        <p:spPr>
          <a:xfrm>
            <a:off x="3028950" y="6430963"/>
            <a:ext cx="3086100" cy="290512"/>
          </a:xfrm>
          <a:prstGeom prst="rect">
            <a:avLst/>
          </a:prstGeom>
        </p:spPr>
        <p:txBody>
          <a:bodyPr/>
          <a:lstStyle/>
          <a:p>
            <a:r>
              <a:rPr lang="en-US"/>
              <a:t>Doc #:5-19-0037-00-agen</a:t>
            </a:r>
            <a:endParaRPr lang="en-US" dirty="0"/>
          </a:p>
        </p:txBody>
      </p:sp>
      <p:sp>
        <p:nvSpPr>
          <p:cNvPr id="10" name="Slide Number Placeholder 9">
            <a:extLst>
              <a:ext uri="{FF2B5EF4-FFF2-40B4-BE49-F238E27FC236}">
                <a16:creationId xmlns:a16="http://schemas.microsoft.com/office/drawing/2014/main" id="{F207CF00-35CF-024D-A613-FE77956DAB49}"/>
              </a:ext>
            </a:extLst>
          </p:cNvPr>
          <p:cNvSpPr>
            <a:spLocks noGrp="1"/>
          </p:cNvSpPr>
          <p:nvPr>
            <p:ph type="sldNum" sz="quarter" idx="12"/>
          </p:nvPr>
        </p:nvSpPr>
        <p:spPr/>
        <p:txBody>
          <a:bodyPr/>
          <a:lstStyle/>
          <a:p>
            <a:pPr>
              <a:defRPr/>
            </a:pPr>
            <a:fld id="{E6A9CA49-25C3-408A-A7C2-6BBA5AFB62A7}" type="slidenum">
              <a:rPr lang="en-US" smtClean="0"/>
              <a:pPr>
                <a:defRPr/>
              </a:pPr>
              <a:t>‹#›</a:t>
            </a:fld>
            <a:endParaRPr lang="en-US"/>
          </a:p>
        </p:txBody>
      </p:sp>
    </p:spTree>
    <p:extLst>
      <p:ext uri="{BB962C8B-B14F-4D97-AF65-F5344CB8AC3E}">
        <p14:creationId xmlns:p14="http://schemas.microsoft.com/office/powerpoint/2010/main" val="231040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FC0984-D634-9442-9179-50620D3EBE1D}" type="datetime1">
              <a:rPr lang="en-US" smtClean="0"/>
              <a:t>11/4/19</a:t>
            </a:fld>
            <a:endParaRPr lang="en-US"/>
          </a:p>
        </p:txBody>
      </p:sp>
      <p:sp>
        <p:nvSpPr>
          <p:cNvPr id="6" name="Footer Placeholder 4"/>
          <p:cNvSpPr>
            <a:spLocks noGrp="1"/>
          </p:cNvSpPr>
          <p:nvPr>
            <p:ph type="ftr" sz="quarter" idx="11"/>
          </p:nvPr>
        </p:nvSpPr>
        <p:spPr>
          <a:xfrm>
            <a:off x="3124200" y="6448425"/>
            <a:ext cx="2895600" cy="365125"/>
          </a:xfrm>
          <a:prstGeom prst="rect">
            <a:avLst/>
          </a:prstGeom>
        </p:spPr>
        <p:txBody>
          <a:bodyPr/>
          <a:lstStyle>
            <a:lvl1pPr>
              <a:defRPr/>
            </a:lvl1pPr>
          </a:lstStyle>
          <a:p>
            <a:pPr>
              <a:defRPr/>
            </a:pPr>
            <a:r>
              <a:rPr lang="en-US"/>
              <a:t>Doc #:5-19-0037-00-agen</a:t>
            </a:r>
          </a:p>
        </p:txBody>
      </p:sp>
      <p:sp>
        <p:nvSpPr>
          <p:cNvPr id="7" name="Slide Number Placeholder 5"/>
          <p:cNvSpPr>
            <a:spLocks noGrp="1"/>
          </p:cNvSpPr>
          <p:nvPr>
            <p:ph type="sldNum" sz="quarter" idx="12"/>
          </p:nvPr>
        </p:nvSpPr>
        <p:spPr/>
        <p:txBody>
          <a:bodyPr/>
          <a:lstStyle>
            <a:lvl1pPr>
              <a:defRPr/>
            </a:lvl1pPr>
          </a:lstStyle>
          <a:p>
            <a:pPr>
              <a:defRPr/>
            </a:pPr>
            <a:fld id="{F53BE6D3-2445-4B78-ACD3-9A89CE454323}" type="slidenum">
              <a:rPr lang="en-US"/>
              <a:pPr>
                <a:defRPr/>
              </a:pPr>
              <a:t>‹#›</a:t>
            </a:fld>
            <a:endParaRPr lang="en-US"/>
          </a:p>
        </p:txBody>
      </p:sp>
    </p:spTree>
    <p:extLst>
      <p:ext uri="{BB962C8B-B14F-4D97-AF65-F5344CB8AC3E}">
        <p14:creationId xmlns:p14="http://schemas.microsoft.com/office/powerpoint/2010/main" val="312597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4842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000099"/>
                </a:solidFill>
                <a:latin typeface="+mn-lt"/>
                <a:cs typeface="+mn-cs"/>
              </a:defRPr>
            </a:lvl1pPr>
          </a:lstStyle>
          <a:p>
            <a:pPr>
              <a:defRPr/>
            </a:pPr>
            <a:fld id="{0160CF2F-90BD-B842-964E-E0ECBA78C730}" type="datetime1">
              <a:rPr lang="en-US" smtClean="0"/>
              <a:t>11/4/19</a:t>
            </a:fld>
            <a:endParaRPr lang="en-US" dirty="0"/>
          </a:p>
        </p:txBody>
      </p:sp>
      <p:sp>
        <p:nvSpPr>
          <p:cNvPr id="6" name="Slide Number Placeholder 5"/>
          <p:cNvSpPr>
            <a:spLocks noGrp="1"/>
          </p:cNvSpPr>
          <p:nvPr>
            <p:ph type="sldNum" sz="quarter" idx="4"/>
          </p:nvPr>
        </p:nvSpPr>
        <p:spPr>
          <a:xfrm>
            <a:off x="6553200" y="644842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99"/>
                </a:solidFill>
                <a:latin typeface="+mn-lt"/>
                <a:cs typeface="+mn-cs"/>
              </a:defRPr>
            </a:lvl1pPr>
          </a:lstStyle>
          <a:p>
            <a:pPr>
              <a:defRPr/>
            </a:pPr>
            <a:fld id="{E6A9CA49-25C3-408A-A7C2-6BBA5AFB62A7}" type="slidenum">
              <a:rPr lang="en-US"/>
              <a:pPr>
                <a:defRPr/>
              </a:pPr>
              <a:t>‹#›</a:t>
            </a:fld>
            <a:endParaRPr lang="en-US"/>
          </a:p>
        </p:txBody>
      </p:sp>
      <p:sp>
        <p:nvSpPr>
          <p:cNvPr id="1031" name="Line 8"/>
          <p:cNvSpPr>
            <a:spLocks noChangeShapeType="1"/>
          </p:cNvSpPr>
          <p:nvPr userDrawn="1"/>
        </p:nvSpPr>
        <p:spPr bwMode="auto">
          <a:xfrm flipV="1">
            <a:off x="533400" y="6430963"/>
            <a:ext cx="6746875" cy="6350"/>
          </a:xfrm>
          <a:prstGeom prst="line">
            <a:avLst/>
          </a:prstGeom>
          <a:noFill/>
          <a:ln w="50800">
            <a:solidFill>
              <a:srgbClr val="2944B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032" name="Picture 12" descr="ieeeblu"/>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04113" y="6167438"/>
            <a:ext cx="106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818C92C4-E450-A340-AC7A-773F75385F7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8">
            <a:extLst>
              <a:ext uri="{FF2B5EF4-FFF2-40B4-BE49-F238E27FC236}">
                <a16:creationId xmlns:a16="http://schemas.microsoft.com/office/drawing/2014/main" id="{4926A52C-E26E-024E-93E9-47A619AB965B}"/>
              </a:ext>
            </a:extLst>
          </p:cNvPr>
          <p:cNvSpPr>
            <a:spLocks noGrp="1"/>
          </p:cNvSpPr>
          <p:nvPr>
            <p:ph type="ftr" sz="quarter" idx="3"/>
          </p:nvPr>
        </p:nvSpPr>
        <p:spPr>
          <a:xfrm>
            <a:off x="2991644" y="6449159"/>
            <a:ext cx="3086100" cy="365125"/>
          </a:xfrm>
          <a:prstGeom prst="rect">
            <a:avLst/>
          </a:prstGeom>
        </p:spPr>
        <p:txBody>
          <a:bodyPr vert="horz" lIns="91440" tIns="45720" rIns="91440" bIns="45720" rtlCol="0" anchor="ctr"/>
          <a:lstStyle>
            <a:lvl1pPr algn="ctr">
              <a:defRPr lang="en-US" sz="1200" kern="1200" dirty="0" smtClean="0">
                <a:solidFill>
                  <a:srgbClr val="000099"/>
                </a:solidFill>
                <a:latin typeface="+mn-lt"/>
                <a:ea typeface="+mn-ea"/>
                <a:cs typeface="+mn-cs"/>
              </a:defRPr>
            </a:lvl1pPr>
          </a:lstStyle>
          <a:p>
            <a:r>
              <a:rPr lang="en-US"/>
              <a:t>Doc #:5-19-0037-00-agen</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lang="en-US" sz="3600" b="1" kern="1200">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Calibri" pitchFamily="34" charset="0"/>
        </a:defRPr>
      </a:lvl2pPr>
      <a:lvl3pPr algn="ctr" rtl="0" eaLnBrk="0" fontAlgn="base" hangingPunct="0">
        <a:spcBef>
          <a:spcPct val="0"/>
        </a:spcBef>
        <a:spcAft>
          <a:spcPct val="0"/>
        </a:spcAft>
        <a:defRPr sz="3600" b="1">
          <a:solidFill>
            <a:srgbClr val="000099"/>
          </a:solidFill>
          <a:latin typeface="Calibri" pitchFamily="34" charset="0"/>
        </a:defRPr>
      </a:lvl3pPr>
      <a:lvl4pPr algn="ctr" rtl="0" eaLnBrk="0" fontAlgn="base" hangingPunct="0">
        <a:spcBef>
          <a:spcPct val="0"/>
        </a:spcBef>
        <a:spcAft>
          <a:spcPct val="0"/>
        </a:spcAft>
        <a:defRPr sz="3600" b="1">
          <a:solidFill>
            <a:srgbClr val="000099"/>
          </a:solidFill>
          <a:latin typeface="Calibri" pitchFamily="34" charset="0"/>
        </a:defRPr>
      </a:lvl4pPr>
      <a:lvl5pPr algn="ctr" rtl="0" eaLnBrk="0" fontAlgn="base" hangingPunct="0">
        <a:spcBef>
          <a:spcPct val="0"/>
        </a:spcBef>
        <a:spcAft>
          <a:spcPct val="0"/>
        </a:spcAft>
        <a:defRPr sz="3600" b="1">
          <a:solidFill>
            <a:srgbClr val="000099"/>
          </a:solidFill>
          <a:latin typeface="Calibri" pitchFamily="34" charset="0"/>
        </a:defRPr>
      </a:lvl5pPr>
      <a:lvl6pPr marL="457200" algn="ctr" rtl="0" fontAlgn="base">
        <a:spcBef>
          <a:spcPct val="0"/>
        </a:spcBef>
        <a:spcAft>
          <a:spcPct val="0"/>
        </a:spcAft>
        <a:defRPr sz="3600" b="1">
          <a:solidFill>
            <a:srgbClr val="000099"/>
          </a:solidFill>
          <a:latin typeface="Calibri" pitchFamily="34" charset="0"/>
        </a:defRPr>
      </a:lvl6pPr>
      <a:lvl7pPr marL="914400" algn="ctr" rtl="0" fontAlgn="base">
        <a:spcBef>
          <a:spcPct val="0"/>
        </a:spcBef>
        <a:spcAft>
          <a:spcPct val="0"/>
        </a:spcAft>
        <a:defRPr sz="3600" b="1">
          <a:solidFill>
            <a:srgbClr val="000099"/>
          </a:solidFill>
          <a:latin typeface="Calibri" pitchFamily="34" charset="0"/>
        </a:defRPr>
      </a:lvl7pPr>
      <a:lvl8pPr marL="1371600" algn="ctr" rtl="0" fontAlgn="base">
        <a:spcBef>
          <a:spcPct val="0"/>
        </a:spcBef>
        <a:spcAft>
          <a:spcPct val="0"/>
        </a:spcAft>
        <a:defRPr sz="3600" b="1">
          <a:solidFill>
            <a:srgbClr val="000099"/>
          </a:solidFill>
          <a:latin typeface="Calibri" pitchFamily="34" charset="0"/>
        </a:defRPr>
      </a:lvl8pPr>
      <a:lvl9pPr marL="1828800" algn="ctr" rtl="0" fontAlgn="base">
        <a:spcBef>
          <a:spcPct val="0"/>
        </a:spcBef>
        <a:spcAft>
          <a:spcPct val="0"/>
        </a:spcAft>
        <a:defRPr sz="3600" b="1">
          <a:solidFill>
            <a:srgbClr val="000099"/>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009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009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009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US"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atcom@ieee.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7.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jstine@mitre.org"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grouper.ieee.org/groups/dyspan/files/individual-WG-PnPs.pdf" TargetMode="External"/><Relationship Id="rId2" Type="http://schemas.openxmlformats.org/officeDocument/2006/relationships/hyperlink" Target="https://ieee.app.box.com/v/PandP-DySPAN-S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AC6EEB-314B-584C-95EF-15674DD01717}"/>
              </a:ext>
            </a:extLst>
          </p:cNvPr>
          <p:cNvSpPr>
            <a:spLocks noGrp="1"/>
          </p:cNvSpPr>
          <p:nvPr>
            <p:ph type="dt" sz="half" idx="10"/>
          </p:nvPr>
        </p:nvSpPr>
        <p:spPr/>
        <p:txBody>
          <a:bodyPr/>
          <a:lstStyle/>
          <a:p>
            <a:fld id="{D053C17A-121E-FB49-8118-5AA0E37A6641}" type="datetime1">
              <a:rPr lang="en-US" smtClean="0"/>
              <a:t>11/4/19</a:t>
            </a:fld>
            <a:endParaRPr lang="en-US"/>
          </a:p>
        </p:txBody>
      </p:sp>
      <p:sp>
        <p:nvSpPr>
          <p:cNvPr id="3" name="Footer Placeholder 2">
            <a:extLst>
              <a:ext uri="{FF2B5EF4-FFF2-40B4-BE49-F238E27FC236}">
                <a16:creationId xmlns:a16="http://schemas.microsoft.com/office/drawing/2014/main" id="{B0DF4C98-78BB-9445-98AC-6FFD8EE98F5D}"/>
              </a:ext>
            </a:extLst>
          </p:cNvPr>
          <p:cNvSpPr>
            <a:spLocks noGrp="1"/>
          </p:cNvSpPr>
          <p:nvPr>
            <p:ph type="ftr" sz="quarter" idx="11"/>
          </p:nvPr>
        </p:nvSpPr>
        <p:spPr/>
        <p:txBody>
          <a:bodyPr/>
          <a:lstStyle/>
          <a:p>
            <a:r>
              <a:rPr lang="en-US"/>
              <a:t>Doc #:5-19-0037-00-agen</a:t>
            </a:r>
            <a:endParaRPr lang="en-US" dirty="0"/>
          </a:p>
        </p:txBody>
      </p:sp>
      <p:sp>
        <p:nvSpPr>
          <p:cNvPr id="4" name="Slide Number Placeholder 3">
            <a:extLst>
              <a:ext uri="{FF2B5EF4-FFF2-40B4-BE49-F238E27FC236}">
                <a16:creationId xmlns:a16="http://schemas.microsoft.com/office/drawing/2014/main" id="{76786E06-72AC-6846-8915-933892103356}"/>
              </a:ext>
            </a:extLst>
          </p:cNvPr>
          <p:cNvSpPr>
            <a:spLocks noGrp="1"/>
          </p:cNvSpPr>
          <p:nvPr>
            <p:ph type="sldNum" sz="quarter" idx="12"/>
          </p:nvPr>
        </p:nvSpPr>
        <p:spPr/>
        <p:txBody>
          <a:bodyPr/>
          <a:lstStyle/>
          <a:p>
            <a:fld id="{E6A9CA49-25C3-408A-A7C2-6BBA5AFB62A7}" type="slidenum">
              <a:rPr lang="en-US" smtClean="0"/>
              <a:pPr/>
              <a:t>1</a:t>
            </a:fld>
            <a:endParaRPr lang="en-US"/>
          </a:p>
        </p:txBody>
      </p:sp>
      <p:sp>
        <p:nvSpPr>
          <p:cNvPr id="5" name="Rectangle 2">
            <a:extLst>
              <a:ext uri="{FF2B5EF4-FFF2-40B4-BE49-F238E27FC236}">
                <a16:creationId xmlns:a16="http://schemas.microsoft.com/office/drawing/2014/main" id="{61FBFA34-AD31-C64C-9C03-9FE4B70D0283}"/>
              </a:ext>
            </a:extLst>
          </p:cNvPr>
          <p:cNvSpPr>
            <a:spLocks noChangeArrowheads="1"/>
          </p:cNvSpPr>
          <p:nvPr/>
        </p:nvSpPr>
        <p:spPr bwMode="auto">
          <a:xfrm>
            <a:off x="685800" y="1785034"/>
            <a:ext cx="77318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b="1" dirty="0">
                <a:latin typeface="Arial" pitchFamily="34" charset="0"/>
                <a:cs typeface="Times New Roman" pitchFamily="18" charset="0"/>
              </a:rPr>
              <a:t>Document Title: Agenda, Admin and Chair’s Notes for IEEE 1900.5 WG Meeting on 07-08 November 2019</a:t>
            </a:r>
            <a:endParaRPr lang="en-US" sz="900" i="1" dirty="0">
              <a:latin typeface="Arial" pitchFamily="34" charset="0"/>
            </a:endParaRPr>
          </a:p>
          <a:p>
            <a:pPr eaLnBrk="0" hangingPunct="0"/>
            <a:r>
              <a:rPr lang="en-US" sz="1200" b="1" dirty="0">
                <a:latin typeface="Arial" pitchFamily="34" charset="0"/>
                <a:cs typeface="Times New Roman" pitchFamily="18" charset="0"/>
              </a:rPr>
              <a:t>Document Date: 07-08 November 2019</a:t>
            </a:r>
          </a:p>
          <a:p>
            <a:pPr eaLnBrk="0" hangingPunct="0"/>
            <a:r>
              <a:rPr lang="en-US" sz="1200" b="1" dirty="0">
                <a:latin typeface="Arial" pitchFamily="34" charset="0"/>
                <a:cs typeface="Times New Roman" pitchFamily="18" charset="0"/>
              </a:rPr>
              <a:t>Document No: 5-19-0037-00-agen</a:t>
            </a:r>
            <a:endParaRPr lang="en-US" dirty="0">
              <a:latin typeface="Arial" pitchFamily="34" charset="0"/>
            </a:endParaRPr>
          </a:p>
        </p:txBody>
      </p:sp>
      <p:graphicFrame>
        <p:nvGraphicFramePr>
          <p:cNvPr id="6" name="Group 40">
            <a:extLst>
              <a:ext uri="{FF2B5EF4-FFF2-40B4-BE49-F238E27FC236}">
                <a16:creationId xmlns:a16="http://schemas.microsoft.com/office/drawing/2014/main" id="{61EB1BE5-43AE-A145-ABE6-42170DE879A1}"/>
              </a:ext>
            </a:extLst>
          </p:cNvPr>
          <p:cNvGraphicFramePr>
            <a:graphicFrameLocks noGrp="1"/>
          </p:cNvGraphicFramePr>
          <p:nvPr>
            <p:extLst>
              <p:ext uri="{D42A27DB-BD31-4B8C-83A1-F6EECF244321}">
                <p14:modId xmlns:p14="http://schemas.microsoft.com/office/powerpoint/2010/main" val="561593306"/>
              </p:ext>
            </p:extLst>
          </p:nvPr>
        </p:nvGraphicFramePr>
        <p:xfrm>
          <a:off x="685800" y="827088"/>
          <a:ext cx="7696199" cy="849312"/>
        </p:xfrm>
        <a:graphic>
          <a:graphicData uri="http://schemas.openxmlformats.org/drawingml/2006/table">
            <a:tbl>
              <a:tblPr/>
              <a:tblGrid>
                <a:gridCol w="1377027">
                  <a:extLst>
                    <a:ext uri="{9D8B030D-6E8A-4147-A177-3AD203B41FA5}">
                      <a16:colId xmlns:a16="http://schemas.microsoft.com/office/drawing/2014/main" val="20000"/>
                    </a:ext>
                  </a:extLst>
                </a:gridCol>
                <a:gridCol w="1289973">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2666999">
                  <a:extLst>
                    <a:ext uri="{9D8B030D-6E8A-4147-A177-3AD203B41FA5}">
                      <a16:colId xmlns:a16="http://schemas.microsoft.com/office/drawing/2014/main" val="20004"/>
                    </a:ext>
                  </a:extLst>
                </a:gridCol>
              </a:tblGrid>
              <a:tr h="300262">
                <a:tc>
                  <a:txBody>
                    <a:bodyPr/>
                    <a:lstStyle/>
                    <a:p>
                      <a:pPr marL="0" marR="0" lvl="0" indent="0" algn="l"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Author’s Name</a:t>
                      </a:r>
                      <a:endParaRPr kumimoji="0" lang="en-US" sz="1600" b="1" i="0" u="none" strike="noStrike" cap="none" normalizeH="0" baseline="0" dirty="0">
                        <a:ln>
                          <a:noFill/>
                        </a:ln>
                        <a:solidFill>
                          <a:srgbClr val="000099"/>
                        </a:solidFill>
                        <a:effectLst/>
                        <a:latin typeface="Arial" charset="0"/>
                        <a:cs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Affiliation</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Address</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Phone</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CC3300"/>
                        </a:buClr>
                        <a:buSzPct val="50000"/>
                        <a:buFont typeface="Monotype Sorts" charset="2"/>
                        <a:buNone/>
                        <a:tabLst/>
                      </a:pPr>
                      <a:r>
                        <a:rPr kumimoji="0" lang="en-US" sz="1200" b="1" i="0" u="none" strike="noStrike" cap="none" normalizeH="0" baseline="0" dirty="0">
                          <a:ln>
                            <a:noFill/>
                          </a:ln>
                          <a:solidFill>
                            <a:srgbClr val="000099"/>
                          </a:solidFill>
                          <a:effectLst/>
                          <a:latin typeface="Times New Roman" pitchFamily="18" charset="0"/>
                          <a:cs typeface="Times New Roman" pitchFamily="18" charset="0"/>
                        </a:rPr>
                        <a:t>email</a:t>
                      </a:r>
                      <a:endParaRPr kumimoji="0" lang="en-US" sz="18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9050">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Tony </a:t>
                      </a:r>
                      <a:r>
                        <a:rPr kumimoji="0" lang="en-US" sz="1000" b="0" i="0" u="none" strike="noStrike" cap="none" normalizeH="0" baseline="0" dirty="0" err="1">
                          <a:ln>
                            <a:noFill/>
                          </a:ln>
                          <a:solidFill>
                            <a:srgbClr val="000099"/>
                          </a:solidFill>
                          <a:effectLst/>
                          <a:latin typeface="Arial" charset="0"/>
                        </a:rPr>
                        <a:t>Rennier</a:t>
                      </a:r>
                      <a:endParaRPr kumimoji="0" lang="en-US" sz="10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Foundry Inc.</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Severn, MD</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a:ln>
                            <a:noFill/>
                          </a:ln>
                          <a:solidFill>
                            <a:srgbClr val="000099"/>
                          </a:solidFill>
                          <a:effectLst/>
                          <a:latin typeface="Arial" charset="0"/>
                        </a:rPr>
                        <a:t>301.485.9679</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C3300"/>
                        </a:buClr>
                        <a:buSzPct val="50000"/>
                        <a:buFont typeface="Monotype Sorts" charset="2"/>
                        <a:buNone/>
                        <a:tabLst/>
                      </a:pPr>
                      <a:r>
                        <a:rPr kumimoji="0" lang="en-US" sz="1000" b="0" i="0" u="none" strike="noStrike" cap="none" normalizeH="0" baseline="0" dirty="0" err="1">
                          <a:ln>
                            <a:noFill/>
                          </a:ln>
                          <a:solidFill>
                            <a:srgbClr val="000099"/>
                          </a:solidFill>
                          <a:effectLst/>
                          <a:latin typeface="Arial" charset="0"/>
                        </a:rPr>
                        <a:t>trennier@foundryinc.com</a:t>
                      </a:r>
                      <a:endParaRPr kumimoji="0" lang="en-US" sz="1000" b="0" i="0" u="none" strike="noStrike" cap="none" normalizeH="0" baseline="0" dirty="0">
                        <a:ln>
                          <a:noFill/>
                        </a:ln>
                        <a:solidFill>
                          <a:srgbClr val="000099"/>
                        </a:solidFill>
                        <a:effectLst/>
                        <a:latin typeface="Arial"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extBox 1">
            <a:extLst>
              <a:ext uri="{FF2B5EF4-FFF2-40B4-BE49-F238E27FC236}">
                <a16:creationId xmlns:a16="http://schemas.microsoft.com/office/drawing/2014/main" id="{4D78DC25-C740-384D-8938-4AB3B5D758AE}"/>
              </a:ext>
            </a:extLst>
          </p:cNvPr>
          <p:cNvSpPr txBox="1">
            <a:spLocks noChangeArrowheads="1"/>
          </p:cNvSpPr>
          <p:nvPr/>
        </p:nvSpPr>
        <p:spPr bwMode="auto">
          <a:xfrm>
            <a:off x="2867025" y="166688"/>
            <a:ext cx="340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a:solidFill>
                  <a:srgbClr val="000099"/>
                </a:solidFill>
              </a:rPr>
              <a:t>IEEE 1900.5 Contribution </a:t>
            </a:r>
          </a:p>
        </p:txBody>
      </p:sp>
      <p:sp>
        <p:nvSpPr>
          <p:cNvPr id="8" name="Rectangle 23">
            <a:extLst>
              <a:ext uri="{FF2B5EF4-FFF2-40B4-BE49-F238E27FC236}">
                <a16:creationId xmlns:a16="http://schemas.microsoft.com/office/drawing/2014/main" id="{CE2CF95B-7224-B742-B0A5-D3703FB72C7A}"/>
              </a:ext>
            </a:extLst>
          </p:cNvPr>
          <p:cNvSpPr>
            <a:spLocks noChangeArrowheads="1"/>
          </p:cNvSpPr>
          <p:nvPr/>
        </p:nvSpPr>
        <p:spPr bwMode="auto">
          <a:xfrm>
            <a:off x="695372" y="2396478"/>
            <a:ext cx="7772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200" b="1" dirty="0">
                <a:latin typeface="Arial" pitchFamily="34" charset="0"/>
                <a:cs typeface="Times New Roman" pitchFamily="18" charset="0"/>
              </a:rPr>
              <a:t>Notice:</a:t>
            </a:r>
            <a:r>
              <a:rPr lang="en-US" sz="1200" dirty="0">
                <a:latin typeface="Arial" pitchFamily="34" charset="0"/>
                <a:cs typeface="Times New Roman" pitchFamily="18" charset="0"/>
              </a:rPr>
              <a:t> This document has been prepared to assist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and its Working Groups.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200" dirty="0">
                <a:latin typeface="Arial" pitchFamily="34" charset="0"/>
                <a:cs typeface="Times New Roman" pitchFamily="18" charset="0"/>
              </a:rPr>
              <a:t> </a:t>
            </a:r>
            <a:endParaRPr lang="en-US" sz="1200" dirty="0">
              <a:latin typeface="Arial" pitchFamily="34" charset="0"/>
            </a:endParaRPr>
          </a:p>
          <a:p>
            <a:pPr eaLnBrk="0" hangingPunct="0"/>
            <a:r>
              <a:rPr lang="en-US" sz="1200" b="1" dirty="0">
                <a:latin typeface="Arial" pitchFamily="34" charset="0"/>
                <a:cs typeface="Times New Roman" pitchFamily="18" charset="0"/>
              </a:rPr>
              <a:t>Release:</a:t>
            </a:r>
            <a:r>
              <a:rPr lang="en-US" sz="1200" dirty="0">
                <a:latin typeface="Arial" pitchFamily="34" charset="0"/>
                <a:cs typeface="Times New Roman" pitchFamily="18" charset="0"/>
              </a:rPr>
              <a:t> 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t>
            </a:r>
          </a:p>
          <a:p>
            <a:pPr eaLnBrk="0" hangingPunct="0"/>
            <a:endParaRPr lang="en-US" sz="1200" dirty="0">
              <a:latin typeface="Arial" pitchFamily="34" charset="0"/>
            </a:endParaRPr>
          </a:p>
          <a:p>
            <a:pPr eaLnBrk="0" hangingPunct="0"/>
            <a:r>
              <a:rPr lang="en-US" sz="1200" b="1" dirty="0">
                <a:latin typeface="Arial" pitchFamily="34" charset="0"/>
                <a:cs typeface="Times New Roman" pitchFamily="18" charset="0"/>
              </a:rPr>
              <a:t>Patent Policy and Procedures:</a:t>
            </a:r>
            <a:r>
              <a:rPr lang="en-US" sz="1200" dirty="0">
                <a:latin typeface="Arial" pitchFamily="34" charset="0"/>
                <a:cs typeface="Times New Roman" pitchFamily="18" charset="0"/>
              </a:rPr>
              <a:t> The contributor is familiar with the IEEE Patent Policy and Procedures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and its Working Groups of patent information that might be relevant to the standard is essential to reduce the possibility for delays in the development process and increase the likelihood </a:t>
            </a:r>
            <a:r>
              <a:rPr lang="en-US" sz="1200" dirty="0" err="1">
                <a:latin typeface="Arial" pitchFamily="34" charset="0"/>
                <a:cs typeface="Times New Roman" pitchFamily="18" charset="0"/>
              </a:rPr>
              <a:t>thatthe</a:t>
            </a:r>
            <a:r>
              <a:rPr lang="en-US" sz="1200" dirty="0">
                <a:latin typeface="Arial" pitchFamily="34" charset="0"/>
                <a:cs typeface="Times New Roman" pitchFamily="18" charset="0"/>
              </a:rPr>
              <a:t> draft publication will be approved for publication. Please notify the Chair &lt;</a:t>
            </a:r>
            <a:r>
              <a:rPr lang="en-US" sz="1200" dirty="0" err="1">
                <a:solidFill>
                  <a:srgbClr val="000099"/>
                </a:solidFill>
                <a:latin typeface="Arial" charset="0"/>
              </a:rPr>
              <a:t>trennier@foundryinc.com</a:t>
            </a:r>
            <a:r>
              <a:rPr lang="en-US" sz="1200" dirty="0">
                <a:latin typeface="Arial" pitchFamily="34" charset="0"/>
                <a:cs typeface="Times New Roman" pitchFamily="18" charset="0"/>
              </a:rPr>
              <a:t>&gt; as early as possible, in written or electronic form, if patented technology (or technology under patent application) might be incorporated into a draft standard being developed within the IEEE </a:t>
            </a:r>
            <a:r>
              <a:rPr lang="en-US" sz="1200" dirty="0" err="1">
                <a:latin typeface="Arial" pitchFamily="34" charset="0"/>
                <a:cs typeface="Times New Roman" pitchFamily="18" charset="0"/>
              </a:rPr>
              <a:t>DySPAN</a:t>
            </a:r>
            <a:r>
              <a:rPr lang="en-US" sz="1200" dirty="0">
                <a:latin typeface="Arial" pitchFamily="34" charset="0"/>
                <a:cs typeface="Times New Roman" pitchFamily="18" charset="0"/>
              </a:rPr>
              <a:t>-SC Committee. </a:t>
            </a:r>
            <a:r>
              <a:rPr lang="en-US" sz="1200" b="1" dirty="0">
                <a:latin typeface="Arial" pitchFamily="34" charset="0"/>
                <a:cs typeface="Times New Roman" pitchFamily="18" charset="0"/>
              </a:rPr>
              <a:t>If you have questions, contact the IEEE Patent Committee Administrator at </a:t>
            </a:r>
            <a:r>
              <a:rPr lang="en-US" sz="1200" dirty="0">
                <a:latin typeface="Arial" pitchFamily="34" charset="0"/>
                <a:cs typeface="Times New Roman" pitchFamily="18" charset="0"/>
              </a:rPr>
              <a:t>&lt; </a:t>
            </a:r>
            <a:r>
              <a:rPr lang="en-US" sz="1200" dirty="0">
                <a:latin typeface="Arial" pitchFamily="34" charset="0"/>
                <a:cs typeface="Times New Roman" pitchFamily="18" charset="0"/>
                <a:hlinkClick r:id="rId2"/>
              </a:rPr>
              <a:t>patcom@ieee.org</a:t>
            </a:r>
            <a:r>
              <a:rPr lang="en-US" sz="1200" dirty="0">
                <a:latin typeface="Arial" pitchFamily="34" charset="0"/>
                <a:cs typeface="Times New Roman" pitchFamily="18" charset="0"/>
              </a:rPr>
              <a:t> </a:t>
            </a:r>
            <a:r>
              <a:rPr lang="en-US" sz="1200" b="1" dirty="0">
                <a:latin typeface="Arial" pitchFamily="34" charset="0"/>
                <a:cs typeface="Times New Roman" pitchFamily="18" charset="0"/>
              </a:rPr>
              <a:t>&gt;.</a:t>
            </a:r>
            <a:r>
              <a:rPr lang="en-US" sz="1200" dirty="0">
                <a:latin typeface="Arial" pitchFamily="34" charset="0"/>
                <a:cs typeface="Times New Roman" pitchFamily="18" charset="0"/>
              </a:rPr>
              <a:t> </a:t>
            </a:r>
            <a:endParaRPr lang="en-US" sz="1200" dirty="0">
              <a:latin typeface="Arial" pitchFamily="34" charset="0"/>
            </a:endParaRPr>
          </a:p>
          <a:p>
            <a:pPr eaLnBrk="0" hangingPunct="0"/>
            <a:endParaRPr lang="en-US" sz="1200" dirty="0">
              <a:latin typeface="Arial" pitchFamily="34" charset="0"/>
            </a:endParaRPr>
          </a:p>
        </p:txBody>
      </p:sp>
    </p:spTree>
    <p:extLst>
      <p:ext uri="{BB962C8B-B14F-4D97-AF65-F5344CB8AC3E}">
        <p14:creationId xmlns:p14="http://schemas.microsoft.com/office/powerpoint/2010/main" val="51741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10</a:t>
            </a:fld>
            <a:endParaRPr lang="en-US" altLang="en-US"/>
          </a:p>
        </p:txBody>
      </p:sp>
      <p:sp>
        <p:nvSpPr>
          <p:cNvPr id="2" name="Title 1">
            <a:extLst>
              <a:ext uri="{FF2B5EF4-FFF2-40B4-BE49-F238E27FC236}">
                <a16:creationId xmlns:a16="http://schemas.microsoft.com/office/drawing/2014/main" id="{18F35D6E-8E8E-F34A-B092-B630F318A70F}"/>
              </a:ext>
            </a:extLst>
          </p:cNvPr>
          <p:cNvSpPr>
            <a:spLocks noGrp="1"/>
          </p:cNvSpPr>
          <p:nvPr>
            <p:ph type="title" idx="4294967295"/>
          </p:nvPr>
        </p:nvSpPr>
        <p:spPr>
          <a:xfrm>
            <a:off x="0" y="455613"/>
            <a:ext cx="8229600" cy="819150"/>
          </a:xfrm>
        </p:spPr>
        <p:txBody>
          <a:bodyPr>
            <a:normAutofit/>
          </a:bodyPr>
          <a:lstStyle/>
          <a:p>
            <a:r>
              <a:rPr lang="en-US" altLang="en-US" dirty="0">
                <a:solidFill>
                  <a:schemeClr val="tx1"/>
                </a:solidFill>
              </a:rPr>
              <a:t>IEEE SA Copyright Policy</a:t>
            </a:r>
            <a:endParaRPr lang="en-US" dirty="0">
              <a:solidFill>
                <a:schemeClr val="tx1"/>
              </a:solidFill>
            </a:endParaRPr>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4294967295"/>
          </p:nvPr>
        </p:nvSpPr>
        <p:spPr>
          <a:xfrm>
            <a:off x="0" y="1655763"/>
            <a:ext cx="8229600" cy="4521200"/>
          </a:xfrm>
        </p:spPr>
        <p:txBody>
          <a:bodyPr>
            <a:normAutofit fontScale="70000" lnSpcReduction="20000"/>
          </a:bodyPr>
          <a:lstStyle/>
          <a:p>
            <a:pPr lvl="2">
              <a:buSzPct val="150000"/>
            </a:pPr>
            <a:r>
              <a:rPr lang="en-US" dirty="0">
                <a:solidFill>
                  <a:schemeClr val="tx1"/>
                </a:solidFill>
              </a:rPr>
              <a:t>The IEEE SA Copyright Policy is described in the IEEE SA Standards Board Bylaws and IEEE SA Standards Board Operations Manual</a:t>
            </a:r>
            <a:br>
              <a:rPr lang="en-US" dirty="0">
                <a:solidFill>
                  <a:schemeClr val="tx1"/>
                </a:solidFill>
              </a:rPr>
            </a:br>
            <a:endParaRPr lang="en-US" dirty="0">
              <a:solidFill>
                <a:schemeClr val="tx1"/>
              </a:solidFill>
            </a:endParaRPr>
          </a:p>
          <a:p>
            <a:pPr lvl="3">
              <a:buSzPct val="150000"/>
            </a:pPr>
            <a:r>
              <a:rPr lang="en-US" sz="2267" dirty="0">
                <a:solidFill>
                  <a:schemeClr val="tx1"/>
                </a:solidFill>
              </a:rPr>
              <a:t>IEEE SA Copyright Policy, see </a:t>
            </a:r>
            <a:br>
              <a:rPr lang="en-US" sz="2267" dirty="0">
                <a:solidFill>
                  <a:schemeClr val="tx1"/>
                </a:solidFill>
              </a:rPr>
            </a:br>
            <a:r>
              <a:rPr lang="en-US" sz="2267" dirty="0">
                <a:solidFill>
                  <a:schemeClr val="tx1"/>
                </a:solidFill>
              </a:rPr>
              <a:t>	Clause 7 of the IEEE SA Standards Board Bylaws</a:t>
            </a:r>
            <a:br>
              <a:rPr lang="en-US" sz="2267" dirty="0">
                <a:solidFill>
                  <a:schemeClr val="tx1"/>
                </a:solidFill>
              </a:rPr>
            </a:br>
            <a:r>
              <a:rPr lang="en-US" sz="2267" dirty="0">
                <a:solidFill>
                  <a:schemeClr val="tx1"/>
                </a:solidFill>
              </a:rPr>
              <a:t> 	</a:t>
            </a:r>
            <a:r>
              <a:rPr lang="en-US" sz="1867" dirty="0">
                <a:solidFill>
                  <a:schemeClr val="tx1"/>
                </a:solidFill>
                <a:hlinkClick r:id="rId2">
                  <a:extLst>
                    <a:ext uri="{A12FA001-AC4F-418D-AE19-62706E023703}">
                      <ahyp:hlinkClr xmlns:ahyp="http://schemas.microsoft.com/office/drawing/2018/hyperlinkcolor" val="tx"/>
                    </a:ext>
                  </a:extLst>
                </a:hlinkClick>
              </a:rPr>
              <a:t>https://standards.ieee.org/about/policies/bylaws/sect6-7.html#7</a:t>
            </a:r>
            <a:br>
              <a:rPr lang="en-US" sz="1867" dirty="0">
                <a:solidFill>
                  <a:schemeClr val="tx1"/>
                </a:solidFill>
              </a:rPr>
            </a:br>
            <a:r>
              <a:rPr lang="en-US" sz="2267" dirty="0">
                <a:solidFill>
                  <a:schemeClr val="tx1"/>
                </a:solidFill>
              </a:rPr>
              <a:t>	Clause 6.1 of the IEEE SA Standards Board Operations Manual</a:t>
            </a:r>
            <a:br>
              <a:rPr lang="en-US" sz="2267" dirty="0">
                <a:solidFill>
                  <a:schemeClr val="tx1"/>
                </a:solidFill>
              </a:rPr>
            </a:br>
            <a:r>
              <a:rPr lang="en-US" sz="2267" dirty="0">
                <a:solidFill>
                  <a:schemeClr val="tx1"/>
                </a:solidFill>
              </a:rPr>
              <a:t>	</a:t>
            </a:r>
            <a:r>
              <a:rPr lang="en-US" sz="1867" dirty="0">
                <a:solidFill>
                  <a:schemeClr val="tx1"/>
                </a:solidFill>
                <a:hlinkClick r:id="rId3">
                  <a:extLst>
                    <a:ext uri="{A12FA001-AC4F-418D-AE19-62706E023703}">
                      <ahyp:hlinkClr xmlns:ahyp="http://schemas.microsoft.com/office/drawing/2018/hyperlinkcolor" val="tx"/>
                    </a:ext>
                  </a:extLst>
                </a:hlinkClick>
              </a:rPr>
              <a:t>https://standards.ieee.org/about/policies/opman/sect6.html</a:t>
            </a:r>
            <a:br>
              <a:rPr lang="en-US" sz="1867" dirty="0">
                <a:solidFill>
                  <a:schemeClr val="tx1"/>
                </a:solidFill>
              </a:rPr>
            </a:br>
            <a:endParaRPr lang="en-US" sz="1867" dirty="0">
              <a:solidFill>
                <a:schemeClr val="tx1"/>
              </a:solidFill>
            </a:endParaRPr>
          </a:p>
          <a:p>
            <a:pPr lvl="2">
              <a:buSzPct val="150000"/>
            </a:pPr>
            <a:r>
              <a:rPr lang="en-US" dirty="0">
                <a:solidFill>
                  <a:schemeClr val="tx1"/>
                </a:solidFill>
              </a:rPr>
              <a:t>IEEE SA Copyright Permission</a:t>
            </a:r>
          </a:p>
          <a:p>
            <a:pPr lvl="3">
              <a:buSzPct val="150000"/>
            </a:pPr>
            <a:r>
              <a:rPr lang="en-US" sz="1867" dirty="0">
                <a:solidFill>
                  <a:schemeClr val="tx1"/>
                </a:solidFill>
                <a:hlinkClick r:id="rId4">
                  <a:extLst>
                    <a:ext uri="{A12FA001-AC4F-418D-AE19-62706E023703}">
                      <ahyp:hlinkClr xmlns:ahyp="http://schemas.microsoft.com/office/drawing/2018/hyperlinkcolor" val="tx"/>
                    </a:ext>
                  </a:extLst>
                </a:hlinkClick>
              </a:rPr>
              <a:t>https://standards.ieee.org/content/dam/ieee-standards/standards/web/documents/other/permissionltrs.zip</a:t>
            </a:r>
            <a:br>
              <a:rPr lang="en-US" sz="1867" dirty="0">
                <a:solidFill>
                  <a:schemeClr val="tx1"/>
                </a:solidFill>
              </a:rPr>
            </a:br>
            <a:endParaRPr lang="en-US" sz="1867" dirty="0">
              <a:solidFill>
                <a:schemeClr val="tx1"/>
              </a:solidFill>
            </a:endParaRPr>
          </a:p>
          <a:p>
            <a:pPr lvl="2">
              <a:buSzPct val="150000"/>
            </a:pPr>
            <a:r>
              <a:rPr lang="en-US" dirty="0">
                <a:solidFill>
                  <a:schemeClr val="tx1"/>
                </a:solidFill>
              </a:rPr>
              <a:t>IEEE SA Copyright FAQs</a:t>
            </a:r>
          </a:p>
          <a:p>
            <a:pPr lvl="3">
              <a:buSzPct val="150000"/>
            </a:pPr>
            <a:r>
              <a:rPr lang="en-US" sz="1867" dirty="0">
                <a:solidFill>
                  <a:schemeClr val="tx1"/>
                </a:solidFill>
                <a:hlinkClick r:id="rId5">
                  <a:extLst>
                    <a:ext uri="{A12FA001-AC4F-418D-AE19-62706E023703}">
                      <ahyp:hlinkClr xmlns:ahyp="http://schemas.microsoft.com/office/drawing/2018/hyperlinkcolor" val="tx"/>
                    </a:ext>
                  </a:extLst>
                </a:hlinkClick>
              </a:rPr>
              <a:t>http://standards.ieee.org/faqs/copyrights.html/</a:t>
            </a:r>
            <a:endParaRPr lang="en-US" sz="1867" dirty="0">
              <a:solidFill>
                <a:schemeClr val="tx1"/>
              </a:solidFill>
            </a:endParaRPr>
          </a:p>
          <a:p>
            <a:pPr lvl="2">
              <a:buSzPct val="150000"/>
            </a:pPr>
            <a:r>
              <a:rPr lang="en-US" dirty="0">
                <a:solidFill>
                  <a:schemeClr val="tx1"/>
                </a:solidFill>
              </a:rPr>
              <a:t>IEEE SA Best Practices for IEEE Standards Development </a:t>
            </a:r>
          </a:p>
          <a:p>
            <a:pPr lvl="3">
              <a:buSzPct val="150000"/>
            </a:pPr>
            <a:r>
              <a:rPr lang="en-US" sz="1867" dirty="0">
                <a:solidFill>
                  <a:schemeClr val="tx1"/>
                </a:solidFill>
                <a:hlinkClick r:id="rId6">
                  <a:extLst>
                    <a:ext uri="{A12FA001-AC4F-418D-AE19-62706E023703}">
                      <ahyp:hlinkClr xmlns:ahyp="http://schemas.microsoft.com/office/drawing/2018/hyperlinkcolor" val="tx"/>
                    </a:ext>
                  </a:extLst>
                </a:hlinkClick>
              </a:rPr>
              <a:t>http://standards.ieee.org/develop/policies/best_practices_for_ieee_standards_development_051215.pdf</a:t>
            </a:r>
            <a:br>
              <a:rPr lang="en-US" sz="1867" dirty="0">
                <a:solidFill>
                  <a:schemeClr val="tx1"/>
                </a:solidFill>
              </a:rPr>
            </a:br>
            <a:endParaRPr lang="en-US" sz="1867" dirty="0">
              <a:solidFill>
                <a:schemeClr val="tx1"/>
              </a:solidFill>
            </a:endParaRPr>
          </a:p>
          <a:p>
            <a:pPr lvl="2">
              <a:buSzPct val="150000"/>
            </a:pPr>
            <a:r>
              <a:rPr lang="en-US" dirty="0">
                <a:solidFill>
                  <a:schemeClr val="tx1"/>
                </a:solidFill>
              </a:rPr>
              <a:t>Distribution of Draft Standards (see 6.1.3 of the SASB Operations Manual)</a:t>
            </a:r>
          </a:p>
          <a:p>
            <a:pPr lvl="3">
              <a:buSzPct val="150000"/>
            </a:pPr>
            <a:r>
              <a:rPr lang="en-US" sz="1867" dirty="0">
                <a:solidFill>
                  <a:schemeClr val="tx1"/>
                </a:solidFill>
                <a:hlinkClick r:id="rId3">
                  <a:extLst>
                    <a:ext uri="{A12FA001-AC4F-418D-AE19-62706E023703}">
                      <ahyp:hlinkClr xmlns:ahyp="http://schemas.microsoft.com/office/drawing/2018/hyperlinkcolor" val="tx"/>
                    </a:ext>
                  </a:extLst>
                </a:hlinkClick>
              </a:rPr>
              <a:t>https://standards.ieee.org/about/policies/opman/sect6.html</a:t>
            </a:r>
            <a:endParaRPr lang="en-US" sz="1867" dirty="0">
              <a:solidFill>
                <a:schemeClr val="tx1"/>
              </a:solidFill>
            </a:endParaRPr>
          </a:p>
          <a:p>
            <a:pPr lvl="2">
              <a:buSzPct val="150000"/>
            </a:pPr>
            <a:endParaRPr lang="en-US" altLang="en-US" sz="1867" dirty="0">
              <a:solidFill>
                <a:schemeClr val="tx1"/>
              </a:solidFill>
            </a:endParaRPr>
          </a:p>
        </p:txBody>
      </p:sp>
    </p:spTree>
    <p:extLst>
      <p:ext uri="{BB962C8B-B14F-4D97-AF65-F5344CB8AC3E}">
        <p14:creationId xmlns:p14="http://schemas.microsoft.com/office/powerpoint/2010/main" val="132038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304800" y="152400"/>
            <a:ext cx="8839200" cy="685800"/>
          </a:xfrm>
        </p:spPr>
        <p:txBody>
          <a:bodyPr/>
          <a:lstStyle/>
          <a:p>
            <a:r>
              <a:rPr lang="en-US" altLang="en-US" sz="3200" u="sng">
                <a:solidFill>
                  <a:schemeClr val="tx1"/>
                </a:solidFill>
                <a:latin typeface="Calibri" panose="020F0502020204030204" pitchFamily="34" charset="0"/>
                <a:ea typeface="Calibri" panose="020F0502020204030204" pitchFamily="34" charset="0"/>
                <a:cs typeface="Calibri" panose="020F0502020204030204" pitchFamily="34" charset="0"/>
              </a:rPr>
              <a:t>Participants have a duty to inform the IEEE</a:t>
            </a:r>
            <a:endParaRPr lang="en-US" altLang="en-US" sz="3200"/>
          </a:p>
        </p:txBody>
      </p:sp>
      <p:sp>
        <p:nvSpPr>
          <p:cNvPr id="8195" name="Rectangle 1027"/>
          <p:cNvSpPr>
            <a:spLocks noGrp="1" noChangeArrowheads="1"/>
          </p:cNvSpPr>
          <p:nvPr>
            <p:ph type="body" idx="1"/>
          </p:nvPr>
        </p:nvSpPr>
        <p:spPr>
          <a:xfrm>
            <a:off x="-17463" y="1447800"/>
            <a:ext cx="9144001" cy="4876800"/>
          </a:xfrm>
        </p:spPr>
        <p:txBody>
          <a:bodyPr/>
          <a:lstStyle/>
          <a:p>
            <a:pPr lvl="1">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Participants </a:t>
            </a:r>
            <a:r>
              <a:rPr lang="en-US" altLang="en-US" sz="2000" b="1" u="sng" dirty="0">
                <a:solidFill>
                  <a:schemeClr val="tx1"/>
                </a:solidFill>
                <a:latin typeface="Calibri" panose="020F0502020204030204" pitchFamily="34" charset="0"/>
                <a:cs typeface="Calibri" panose="020F0502020204030204" pitchFamily="34" charset="0"/>
              </a:rPr>
              <a:t>shall</a:t>
            </a:r>
            <a:r>
              <a:rPr lang="en-US" altLang="en-US" sz="2000"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sz="2000"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Participants </a:t>
            </a:r>
            <a:r>
              <a:rPr lang="en-US" altLang="en-US" sz="2000" b="1" u="sng" dirty="0">
                <a:solidFill>
                  <a:schemeClr val="tx1"/>
                </a:solidFill>
                <a:latin typeface="Calibri" panose="020F0502020204030204" pitchFamily="34" charset="0"/>
                <a:cs typeface="Calibri" panose="020F0502020204030204" pitchFamily="34" charset="0"/>
              </a:rPr>
              <a:t>should </a:t>
            </a:r>
            <a:r>
              <a:rPr lang="en-US" altLang="en-US" sz="2000"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sz="2000" b="1" dirty="0">
              <a:solidFill>
                <a:schemeClr val="tx1"/>
              </a:solidFill>
              <a:latin typeface="Calibri" panose="020F0502020204030204" pitchFamily="34" charset="0"/>
              <a:cs typeface="Calibri" panose="020F0502020204030204" pitchFamily="34" charset="0"/>
            </a:endParaRPr>
          </a:p>
          <a:p>
            <a:pPr marL="457200" lvl="1" indent="0" algn="ctr">
              <a:buFont typeface="Monotype Sorts"/>
              <a:buNone/>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8196" name="Text Box 1028"/>
          <p:cNvSpPr txBox="1">
            <a:spLocks noChangeArrowheads="1"/>
          </p:cNvSpPr>
          <p:nvPr/>
        </p:nvSpPr>
        <p:spPr bwMode="auto">
          <a:xfrm>
            <a:off x="413657" y="6016625"/>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#1</a:t>
            </a:r>
          </a:p>
        </p:txBody>
      </p:sp>
      <p:sp>
        <p:nvSpPr>
          <p:cNvPr id="2" name="Date Placeholder 1"/>
          <p:cNvSpPr>
            <a:spLocks noGrp="1"/>
          </p:cNvSpPr>
          <p:nvPr>
            <p:ph type="dt" sz="half" idx="10"/>
          </p:nvPr>
        </p:nvSpPr>
        <p:spPr/>
        <p:txBody>
          <a:bodyPr/>
          <a:lstStyle/>
          <a:p>
            <a:pPr>
              <a:defRPr/>
            </a:pPr>
            <a:fld id="{2862559E-7D4D-4350-9484-FDD164F2F42A}" type="datetime1">
              <a:rPr lang="en-US" smtClean="0"/>
              <a:t>11/4/19</a:t>
            </a:fld>
            <a:endParaRPr lang="en-US"/>
          </a:p>
        </p:txBody>
      </p:sp>
      <p:sp>
        <p:nvSpPr>
          <p:cNvPr id="3" name="Footer Placeholder 2"/>
          <p:cNvSpPr>
            <a:spLocks noGrp="1"/>
          </p:cNvSpPr>
          <p:nvPr>
            <p:ph type="ftr" sz="quarter" idx="11"/>
          </p:nvPr>
        </p:nvSpPr>
        <p:spPr/>
        <p:txBody>
          <a:bodyPr/>
          <a:lstStyle/>
          <a:p>
            <a:pPr>
              <a:defRPr/>
            </a:pPr>
            <a:r>
              <a:rPr lang="en-US"/>
              <a:t>Doc #: 5-18-0047-03-agen</a:t>
            </a:r>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11</a:t>
            </a:fld>
            <a:endParaRPr lang="en-US"/>
          </a:p>
        </p:txBody>
      </p:sp>
    </p:spTree>
    <p:extLst>
      <p:ext uri="{BB962C8B-B14F-4D97-AF65-F5344CB8AC3E}">
        <p14:creationId xmlns:p14="http://schemas.microsoft.com/office/powerpoint/2010/main" val="361321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990600"/>
          </a:xfrm>
        </p:spPr>
        <p:txBody>
          <a:bodyPr/>
          <a:lstStyle/>
          <a:p>
            <a:r>
              <a:rPr lang="en-US"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Ways to inform IEEE</a:t>
            </a:r>
            <a:endParaRPr lang="en-US" altLang="en-US" sz="3200" u="sng" dirty="0"/>
          </a:p>
        </p:txBody>
      </p:sp>
      <p:sp>
        <p:nvSpPr>
          <p:cNvPr id="9219" name="Rectangle 3"/>
          <p:cNvSpPr>
            <a:spLocks noGrp="1" noChangeArrowheads="1"/>
          </p:cNvSpPr>
          <p:nvPr>
            <p:ph type="body" idx="1"/>
          </p:nvPr>
        </p:nvSpPr>
        <p:spPr>
          <a:xfrm>
            <a:off x="838200" y="1603375"/>
            <a:ext cx="8001000" cy="3886200"/>
          </a:xfrm>
        </p:spPr>
        <p:txBody>
          <a:bodyPr/>
          <a:lstStyle/>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Cause an Letter of Assurance (LOA) to be submitted to the IEEE-SA (patcom@ieee.org); or</a:t>
            </a:r>
          </a:p>
          <a:p>
            <a:pPr marL="0" indent="0">
              <a:buSzPct val="150000"/>
              <a:buFont typeface="Monotype Sorts"/>
              <a:buNone/>
              <a:defRPr/>
            </a:pPr>
            <a:endParaRPr lang="en-US" altLang="en-US" sz="2000" b="1"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buFont typeface="Monotype Sorts"/>
              <a:buNone/>
              <a:defRPr/>
            </a:pPr>
            <a:endParaRPr lang="en-US" altLang="en-US" sz="2000" b="1"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b="1" dirty="0">
                <a:solidFill>
                  <a:schemeClr val="tx1"/>
                </a:solidFill>
                <a:latin typeface="Calibri" pitchFamily="34" charset="0"/>
                <a:cs typeface="Calibri" pitchFamily="34" charset="0"/>
              </a:rPr>
              <a:t>Speak up now and respond to this Call for Potentially Essential Patents</a:t>
            </a:r>
          </a:p>
          <a:p>
            <a:pPr marL="0" indent="0">
              <a:buFont typeface="Monotype Sorts"/>
              <a:buNone/>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b="1" dirty="0">
              <a:solidFill>
                <a:schemeClr val="tx1"/>
              </a:solidFill>
              <a:latin typeface="Calibri" pitchFamily="34" charset="0"/>
              <a:cs typeface="Calibri" pitchFamily="34" charset="0"/>
            </a:endParaRPr>
          </a:p>
        </p:txBody>
      </p:sp>
      <p:sp>
        <p:nvSpPr>
          <p:cNvPr id="9220" name="Text Box 6"/>
          <p:cNvSpPr txBox="1">
            <a:spLocks noChangeArrowheads="1"/>
          </p:cNvSpPr>
          <p:nvPr/>
        </p:nvSpPr>
        <p:spPr bwMode="auto">
          <a:xfrm>
            <a:off x="457200" y="5971449"/>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#2</a:t>
            </a:r>
            <a:endParaRPr lang="en-US" altLang="en-US" sz="2400" dirty="0">
              <a:solidFill>
                <a:schemeClr val="tx1"/>
              </a:solidFill>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fld id="{6BB2955E-F734-4E4B-A8F5-00FA6DF8980F}" type="datetime1">
              <a:rPr lang="en-US" smtClean="0"/>
              <a:t>11/4/19</a:t>
            </a:fld>
            <a:endParaRPr lang="en-US" dirty="0"/>
          </a:p>
        </p:txBody>
      </p:sp>
      <p:sp>
        <p:nvSpPr>
          <p:cNvPr id="3" name="Footer Placeholder 2"/>
          <p:cNvSpPr>
            <a:spLocks noGrp="1"/>
          </p:cNvSpPr>
          <p:nvPr>
            <p:ph type="ftr" sz="quarter" idx="11"/>
          </p:nvPr>
        </p:nvSpPr>
        <p:spPr/>
        <p:txBody>
          <a:bodyPr/>
          <a:lstStyle/>
          <a:p>
            <a:pPr>
              <a:defRPr/>
            </a:pPr>
            <a:r>
              <a:rPr lang="en-US"/>
              <a:t>Doc #: 5-18-0047-03-agen</a:t>
            </a:r>
            <a:endParaRPr lang="en-US" dirty="0"/>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12</a:t>
            </a:fld>
            <a:endParaRPr lang="en-US" dirty="0"/>
          </a:p>
        </p:txBody>
      </p:sp>
    </p:spTree>
    <p:extLst>
      <p:ext uri="{BB962C8B-B14F-4D97-AF65-F5344CB8AC3E}">
        <p14:creationId xmlns:p14="http://schemas.microsoft.com/office/powerpoint/2010/main" val="2193722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28600" y="26988"/>
            <a:ext cx="8686800" cy="1143000"/>
          </a:xfrm>
        </p:spPr>
        <p:txBody>
          <a:bodyPr/>
          <a:lstStyle/>
          <a:p>
            <a:r>
              <a:rPr lang="en-US"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Other guidelines for IEEE WG meetings</a:t>
            </a:r>
            <a:endParaRPr lang="en-US" altLang="en-US" sz="3200" dirty="0"/>
          </a:p>
        </p:txBody>
      </p:sp>
      <p:sp>
        <p:nvSpPr>
          <p:cNvPr id="10243" name="Rectangle 1027"/>
          <p:cNvSpPr>
            <a:spLocks noGrp="1" noChangeArrowheads="1"/>
          </p:cNvSpPr>
          <p:nvPr>
            <p:ph type="body" idx="1"/>
          </p:nvPr>
        </p:nvSpPr>
        <p:spPr>
          <a:xfrm>
            <a:off x="537369" y="1310987"/>
            <a:ext cx="7772400" cy="4114800"/>
          </a:xfrm>
        </p:spPr>
        <p:txBody>
          <a:bodyPr/>
          <a:lstStyle/>
          <a:p>
            <a:pPr>
              <a:lnSpc>
                <a:spcPct val="80000"/>
              </a:lnSpc>
              <a:spcAft>
                <a:spcPct val="40000"/>
              </a:spcAft>
              <a:buSzPct val="150000"/>
              <a:buFont typeface="Arial" panose="020B0604020202020204" pitchFamily="34" charset="0"/>
              <a:buChar char="•"/>
              <a:defRPr/>
            </a:pPr>
            <a:r>
              <a:rPr lang="en-US" altLang="en-US" sz="2000" b="1"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b="1" dirty="0">
                <a:solidFill>
                  <a:schemeClr val="tx1"/>
                </a:solidFill>
                <a:latin typeface="Calibri" panose="020F0502020204030204" pitchFamily="34" charset="0"/>
                <a:cs typeface="Calibri" panose="020F0502020204030204" pitchFamily="34" charset="0"/>
              </a:rPr>
              <a:t>---------------------------------------------------------------   </a:t>
            </a:r>
            <a:endParaRPr lang="en-US" altLang="en-US" sz="1400" b="1"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b="1" dirty="0">
                <a:solidFill>
                  <a:schemeClr val="tx1"/>
                </a:solidFill>
                <a:latin typeface="Calibri" panose="020F0502020204030204" pitchFamily="34" charset="0"/>
                <a:cs typeface="Calibri" panose="020F0502020204030204" pitchFamily="34" charset="0"/>
              </a:rPr>
              <a:t>For more details, see </a:t>
            </a:r>
            <a:r>
              <a:rPr lang="en-US" altLang="en-US" sz="14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b="1" dirty="0">
                <a:solidFill>
                  <a:schemeClr val="tx1"/>
                </a:solidFill>
                <a:latin typeface="Calibri" panose="020F0502020204030204" pitchFamily="34" charset="0"/>
                <a:cs typeface="Calibri" panose="020F0502020204030204" pitchFamily="34" charset="0"/>
              </a:rPr>
              <a:t>, clause 5.3.10 and </a:t>
            </a:r>
            <a:br>
              <a:rPr lang="en-US" altLang="en-US" sz="1400" b="1" dirty="0">
                <a:solidFill>
                  <a:schemeClr val="tx1"/>
                </a:solidFill>
                <a:latin typeface="Calibri" panose="020F0502020204030204" pitchFamily="34" charset="0"/>
                <a:cs typeface="Calibri" panose="020F0502020204030204" pitchFamily="34" charset="0"/>
              </a:rPr>
            </a:br>
            <a:r>
              <a:rPr lang="en-US" altLang="en-US" sz="14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b="1" dirty="0">
                <a:solidFill>
                  <a:schemeClr val="tx1"/>
                </a:solidFill>
                <a:latin typeface="Calibri" panose="020F0502020204030204" pitchFamily="34" charset="0"/>
                <a:cs typeface="Calibri" panose="020F0502020204030204" pitchFamily="34" charset="0"/>
              </a:rPr>
              <a:t>at http://standards.ieee.org/develop/policies/antitrust.pdf</a:t>
            </a:r>
          </a:p>
        </p:txBody>
      </p:sp>
      <p:sp>
        <p:nvSpPr>
          <p:cNvPr id="10244" name="Text Box 1028"/>
          <p:cNvSpPr txBox="1">
            <a:spLocks noChangeArrowheads="1"/>
          </p:cNvSpPr>
          <p:nvPr/>
        </p:nvSpPr>
        <p:spPr bwMode="auto">
          <a:xfrm>
            <a:off x="407126" y="6078537"/>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#3</a:t>
            </a:r>
          </a:p>
        </p:txBody>
      </p:sp>
      <p:sp>
        <p:nvSpPr>
          <p:cNvPr id="2" name="Date Placeholder 1"/>
          <p:cNvSpPr>
            <a:spLocks noGrp="1"/>
          </p:cNvSpPr>
          <p:nvPr>
            <p:ph type="dt" sz="half" idx="10"/>
          </p:nvPr>
        </p:nvSpPr>
        <p:spPr/>
        <p:txBody>
          <a:bodyPr/>
          <a:lstStyle/>
          <a:p>
            <a:pPr>
              <a:defRPr/>
            </a:pPr>
            <a:fld id="{B8D4BAC2-18B6-4671-9019-730B0BA5EDCF}" type="datetime1">
              <a:rPr lang="en-US" smtClean="0"/>
              <a:t>11/4/19</a:t>
            </a:fld>
            <a:endParaRPr lang="en-US" dirty="0"/>
          </a:p>
        </p:txBody>
      </p:sp>
      <p:sp>
        <p:nvSpPr>
          <p:cNvPr id="3" name="Footer Placeholder 2"/>
          <p:cNvSpPr>
            <a:spLocks noGrp="1"/>
          </p:cNvSpPr>
          <p:nvPr>
            <p:ph type="ftr" sz="quarter" idx="11"/>
          </p:nvPr>
        </p:nvSpPr>
        <p:spPr/>
        <p:txBody>
          <a:bodyPr/>
          <a:lstStyle/>
          <a:p>
            <a:pPr>
              <a:defRPr/>
            </a:pPr>
            <a:r>
              <a:rPr lang="en-US"/>
              <a:t>Doc #: 5-18-0047-03-agen</a:t>
            </a:r>
            <a:endParaRPr lang="en-US" dirty="0"/>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13</a:t>
            </a:fld>
            <a:endParaRPr lang="en-US" dirty="0"/>
          </a:p>
        </p:txBody>
      </p:sp>
    </p:spTree>
    <p:extLst>
      <p:ext uri="{BB962C8B-B14F-4D97-AF65-F5344CB8AC3E}">
        <p14:creationId xmlns:p14="http://schemas.microsoft.com/office/powerpoint/2010/main" val="138709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458200" cy="609600"/>
          </a:xfrm>
        </p:spPr>
        <p:txBody>
          <a:bodyPr/>
          <a:lstStyle/>
          <a:p>
            <a:r>
              <a:rPr lang="en-GB" altLang="en-US" sz="3200" u="sng" dirty="0">
                <a:solidFill>
                  <a:schemeClr val="tx1"/>
                </a:solidFill>
                <a:latin typeface="Calibri" panose="020F0502020204030204" pitchFamily="34" charset="0"/>
                <a:ea typeface="Calibri" panose="020F0502020204030204" pitchFamily="34" charset="0"/>
                <a:cs typeface="Calibri" panose="020F0502020204030204" pitchFamily="34" charset="0"/>
              </a:rPr>
              <a:t>Patent-related information</a:t>
            </a:r>
            <a:endParaRPr lang="en-US" altLang="en-US" sz="3200" u="sng" dirty="0"/>
          </a:p>
        </p:txBody>
      </p:sp>
      <p:sp>
        <p:nvSpPr>
          <p:cNvPr id="1126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dirty="0">
              <a:latin typeface="Helvetica" panose="020B0604020202020204" pitchFamily="34" charset="0"/>
            </a:endParaRPr>
          </a:p>
        </p:txBody>
      </p:sp>
      <p:sp>
        <p:nvSpPr>
          <p:cNvPr id="11268" name="Rectangle 4"/>
          <p:cNvSpPr>
            <a:spLocks noChangeArrowheads="1"/>
          </p:cNvSpPr>
          <p:nvPr/>
        </p:nvSpPr>
        <p:spPr bwMode="auto">
          <a:xfrm>
            <a:off x="304800" y="1425575"/>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(http://standards.ieee.org/develop/policies/bylaws/sect6-7.html#6)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(http://standards.ieee.org/develop/policies/opman/sect6.html#6.3)</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http://standards.ieee.org/about/sasb/patcom/materials.html</a:t>
            </a: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269" name="Text Box 7"/>
          <p:cNvSpPr txBox="1">
            <a:spLocks noChangeArrowheads="1"/>
          </p:cNvSpPr>
          <p:nvPr/>
        </p:nvSpPr>
        <p:spPr bwMode="auto">
          <a:xfrm>
            <a:off x="381000" y="6081712"/>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spcBef>
                <a:spcPct val="0"/>
              </a:spcBef>
              <a:buClrTx/>
              <a:buSzTx/>
              <a:buFontTx/>
              <a:buNone/>
            </a:pPr>
            <a:r>
              <a:rPr lang="en-US" altLang="en-US" sz="1800" b="1" u="sng" dirty="0">
                <a:solidFill>
                  <a:schemeClr val="tx1"/>
                </a:solidFill>
                <a:latin typeface="Times New Roman" panose="02020603050405020304" pitchFamily="18" charset="0"/>
              </a:rPr>
              <a:t>Slide #4</a:t>
            </a:r>
            <a:endParaRPr lang="en-US" altLang="en-US" sz="2400" dirty="0">
              <a:solidFill>
                <a:schemeClr val="tx1"/>
              </a:solidFill>
              <a:latin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fld id="{6A513AB9-7729-4854-899E-DADF6FA20B42}" type="datetime1">
              <a:rPr lang="en-US" smtClean="0"/>
              <a:t>11/4/19</a:t>
            </a:fld>
            <a:endParaRPr lang="en-US" dirty="0"/>
          </a:p>
        </p:txBody>
      </p:sp>
      <p:sp>
        <p:nvSpPr>
          <p:cNvPr id="3" name="Footer Placeholder 2"/>
          <p:cNvSpPr>
            <a:spLocks noGrp="1"/>
          </p:cNvSpPr>
          <p:nvPr>
            <p:ph type="ftr" sz="quarter" idx="11"/>
          </p:nvPr>
        </p:nvSpPr>
        <p:spPr/>
        <p:txBody>
          <a:bodyPr/>
          <a:lstStyle/>
          <a:p>
            <a:pPr>
              <a:defRPr/>
            </a:pPr>
            <a:r>
              <a:rPr lang="en-US"/>
              <a:t>Doc #: 5-18-0047-03-agen</a:t>
            </a:r>
            <a:endParaRPr lang="en-US" dirty="0"/>
          </a:p>
        </p:txBody>
      </p:sp>
      <p:sp>
        <p:nvSpPr>
          <p:cNvPr id="4" name="Slide Number Placeholder 3"/>
          <p:cNvSpPr>
            <a:spLocks noGrp="1"/>
          </p:cNvSpPr>
          <p:nvPr>
            <p:ph type="sldNum" sz="quarter" idx="12"/>
          </p:nvPr>
        </p:nvSpPr>
        <p:spPr/>
        <p:txBody>
          <a:bodyPr/>
          <a:lstStyle/>
          <a:p>
            <a:pPr>
              <a:defRPr/>
            </a:pPr>
            <a:fld id="{986769F2-C589-4C46-B9E8-371DE6369B6E}" type="slidenum">
              <a:rPr lang="en-US" smtClean="0"/>
              <a:pPr>
                <a:defRPr/>
              </a:pPr>
              <a:t>14</a:t>
            </a:fld>
            <a:endParaRPr lang="en-US" dirty="0"/>
          </a:p>
        </p:txBody>
      </p:sp>
    </p:spTree>
    <p:extLst>
      <p:ext uri="{BB962C8B-B14F-4D97-AF65-F5344CB8AC3E}">
        <p14:creationId xmlns:p14="http://schemas.microsoft.com/office/powerpoint/2010/main" val="19751013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dirty="0"/>
              <a:t>Minutes for approval</a:t>
            </a:r>
          </a:p>
        </p:txBody>
      </p:sp>
      <p:sp>
        <p:nvSpPr>
          <p:cNvPr id="12291" name="Content Placeholder 2"/>
          <p:cNvSpPr>
            <a:spLocks noGrp="1"/>
          </p:cNvSpPr>
          <p:nvPr>
            <p:ph idx="1"/>
          </p:nvPr>
        </p:nvSpPr>
        <p:spPr/>
        <p:txBody>
          <a:bodyPr/>
          <a:lstStyle/>
          <a:p>
            <a:r>
              <a:rPr dirty="0"/>
              <a:t>Motion to approve </a:t>
            </a:r>
            <a:r>
              <a:rPr lang="en-US" dirty="0">
                <a:solidFill>
                  <a:schemeClr val="tx1"/>
                </a:solidFill>
              </a:rPr>
              <a:t>9/6/19</a:t>
            </a:r>
            <a:r>
              <a:rPr lang="en-US" dirty="0"/>
              <a:t> </a:t>
            </a:r>
            <a:r>
              <a:rPr dirty="0"/>
              <a:t>WG minutes contained in </a:t>
            </a:r>
            <a:r>
              <a:rPr lang="en-US" dirty="0">
                <a:solidFill>
                  <a:schemeClr val="tx1"/>
                </a:solidFill>
              </a:rPr>
              <a:t>Doc #: 5-19-00</a:t>
            </a:r>
            <a:r>
              <a:rPr lang="en-US" dirty="0">
                <a:solidFill>
                  <a:srgbClr val="FF0000"/>
                </a:solidFill>
              </a:rPr>
              <a:t>XX</a:t>
            </a:r>
            <a:r>
              <a:rPr lang="en-US" dirty="0">
                <a:solidFill>
                  <a:schemeClr val="tx1"/>
                </a:solidFill>
              </a:rPr>
              <a:t>-00-mins</a:t>
            </a:r>
            <a:endParaRPr dirty="0">
              <a:solidFill>
                <a:schemeClr val="tx1"/>
              </a:solidFill>
            </a:endParaRPr>
          </a:p>
          <a:p>
            <a:pPr marL="0" indent="0" eaLnBrk="1" fontAlgn="auto" hangingPunct="1">
              <a:lnSpc>
                <a:spcPct val="115000"/>
              </a:lnSpc>
              <a:spcBef>
                <a:spcPts val="0"/>
              </a:spcBef>
              <a:spcAft>
                <a:spcPts val="0"/>
              </a:spcAft>
              <a:buNone/>
              <a:defRPr/>
            </a:pPr>
            <a:endParaRPr lang="en-US" dirty="0"/>
          </a:p>
          <a:p>
            <a:pPr>
              <a:lnSpc>
                <a:spcPct val="115000"/>
              </a:lnSpc>
              <a:defRPr/>
            </a:pPr>
            <a:r>
              <a:rPr lang="en-US" dirty="0"/>
              <a:t>Mover: 	  </a:t>
            </a:r>
          </a:p>
          <a:p>
            <a:r>
              <a:rPr dirty="0"/>
              <a:t>Second:</a:t>
            </a:r>
          </a:p>
          <a:p>
            <a:r>
              <a:rPr lang="en-US" dirty="0"/>
              <a:t>Vote:</a:t>
            </a:r>
          </a:p>
          <a:p>
            <a:endParaRPr lang="en-US" dirty="0"/>
          </a:p>
          <a:p>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FF571E3A-C8A8-2540-BC62-FE3196F92AFD}" type="datetime1">
              <a:rPr lang="en-US" smtClean="0"/>
              <a:t>11/4/19</a:t>
            </a:fld>
            <a:endParaRPr lang="en-US" dirty="0"/>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7FE86D48-55D4-4832-AD65-0E7A90F87B93}" type="slidenum">
              <a:rPr lang="en-US" smtClean="0"/>
              <a:pPr>
                <a:defRPr/>
              </a:pPr>
              <a:t>15</a:t>
            </a:fld>
            <a:endParaRPr lang="en-US" dirty="0"/>
          </a:p>
        </p:txBody>
      </p:sp>
      <p:sp>
        <p:nvSpPr>
          <p:cNvPr id="12295" name="Rectangle 2"/>
          <p:cNvSpPr>
            <a:spLocks noChangeArrowheads="1"/>
          </p:cNvSpPr>
          <p:nvPr/>
        </p:nvSpPr>
        <p:spPr bwMode="auto">
          <a:xfrm>
            <a:off x="220980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dirty="0"/>
          </a:p>
        </p:txBody>
      </p:sp>
    </p:spTree>
    <p:extLst>
      <p:ext uri="{BB962C8B-B14F-4D97-AF65-F5344CB8AC3E}">
        <p14:creationId xmlns:p14="http://schemas.microsoft.com/office/powerpoint/2010/main" val="3164434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dirty="0"/>
              <a:t>Minutes for approval</a:t>
            </a:r>
          </a:p>
        </p:txBody>
      </p:sp>
      <p:sp>
        <p:nvSpPr>
          <p:cNvPr id="12291" name="Content Placeholder 2"/>
          <p:cNvSpPr>
            <a:spLocks noGrp="1"/>
          </p:cNvSpPr>
          <p:nvPr>
            <p:ph idx="1"/>
          </p:nvPr>
        </p:nvSpPr>
        <p:spPr/>
        <p:txBody>
          <a:bodyPr/>
          <a:lstStyle/>
          <a:p>
            <a:r>
              <a:rPr dirty="0"/>
              <a:t>Motion to approve </a:t>
            </a:r>
            <a:r>
              <a:rPr lang="en-US" dirty="0">
                <a:solidFill>
                  <a:schemeClr val="tx1"/>
                </a:solidFill>
              </a:rPr>
              <a:t>10/4/19</a:t>
            </a:r>
            <a:r>
              <a:rPr lang="en-US" dirty="0"/>
              <a:t> </a:t>
            </a:r>
            <a:r>
              <a:rPr dirty="0"/>
              <a:t>WG minutes contained in </a:t>
            </a:r>
            <a:r>
              <a:rPr lang="en-US" dirty="0">
                <a:solidFill>
                  <a:schemeClr val="tx1"/>
                </a:solidFill>
              </a:rPr>
              <a:t>Doc #: 5-19-00</a:t>
            </a:r>
            <a:r>
              <a:rPr lang="en-US" dirty="0">
                <a:solidFill>
                  <a:srgbClr val="FF0000"/>
                </a:solidFill>
              </a:rPr>
              <a:t>XX</a:t>
            </a:r>
            <a:r>
              <a:rPr lang="en-US" dirty="0">
                <a:solidFill>
                  <a:schemeClr val="tx1"/>
                </a:solidFill>
              </a:rPr>
              <a:t>-00-mins</a:t>
            </a:r>
            <a:endParaRPr dirty="0">
              <a:solidFill>
                <a:schemeClr val="tx1"/>
              </a:solidFill>
            </a:endParaRPr>
          </a:p>
          <a:p>
            <a:pPr marL="0" indent="0" eaLnBrk="1" fontAlgn="auto" hangingPunct="1">
              <a:lnSpc>
                <a:spcPct val="115000"/>
              </a:lnSpc>
              <a:spcBef>
                <a:spcPts val="0"/>
              </a:spcBef>
              <a:spcAft>
                <a:spcPts val="0"/>
              </a:spcAft>
              <a:buNone/>
              <a:defRPr/>
            </a:pPr>
            <a:endParaRPr lang="en-US" dirty="0"/>
          </a:p>
          <a:p>
            <a:pPr>
              <a:lnSpc>
                <a:spcPct val="115000"/>
              </a:lnSpc>
              <a:defRPr/>
            </a:pPr>
            <a:r>
              <a:rPr lang="en-US" dirty="0"/>
              <a:t>Mover: 	  </a:t>
            </a:r>
          </a:p>
          <a:p>
            <a:r>
              <a:rPr dirty="0"/>
              <a:t>Second:</a:t>
            </a:r>
          </a:p>
          <a:p>
            <a:r>
              <a:rPr lang="en-US" dirty="0"/>
              <a:t>Vote:</a:t>
            </a:r>
          </a:p>
          <a:p>
            <a:endParaRPr lang="en-US" dirty="0"/>
          </a:p>
          <a:p>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FF571E3A-C8A8-2540-BC62-FE3196F92AFD}" type="datetime1">
              <a:rPr lang="en-US" smtClean="0"/>
              <a:t>11/4/19</a:t>
            </a:fld>
            <a:endParaRPr lang="en-US" dirty="0"/>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7FE86D48-55D4-4832-AD65-0E7A90F87B93}" type="slidenum">
              <a:rPr lang="en-US" smtClean="0"/>
              <a:pPr>
                <a:defRPr/>
              </a:pPr>
              <a:t>16</a:t>
            </a:fld>
            <a:endParaRPr lang="en-US" dirty="0"/>
          </a:p>
        </p:txBody>
      </p:sp>
      <p:sp>
        <p:nvSpPr>
          <p:cNvPr id="12295" name="Rectangle 2"/>
          <p:cNvSpPr>
            <a:spLocks noChangeArrowheads="1"/>
          </p:cNvSpPr>
          <p:nvPr/>
        </p:nvSpPr>
        <p:spPr bwMode="auto">
          <a:xfrm>
            <a:off x="220980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dirty="0"/>
          </a:p>
        </p:txBody>
      </p:sp>
    </p:spTree>
    <p:extLst>
      <p:ext uri="{BB962C8B-B14F-4D97-AF65-F5344CB8AC3E}">
        <p14:creationId xmlns:p14="http://schemas.microsoft.com/office/powerpoint/2010/main" val="1478240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 for 1900.5.</a:t>
            </a:r>
            <a:r>
              <a:rPr lang="en-US" dirty="0"/>
              <a:t>1</a:t>
            </a:r>
            <a:endParaRPr dirty="0"/>
          </a:p>
        </p:txBody>
      </p:sp>
      <p:sp>
        <p:nvSpPr>
          <p:cNvPr id="14339" name="Content Placeholder 2"/>
          <p:cNvSpPr>
            <a:spLocks noGrp="1"/>
          </p:cNvSpPr>
          <p:nvPr>
            <p:ph idx="1"/>
          </p:nvPr>
        </p:nvSpPr>
        <p:spPr>
          <a:xfrm>
            <a:off x="444672" y="1066800"/>
            <a:ext cx="8229600" cy="5105400"/>
          </a:xfrm>
        </p:spPr>
        <p:txBody>
          <a:bodyPr/>
          <a:lstStyle/>
          <a:p>
            <a:r>
              <a:rPr lang="en-US" sz="1600" dirty="0"/>
              <a:t>10/4/19</a:t>
            </a:r>
          </a:p>
          <a:p>
            <a:pPr lvl="1"/>
            <a:r>
              <a:rPr lang="en-US" sz="1200" dirty="0"/>
              <a:t>Reinhard to delivered a final draft of 1900.5.1 on  9/17/19</a:t>
            </a:r>
          </a:p>
          <a:p>
            <a:pPr lvl="1"/>
            <a:r>
              <a:rPr lang="en-US" sz="1200" dirty="0"/>
              <a:t>Jenn helped Reinhard obtain IEEE approval for the use of any copyrights material in the draft.</a:t>
            </a:r>
          </a:p>
          <a:p>
            <a:pPr lvl="1"/>
            <a:r>
              <a:rPr lang="en-US" sz="1200" dirty="0"/>
              <a:t>Reinhard obtained W3C approval for use of any of their copyright material in the draft.</a:t>
            </a:r>
          </a:p>
          <a:p>
            <a:pPr lvl="1"/>
            <a:r>
              <a:rPr lang="en-US" sz="1200" dirty="0"/>
              <a:t>Tony submitted that draft to MEC on 9/18/19</a:t>
            </a:r>
          </a:p>
          <a:p>
            <a:pPr lvl="1"/>
            <a:r>
              <a:rPr lang="en-US" sz="1200" dirty="0"/>
              <a:t>Tony to initiated the start of the 30 day ballot invitation on 9/16/19</a:t>
            </a:r>
          </a:p>
          <a:p>
            <a:pPr lvl="1"/>
            <a:r>
              <a:rPr lang="en-US" sz="1200" dirty="0"/>
              <a:t>Tony distributed the draft and initiated 1900.5 WG letter ballot for a NLT 10/5/19 response to begin a sponsor ballot on 9/21/19</a:t>
            </a:r>
          </a:p>
          <a:p>
            <a:pPr lvl="1"/>
            <a:r>
              <a:rPr lang="en-US" sz="1200" dirty="0"/>
              <a:t>Oliver to initiate a 1900 letter ballot for approval to begin sponsor ballot as soon as the 1900.5 WG letter ballot achieves 2/3 approval</a:t>
            </a:r>
          </a:p>
          <a:p>
            <a:pPr lvl="1"/>
            <a:r>
              <a:rPr lang="en-US" sz="1200" dirty="0"/>
              <a:t>Reinhard to address any MEC comments on the draft as they come in</a:t>
            </a:r>
          </a:p>
          <a:p>
            <a:pPr lvl="1"/>
            <a:r>
              <a:rPr lang="en-US" sz="1200" dirty="0"/>
              <a:t>Tony to take whatever other steps are necessary to ensure that sponsor ballot opens by 10/16/19 </a:t>
            </a:r>
          </a:p>
          <a:p>
            <a:r>
              <a:rPr lang="en-US" sz="1600" dirty="0"/>
              <a:t>11/7/19</a:t>
            </a:r>
          </a:p>
          <a:p>
            <a:pPr lvl="1"/>
            <a:r>
              <a:rPr lang="en-US" sz="1200" dirty="0"/>
              <a:t>1900.5 WG Letter Ballot to being Sponsor Ballot completed 10/7/19, final tally was 14 approve and 1 abstain</a:t>
            </a:r>
          </a:p>
          <a:p>
            <a:pPr lvl="1"/>
            <a:r>
              <a:rPr lang="en-US" sz="1200" dirty="0"/>
              <a:t>1900 Letter Ballot on Moving P1900.5.1 Draft 1.0 to Sponsor Ballot completed 10/26/19, final tally was 6 approve and 1 abstain</a:t>
            </a:r>
          </a:p>
          <a:p>
            <a:pPr lvl="1"/>
            <a:r>
              <a:rPr lang="en-US" sz="1200" dirty="0"/>
              <a:t>Sponsor Ballot Group formed 10/17/19</a:t>
            </a:r>
          </a:p>
          <a:p>
            <a:pPr lvl="1"/>
            <a:r>
              <a:rPr lang="en-US" sz="1200" dirty="0"/>
              <a:t>MEC provided comments 10/22/19</a:t>
            </a:r>
          </a:p>
          <a:p>
            <a:pPr lvl="1"/>
            <a:r>
              <a:rPr lang="en-US" sz="1200" dirty="0"/>
              <a:t>Reinhard addressed MEC comments </a:t>
            </a:r>
            <a:r>
              <a:rPr lang="en-US" sz="1200" dirty="0">
                <a:solidFill>
                  <a:srgbClr val="FF0000"/>
                </a:solidFill>
              </a:rPr>
              <a:t>11/4/19</a:t>
            </a:r>
          </a:p>
          <a:p>
            <a:pPr lvl="1"/>
            <a:r>
              <a:rPr lang="en-US" sz="1200" dirty="0"/>
              <a:t>Sponsor Ballot Initiated </a:t>
            </a:r>
            <a:r>
              <a:rPr lang="en-US" sz="1200" dirty="0">
                <a:solidFill>
                  <a:srgbClr val="FF0000"/>
                </a:solidFill>
              </a:rPr>
              <a:t>11/5/19</a:t>
            </a:r>
          </a:p>
          <a:p>
            <a:pPr lvl="1"/>
            <a:r>
              <a:rPr lang="en-US" sz="1200" dirty="0"/>
              <a:t>NESCOM consideration for one year PAR extension 11/7/19</a:t>
            </a:r>
          </a:p>
          <a:p>
            <a:pPr lvl="1"/>
            <a:endParaRPr lang="en-US" sz="100" dirty="0"/>
          </a:p>
          <a:p>
            <a:pPr lvl="1"/>
            <a:endParaRPr lang="en-US" sz="1200" dirty="0"/>
          </a:p>
          <a:p>
            <a:pPr lvl="1"/>
            <a:endParaRPr lang="en-US" sz="1400" dirty="0"/>
          </a:p>
          <a:p>
            <a:pPr lvl="1"/>
            <a:endParaRPr lang="en-US" sz="1800" dirty="0"/>
          </a:p>
        </p:txBody>
      </p:sp>
      <p:sp>
        <p:nvSpPr>
          <p:cNvPr id="4" name="Date Placeholder 3"/>
          <p:cNvSpPr>
            <a:spLocks noGrp="1"/>
          </p:cNvSpPr>
          <p:nvPr>
            <p:ph type="dt" sz="quarter" idx="10"/>
          </p:nvPr>
        </p:nvSpPr>
        <p:spPr>
          <a:xfrm>
            <a:off x="457200" y="6448425"/>
            <a:ext cx="2133600" cy="365125"/>
          </a:xfrm>
        </p:spPr>
        <p:txBody>
          <a:bodyPr/>
          <a:lstStyle/>
          <a:p>
            <a:pPr>
              <a:defRPr/>
            </a:pPr>
            <a:fld id="{BFDE7C1F-842A-C145-8B7D-DE8E41C09E47}" type="datetime1">
              <a:rPr lang="en-US" smtClean="0"/>
              <a:t>11/4/19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17</a:t>
            </a:fld>
            <a:endParaRPr lang="en-US"/>
          </a:p>
        </p:txBody>
      </p:sp>
    </p:spTree>
    <p:extLst>
      <p:ext uri="{BB962C8B-B14F-4D97-AF65-F5344CB8AC3E}">
        <p14:creationId xmlns:p14="http://schemas.microsoft.com/office/powerpoint/2010/main" val="2468285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81000" y="1447800"/>
            <a:ext cx="8458200" cy="4525963"/>
          </a:xfrm>
        </p:spPr>
        <p:txBody>
          <a:bodyPr/>
          <a:lstStyle/>
          <a:p>
            <a:r>
              <a:rPr altLang="en-US" sz="1400" dirty="0"/>
              <a:t>Full review of drafting				3/17 </a:t>
            </a:r>
            <a:r>
              <a:rPr altLang="en-US" sz="1400" dirty="0">
                <a:solidFill>
                  <a:schemeClr val="tx2"/>
                </a:solidFill>
              </a:rPr>
              <a:t>√</a:t>
            </a:r>
          </a:p>
          <a:p>
            <a:r>
              <a:rPr altLang="en-US" sz="1400" dirty="0"/>
              <a:t>First WG Ballot					</a:t>
            </a:r>
            <a:r>
              <a:rPr lang="en-US" altLang="en-US" sz="1400" dirty="0"/>
              <a:t>2/19 </a:t>
            </a:r>
            <a:r>
              <a:rPr lang="en-US" altLang="en-US" sz="1400" dirty="0">
                <a:solidFill>
                  <a:schemeClr val="tx2"/>
                </a:solidFill>
              </a:rPr>
              <a:t>√</a:t>
            </a:r>
            <a:r>
              <a:rPr lang="en-US" altLang="en-US" sz="1400" dirty="0"/>
              <a:t> 	</a:t>
            </a:r>
            <a:endParaRPr lang="en-US" altLang="en-US" sz="1400" b="1" dirty="0">
              <a:solidFill>
                <a:srgbClr val="FF0000"/>
              </a:solidFill>
            </a:endParaRPr>
          </a:p>
          <a:p>
            <a:r>
              <a:rPr lang="en-US" altLang="en-US" sz="1400" dirty="0"/>
              <a:t>WG Recirc					10/19 </a:t>
            </a:r>
            <a:r>
              <a:rPr lang="en-US" altLang="en-US" sz="1400" dirty="0">
                <a:solidFill>
                  <a:schemeClr val="tx2"/>
                </a:solidFill>
              </a:rPr>
              <a:t>√</a:t>
            </a:r>
            <a:endParaRPr lang="en-US" altLang="en-US" sz="1400" dirty="0"/>
          </a:p>
          <a:p>
            <a:r>
              <a:rPr altLang="en-US" sz="1400" dirty="0"/>
              <a:t>Sponsor Ballot					</a:t>
            </a:r>
            <a:r>
              <a:rPr lang="en-US" altLang="en-US" sz="1400" dirty="0"/>
              <a:t>11</a:t>
            </a:r>
            <a:r>
              <a:rPr altLang="en-US" sz="1400" dirty="0"/>
              <a:t>/1</a:t>
            </a:r>
            <a:r>
              <a:rPr lang="en-US" altLang="en-US" sz="1400" dirty="0"/>
              <a:t>9 </a:t>
            </a:r>
            <a:r>
              <a:rPr lang="en-US" altLang="en-US" sz="1400" dirty="0">
                <a:solidFill>
                  <a:srgbClr val="FF0000"/>
                </a:solidFill>
              </a:rPr>
              <a:t>√</a:t>
            </a:r>
            <a:r>
              <a:rPr lang="en-US" altLang="en-US" sz="1400" dirty="0">
                <a:solidFill>
                  <a:schemeClr val="tx2"/>
                </a:solidFill>
              </a:rPr>
              <a:t> </a:t>
            </a:r>
            <a:r>
              <a:rPr lang="en-US" altLang="en-US" sz="1400" b="1" dirty="0"/>
              <a:t>	</a:t>
            </a:r>
            <a:r>
              <a:rPr lang="en-US" altLang="en-US" sz="1400" dirty="0">
                <a:solidFill>
                  <a:srgbClr val="FF0000"/>
                </a:solidFill>
              </a:rPr>
              <a:t>(Prior to PAR Extension)</a:t>
            </a:r>
            <a:endParaRPr altLang="en-US" sz="1400" b="1" dirty="0"/>
          </a:p>
          <a:p>
            <a:r>
              <a:rPr altLang="en-US" sz="1400" dirty="0"/>
              <a:t>Sponsor Recirc					</a:t>
            </a:r>
            <a:r>
              <a:rPr lang="en-US" altLang="en-US" sz="1400" dirty="0"/>
              <a:t>2</a:t>
            </a:r>
            <a:r>
              <a:rPr altLang="en-US" sz="1400" dirty="0"/>
              <a:t>/</a:t>
            </a:r>
            <a:r>
              <a:rPr lang="en-US" altLang="en-US" sz="1400" dirty="0"/>
              <a:t>20</a:t>
            </a:r>
            <a:endParaRPr altLang="en-US" sz="1400" dirty="0"/>
          </a:p>
          <a:p>
            <a:r>
              <a:rPr altLang="en-US" sz="1400" dirty="0"/>
              <a:t>Sponsor Recirc 2					</a:t>
            </a:r>
            <a:r>
              <a:rPr lang="en-US" altLang="en-US" sz="1400" dirty="0"/>
              <a:t>5</a:t>
            </a:r>
            <a:r>
              <a:rPr altLang="en-US" sz="1400" dirty="0"/>
              <a:t>/</a:t>
            </a:r>
            <a:r>
              <a:rPr lang="en-US" altLang="en-US" sz="1400" dirty="0"/>
              <a:t>20</a:t>
            </a:r>
            <a:endParaRPr altLang="en-US" sz="1400" dirty="0"/>
          </a:p>
          <a:p>
            <a:r>
              <a:rPr altLang="en-US" sz="1400" dirty="0"/>
              <a:t>Submit to REVCOM					</a:t>
            </a:r>
            <a:r>
              <a:rPr lang="en-US" altLang="en-US" sz="1400" dirty="0"/>
              <a:t>8</a:t>
            </a:r>
            <a:r>
              <a:rPr altLang="en-US" sz="1400" dirty="0"/>
              <a:t>/</a:t>
            </a:r>
            <a:r>
              <a:rPr lang="en-US" altLang="en-US" sz="1400" dirty="0"/>
              <a:t>20</a:t>
            </a:r>
            <a:endParaRPr lang="en-US" altLang="en-US" sz="1400" b="1" dirty="0">
              <a:solidFill>
                <a:srgbClr val="FF0000"/>
              </a:solidFill>
            </a:endParaRPr>
          </a:p>
          <a:p>
            <a:endParaRPr altLang="en-US" sz="200" dirty="0"/>
          </a:p>
          <a:p>
            <a:r>
              <a:rPr lang="en-US" altLang="en-US" sz="1400" dirty="0"/>
              <a:t>  							</a:t>
            </a:r>
            <a:endParaRPr lang="en-US" altLang="en-US" sz="1400" b="1" dirty="0">
              <a:solidFill>
                <a:srgbClr val="FF0000"/>
              </a:solidFill>
            </a:endParaRPr>
          </a:p>
          <a:p>
            <a:endParaRPr altLang="en-US" sz="1400" dirty="0"/>
          </a:p>
          <a:p>
            <a:endParaRPr altLang="en-US" sz="1400" dirty="0"/>
          </a:p>
        </p:txBody>
      </p:sp>
      <p:sp>
        <p:nvSpPr>
          <p:cNvPr id="13314" name="Title 1"/>
          <p:cNvSpPr>
            <a:spLocks noGrp="1"/>
          </p:cNvSpPr>
          <p:nvPr>
            <p:ph type="title"/>
          </p:nvPr>
        </p:nvSpPr>
        <p:spPr>
          <a:xfrm>
            <a:off x="457200" y="17463"/>
            <a:ext cx="8229600" cy="1143000"/>
          </a:xfrm>
        </p:spPr>
        <p:txBody>
          <a:bodyPr/>
          <a:lstStyle/>
          <a:p>
            <a:r>
              <a:rPr altLang="en-US" dirty="0"/>
              <a:t>Working Schedule for 1900.5.1</a:t>
            </a:r>
          </a:p>
        </p:txBody>
      </p:sp>
      <p:sp>
        <p:nvSpPr>
          <p:cNvPr id="4" name="Date Placeholder 3"/>
          <p:cNvSpPr>
            <a:spLocks noGrp="1"/>
          </p:cNvSpPr>
          <p:nvPr>
            <p:ph type="dt" sz="quarter" idx="10"/>
          </p:nvPr>
        </p:nvSpPr>
        <p:spPr>
          <a:xfrm>
            <a:off x="457200" y="6448425"/>
            <a:ext cx="2133600" cy="365125"/>
          </a:xfrm>
        </p:spPr>
        <p:txBody>
          <a:bodyPr/>
          <a:lstStyle/>
          <a:p>
            <a:pPr>
              <a:defRPr/>
            </a:pPr>
            <a:fld id="{EEE7DFA7-71FD-7645-99BE-8F94FF474AEF}" type="datetime1">
              <a:rPr lang="en-US" smtClean="0"/>
              <a:t>11/4/19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13318" name="Slide Number Placeholder 5"/>
          <p:cNvSpPr>
            <a:spLocks noGrp="1"/>
          </p:cNvSpPr>
          <p:nvPr>
            <p:ph type="sldNum" sz="quarter" idx="12"/>
          </p:nvPr>
        </p:nvSpPr>
        <p:spPr bwMode="auto">
          <a:xfrm>
            <a:off x="6553200"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9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009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9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9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9pPr>
          </a:lstStyle>
          <a:p>
            <a:pPr>
              <a:spcBef>
                <a:spcPct val="0"/>
              </a:spcBef>
              <a:buFontTx/>
              <a:buNone/>
            </a:pPr>
            <a:fld id="{E7C96333-6C4D-45D5-9B55-6DF4663829E9}" type="slidenum">
              <a:rPr lang="en-US" altLang="en-US" sz="1200" smtClean="0"/>
              <a:pPr>
                <a:spcBef>
                  <a:spcPct val="0"/>
                </a:spcBef>
                <a:buFontTx/>
                <a:buNone/>
              </a:pPr>
              <a:t>18</a:t>
            </a:fld>
            <a:endParaRPr lang="en-US" altLang="en-US" sz="1200"/>
          </a:p>
        </p:txBody>
      </p:sp>
      <p:sp>
        <p:nvSpPr>
          <p:cNvPr id="7" name="Rectangle 6"/>
          <p:cNvSpPr/>
          <p:nvPr/>
        </p:nvSpPr>
        <p:spPr>
          <a:xfrm>
            <a:off x="177014" y="3886200"/>
            <a:ext cx="8789971"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Proposed Update</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Requires PAR Extension 11/19</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33206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 for 1900.5.2a</a:t>
            </a:r>
          </a:p>
        </p:txBody>
      </p:sp>
      <p:sp>
        <p:nvSpPr>
          <p:cNvPr id="14339" name="Content Placeholder 2"/>
          <p:cNvSpPr>
            <a:spLocks noGrp="1"/>
          </p:cNvSpPr>
          <p:nvPr>
            <p:ph idx="1"/>
          </p:nvPr>
        </p:nvSpPr>
        <p:spPr>
          <a:xfrm>
            <a:off x="468745" y="990600"/>
            <a:ext cx="8229600" cy="5334000"/>
          </a:xfrm>
        </p:spPr>
        <p:txBody>
          <a:bodyPr/>
          <a:lstStyle/>
          <a:p>
            <a:r>
              <a:rPr lang="en-US" sz="1800" dirty="0"/>
              <a:t>9/6/19</a:t>
            </a:r>
          </a:p>
          <a:p>
            <a:pPr lvl="1"/>
            <a:r>
              <a:rPr lang="en-US" sz="1400" dirty="0"/>
              <a:t>PAR Revision Approved</a:t>
            </a:r>
          </a:p>
          <a:p>
            <a:pPr lvl="1"/>
            <a:r>
              <a:rPr lang="en-US" sz="1400" dirty="0"/>
              <a:t>Looking for new Ad-hoc in Sept</a:t>
            </a:r>
          </a:p>
          <a:p>
            <a:pPr lvl="1"/>
            <a:r>
              <a:rPr lang="en-US" sz="1400" dirty="0"/>
              <a:t>Looking for closure end of Sept</a:t>
            </a:r>
          </a:p>
          <a:p>
            <a:r>
              <a:rPr lang="en-US" sz="1800" dirty="0"/>
              <a:t>10/4/19</a:t>
            </a:r>
          </a:p>
          <a:p>
            <a:pPr lvl="1"/>
            <a:r>
              <a:rPr lang="en-US" sz="1400" dirty="0"/>
              <a:t>Held two ad-</a:t>
            </a:r>
            <a:r>
              <a:rPr lang="en-US" sz="1400" dirty="0" err="1"/>
              <a:t>hocs</a:t>
            </a:r>
            <a:r>
              <a:rPr lang="en-US" sz="1400" dirty="0"/>
              <a:t> in Sept</a:t>
            </a:r>
          </a:p>
          <a:p>
            <a:pPr lvl="1"/>
            <a:r>
              <a:rPr lang="en-US" sz="1400" dirty="0"/>
              <a:t>Noted some recent required changes</a:t>
            </a:r>
          </a:p>
          <a:p>
            <a:pPr lvl="1"/>
            <a:r>
              <a:rPr lang="en-US" sz="1400" dirty="0"/>
              <a:t>Planned for the end of Oct.</a:t>
            </a:r>
          </a:p>
          <a:p>
            <a:pPr lvl="2"/>
            <a:r>
              <a:rPr lang="en-US" sz="1000" dirty="0"/>
              <a:t>Possible ad-hoc afternoon 18</a:t>
            </a:r>
            <a:r>
              <a:rPr lang="en-US" sz="1000" baseline="30000" dirty="0"/>
              <a:t>th</a:t>
            </a:r>
            <a:r>
              <a:rPr lang="en-US" sz="1000" dirty="0"/>
              <a:t> of October 2pm EDT</a:t>
            </a:r>
          </a:p>
          <a:p>
            <a:pPr lvl="1"/>
            <a:r>
              <a:rPr lang="en-US" sz="1400" dirty="0"/>
              <a:t>Possible WG ballot after F2F (Nov 2019)</a:t>
            </a:r>
          </a:p>
          <a:p>
            <a:r>
              <a:rPr lang="en-US" sz="1800" dirty="0"/>
              <a:t>11/7/19</a:t>
            </a:r>
          </a:p>
          <a:p>
            <a:pPr lvl="1"/>
            <a:endParaRPr lang="en-US" sz="1400" dirty="0"/>
          </a:p>
        </p:txBody>
      </p:sp>
      <p:sp>
        <p:nvSpPr>
          <p:cNvPr id="4" name="Date Placeholder 3"/>
          <p:cNvSpPr>
            <a:spLocks noGrp="1"/>
          </p:cNvSpPr>
          <p:nvPr>
            <p:ph type="dt" sz="quarter" idx="10"/>
          </p:nvPr>
        </p:nvSpPr>
        <p:spPr>
          <a:xfrm>
            <a:off x="457200" y="6448425"/>
            <a:ext cx="2133600" cy="365125"/>
          </a:xfrm>
        </p:spPr>
        <p:txBody>
          <a:bodyPr/>
          <a:lstStyle/>
          <a:p>
            <a:pPr>
              <a:defRPr/>
            </a:pPr>
            <a:fld id="{2C933FE2-103D-AA4C-8173-B3CE0C4AE15D}" type="datetime1">
              <a:rPr lang="en-US" smtClean="0"/>
              <a:t>11/4/19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19</a:t>
            </a:fld>
            <a:endParaRPr lang="en-US"/>
          </a:p>
        </p:txBody>
      </p:sp>
    </p:spTree>
    <p:extLst>
      <p:ext uri="{BB962C8B-B14F-4D97-AF65-F5344CB8AC3E}">
        <p14:creationId xmlns:p14="http://schemas.microsoft.com/office/powerpoint/2010/main" val="167497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48425"/>
            <a:ext cx="2133600" cy="365125"/>
          </a:xfrm>
        </p:spPr>
        <p:txBody>
          <a:bodyPr/>
          <a:lstStyle/>
          <a:p>
            <a:pPr>
              <a:defRPr/>
            </a:pPr>
            <a:fld id="{38C6C91D-001C-DC49-84F1-436CFC601A57}" type="datetime1">
              <a:rPr lang="en-US" smtClean="0"/>
              <a:t>11/4/19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#:5-19-0037-00-agen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3406F457-2706-4F6B-976E-F569A492BDEF}" type="slidenum">
              <a:rPr lang="en-US" smtClean="0"/>
              <a:pPr>
                <a:defRPr/>
              </a:pPr>
              <a:t>2</a:t>
            </a:fld>
            <a:endParaRPr lang="en-US"/>
          </a:p>
        </p:txBody>
      </p:sp>
      <p:sp>
        <p:nvSpPr>
          <p:cNvPr id="3074" name="Rectangle 2"/>
          <p:cNvSpPr>
            <a:spLocks noGrp="1" noChangeArrowheads="1"/>
          </p:cNvSpPr>
          <p:nvPr>
            <p:ph type="title" idx="4294967295"/>
          </p:nvPr>
        </p:nvSpPr>
        <p:spPr>
          <a:xfrm>
            <a:off x="0" y="115888"/>
            <a:ext cx="7772400" cy="1143000"/>
          </a:xfrm>
          <a:prstGeom prst="rect">
            <a:avLst/>
          </a:prstGeom>
        </p:spPr>
        <p:txBody>
          <a:bodyPr>
            <a:normAutofit fontScale="90000"/>
          </a:bodyPr>
          <a:lstStyle/>
          <a:p>
            <a:r>
              <a:rPr dirty="0"/>
              <a:t> Electronic Meeting Details</a:t>
            </a:r>
            <a:br>
              <a:rPr dirty="0"/>
            </a:br>
            <a:endParaRPr dirty="0"/>
          </a:p>
        </p:txBody>
      </p:sp>
      <p:sp>
        <p:nvSpPr>
          <p:cNvPr id="5" name="Rectangle 4"/>
          <p:cNvSpPr/>
          <p:nvPr/>
        </p:nvSpPr>
        <p:spPr>
          <a:xfrm>
            <a:off x="304800" y="990600"/>
            <a:ext cx="8458200" cy="3108543"/>
          </a:xfrm>
          <a:prstGeom prst="rect">
            <a:avLst/>
          </a:prstGeom>
        </p:spPr>
        <p:txBody>
          <a:bodyPr wrap="square">
            <a:spAutoFit/>
          </a:bodyPr>
          <a:lstStyle/>
          <a:p>
            <a:pPr marL="0" marR="0">
              <a:spcBef>
                <a:spcPts val="0"/>
              </a:spcBef>
              <a:spcAft>
                <a:spcPts val="0"/>
              </a:spcAft>
            </a:pPr>
            <a:r>
              <a:rPr lang="en-US" sz="1400" dirty="0"/>
              <a:t>IEEE 1900.5 Meetings</a:t>
            </a:r>
          </a:p>
          <a:p>
            <a:pPr marL="0" marR="0">
              <a:spcBef>
                <a:spcPts val="0"/>
              </a:spcBef>
              <a:spcAft>
                <a:spcPts val="0"/>
              </a:spcAft>
            </a:pPr>
            <a:r>
              <a:rPr lang="en-US" sz="1400" dirty="0"/>
              <a:t>Hosted by Tony </a:t>
            </a:r>
            <a:r>
              <a:rPr lang="en-US" sz="1400" dirty="0" err="1"/>
              <a:t>Rennier</a:t>
            </a:r>
            <a:endParaRPr lang="en-US" sz="1400" dirty="0"/>
          </a:p>
          <a:p>
            <a:pPr marL="0" marR="0">
              <a:spcBef>
                <a:spcPts val="0"/>
              </a:spcBef>
              <a:spcAft>
                <a:spcPts val="0"/>
              </a:spcAft>
            </a:pPr>
            <a:endParaRPr lang="en-US" sz="1400" dirty="0"/>
          </a:p>
          <a:p>
            <a:pPr marL="0" marR="0">
              <a:spcBef>
                <a:spcPts val="0"/>
              </a:spcBef>
              <a:spcAft>
                <a:spcPts val="0"/>
              </a:spcAft>
            </a:pPr>
            <a:r>
              <a:rPr lang="en-US" sz="1400" dirty="0"/>
              <a:t>Meeting number: 624 724 824</a:t>
            </a:r>
          </a:p>
          <a:p>
            <a:pPr marL="0" marR="0">
              <a:spcBef>
                <a:spcPts val="0"/>
              </a:spcBef>
              <a:spcAft>
                <a:spcPts val="0"/>
              </a:spcAft>
            </a:pPr>
            <a:r>
              <a:rPr lang="en-US" sz="1400" dirty="0"/>
              <a:t>Password: nfKJw7Jg</a:t>
            </a:r>
          </a:p>
          <a:p>
            <a:pPr marL="0" marR="0">
              <a:spcBef>
                <a:spcPts val="0"/>
              </a:spcBef>
              <a:spcAft>
                <a:spcPts val="0"/>
              </a:spcAft>
            </a:pPr>
            <a:r>
              <a:rPr lang="en-US" sz="1400" dirty="0"/>
              <a:t>https://</a:t>
            </a:r>
            <a:r>
              <a:rPr lang="en-US" sz="1400" dirty="0" err="1"/>
              <a:t>foundryinc.my.webex.com</a:t>
            </a:r>
            <a:r>
              <a:rPr lang="en-US" sz="1400" dirty="0"/>
              <a:t>/</a:t>
            </a:r>
            <a:r>
              <a:rPr lang="en-US" sz="1400" dirty="0" err="1"/>
              <a:t>foundryinc.my</a:t>
            </a:r>
            <a:r>
              <a:rPr lang="en-US" sz="1400" dirty="0"/>
              <a:t>/</a:t>
            </a:r>
            <a:r>
              <a:rPr lang="en-US" sz="1400" dirty="0" err="1"/>
              <a:t>j.php?MTID</a:t>
            </a:r>
            <a:r>
              <a:rPr lang="en-US" sz="1400" dirty="0"/>
              <a:t>=m692e0f8e641247be995567a1addab5a4</a:t>
            </a:r>
          </a:p>
          <a:p>
            <a:pPr marL="0" marR="0">
              <a:spcBef>
                <a:spcPts val="0"/>
              </a:spcBef>
              <a:spcAft>
                <a:spcPts val="0"/>
              </a:spcAft>
            </a:pPr>
            <a:endParaRPr lang="en-US" sz="1400" dirty="0"/>
          </a:p>
          <a:p>
            <a:pPr marL="0" marR="0">
              <a:spcBef>
                <a:spcPts val="0"/>
              </a:spcBef>
              <a:spcAft>
                <a:spcPts val="0"/>
              </a:spcAft>
            </a:pPr>
            <a:r>
              <a:rPr lang="en-US" sz="1400" dirty="0"/>
              <a:t>Join by video system</a:t>
            </a:r>
          </a:p>
          <a:p>
            <a:pPr marL="0" marR="0">
              <a:spcBef>
                <a:spcPts val="0"/>
              </a:spcBef>
              <a:spcAft>
                <a:spcPts val="0"/>
              </a:spcAft>
            </a:pPr>
            <a:r>
              <a:rPr lang="en-US" sz="1400" dirty="0"/>
              <a:t>Dial 624724824@foundryinc.my.webex.com</a:t>
            </a:r>
          </a:p>
          <a:p>
            <a:pPr marL="0" marR="0">
              <a:spcBef>
                <a:spcPts val="0"/>
              </a:spcBef>
              <a:spcAft>
                <a:spcPts val="0"/>
              </a:spcAft>
            </a:pPr>
            <a:r>
              <a:rPr lang="en-US" sz="1400" dirty="0"/>
              <a:t>You can also dial 173.243.2.68 and enter your meeting number.</a:t>
            </a:r>
          </a:p>
          <a:p>
            <a:pPr marL="0" marR="0">
              <a:spcBef>
                <a:spcPts val="0"/>
              </a:spcBef>
              <a:spcAft>
                <a:spcPts val="0"/>
              </a:spcAft>
            </a:pPr>
            <a:endParaRPr lang="en-US" sz="1400" dirty="0"/>
          </a:p>
          <a:p>
            <a:pPr marL="0" marR="0">
              <a:spcBef>
                <a:spcPts val="0"/>
              </a:spcBef>
              <a:spcAft>
                <a:spcPts val="0"/>
              </a:spcAft>
            </a:pPr>
            <a:r>
              <a:rPr lang="en-US" sz="1400" dirty="0"/>
              <a:t>Join by phone</a:t>
            </a:r>
          </a:p>
          <a:p>
            <a:pPr marL="0" marR="0">
              <a:spcBef>
                <a:spcPts val="0"/>
              </a:spcBef>
              <a:spcAft>
                <a:spcPts val="0"/>
              </a:spcAft>
            </a:pPr>
            <a:r>
              <a:rPr lang="en-US" sz="1400" dirty="0"/>
              <a:t>+1-510-338-9438 USA Toll</a:t>
            </a:r>
          </a:p>
          <a:p>
            <a:pPr marL="0" marR="0">
              <a:spcBef>
                <a:spcPts val="0"/>
              </a:spcBef>
              <a:spcAft>
                <a:spcPts val="0"/>
              </a:spcAft>
            </a:pPr>
            <a:r>
              <a:rPr lang="en-US" sz="1400" dirty="0"/>
              <a:t>Access code: 624 724 824   </a:t>
            </a:r>
            <a:endParaRPr lang="en-US" sz="1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2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5655" y="134938"/>
            <a:ext cx="8229600" cy="1143000"/>
          </a:xfrm>
        </p:spPr>
        <p:txBody>
          <a:bodyPr/>
          <a:lstStyle/>
          <a:p>
            <a:r>
              <a:rPr dirty="0"/>
              <a:t>Current Status</a:t>
            </a:r>
            <a:r>
              <a:rPr lang="en-US" dirty="0"/>
              <a:t> for 1900.5 Revision</a:t>
            </a:r>
            <a:endParaRPr dirty="0"/>
          </a:p>
        </p:txBody>
      </p:sp>
      <p:sp>
        <p:nvSpPr>
          <p:cNvPr id="14339" name="Content Placeholder 2"/>
          <p:cNvSpPr>
            <a:spLocks noGrp="1"/>
          </p:cNvSpPr>
          <p:nvPr>
            <p:ph idx="1"/>
          </p:nvPr>
        </p:nvSpPr>
        <p:spPr>
          <a:xfrm>
            <a:off x="363682" y="1143000"/>
            <a:ext cx="8416636" cy="4525963"/>
          </a:xfrm>
        </p:spPr>
        <p:txBody>
          <a:bodyPr/>
          <a:lstStyle/>
          <a:p>
            <a:r>
              <a:rPr lang="en-US" sz="1800" dirty="0"/>
              <a:t>9/6/19</a:t>
            </a:r>
          </a:p>
          <a:p>
            <a:pPr lvl="1"/>
            <a:r>
              <a:rPr lang="en-US" sz="1400" dirty="0"/>
              <a:t>Lynn/Tony committed to comments on Dave’s draft</a:t>
            </a:r>
            <a:endParaRPr lang="en-US" sz="1200" dirty="0"/>
          </a:p>
          <a:p>
            <a:r>
              <a:rPr lang="en-US" sz="1800" dirty="0"/>
              <a:t>10/4/19</a:t>
            </a:r>
          </a:p>
          <a:p>
            <a:pPr lvl="1"/>
            <a:r>
              <a:rPr lang="en-US" sz="1400" dirty="0"/>
              <a:t>NTR</a:t>
            </a:r>
          </a:p>
          <a:p>
            <a:r>
              <a:rPr lang="en-US" sz="1800" dirty="0"/>
              <a:t>11/7/19</a:t>
            </a:r>
          </a:p>
          <a:p>
            <a:pPr lvl="1"/>
            <a:endParaRPr lang="en-US" sz="1400" dirty="0"/>
          </a:p>
        </p:txBody>
      </p:sp>
      <p:sp>
        <p:nvSpPr>
          <p:cNvPr id="4" name="Date Placeholder 3"/>
          <p:cNvSpPr>
            <a:spLocks noGrp="1"/>
          </p:cNvSpPr>
          <p:nvPr>
            <p:ph type="dt" sz="quarter" idx="10"/>
          </p:nvPr>
        </p:nvSpPr>
        <p:spPr>
          <a:xfrm>
            <a:off x="457200" y="6448425"/>
            <a:ext cx="2133600" cy="365125"/>
          </a:xfrm>
        </p:spPr>
        <p:txBody>
          <a:bodyPr/>
          <a:lstStyle/>
          <a:p>
            <a:pPr>
              <a:defRPr/>
            </a:pPr>
            <a:fld id="{26F20DD5-9056-A243-B31A-CC73E6D7383C}" type="datetime1">
              <a:rPr lang="en-US" smtClean="0"/>
              <a:t>11/4/19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CF083BE6-C18A-41AF-9A6B-C5E28B92F680}" type="slidenum">
              <a:rPr lang="en-US" smtClean="0"/>
              <a:pPr>
                <a:defRPr/>
              </a:pPr>
              <a:t>20</a:t>
            </a:fld>
            <a:endParaRPr lang="en-US"/>
          </a:p>
        </p:txBody>
      </p:sp>
    </p:spTree>
    <p:extLst>
      <p:ext uri="{BB962C8B-B14F-4D97-AF65-F5344CB8AC3E}">
        <p14:creationId xmlns:p14="http://schemas.microsoft.com/office/powerpoint/2010/main" val="3561858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dirty="0"/>
              <a:t>Other </a:t>
            </a:r>
            <a:r>
              <a:rPr dirty="0" err="1"/>
              <a:t>DySPAN</a:t>
            </a:r>
            <a:r>
              <a:rPr dirty="0"/>
              <a:t>-SC Activities</a:t>
            </a:r>
          </a:p>
        </p:txBody>
      </p:sp>
      <p:sp>
        <p:nvSpPr>
          <p:cNvPr id="15363" name="Content Placeholder 2"/>
          <p:cNvSpPr>
            <a:spLocks noGrp="1"/>
          </p:cNvSpPr>
          <p:nvPr>
            <p:ph idx="1"/>
          </p:nvPr>
        </p:nvSpPr>
        <p:spPr>
          <a:xfrm>
            <a:off x="457200" y="931982"/>
            <a:ext cx="8229600" cy="5392617"/>
          </a:xfrm>
        </p:spPr>
        <p:txBody>
          <a:bodyPr/>
          <a:lstStyle/>
          <a:p>
            <a:r>
              <a:rPr lang="en-US" sz="2200" dirty="0"/>
              <a:t>Oct 2019 </a:t>
            </a:r>
            <a:r>
              <a:rPr lang="en-US" sz="2400" dirty="0"/>
              <a:t>Leadership meetings</a:t>
            </a:r>
            <a:endParaRPr lang="en-US" sz="2200" dirty="0"/>
          </a:p>
          <a:p>
            <a:pPr lvl="1"/>
            <a:r>
              <a:rPr lang="en-US" sz="1800" dirty="0"/>
              <a:t>WG Reports</a:t>
            </a:r>
          </a:p>
          <a:p>
            <a:pPr lvl="2"/>
            <a:r>
              <a:rPr lang="en-US" sz="1600" dirty="0"/>
              <a:t>1900.1 WG (Francisco reports)</a:t>
            </a:r>
          </a:p>
          <a:p>
            <a:pPr lvl="3"/>
            <a:r>
              <a:rPr lang="en-US" sz="1200" dirty="0"/>
              <a:t>No updates</a:t>
            </a:r>
          </a:p>
          <a:p>
            <a:pPr lvl="2"/>
            <a:r>
              <a:rPr lang="en-US" sz="1600" dirty="0"/>
              <a:t>1900.2 WG (Stephen reports)</a:t>
            </a:r>
          </a:p>
          <a:p>
            <a:pPr lvl="3"/>
            <a:r>
              <a:rPr lang="en-US" sz="1200" dirty="0"/>
              <a:t>Minimal revision is required, updating references</a:t>
            </a:r>
          </a:p>
          <a:p>
            <a:pPr lvl="3"/>
            <a:r>
              <a:rPr lang="en-US" sz="1200" dirty="0"/>
              <a:t>Planning to issue a letter ballot soon, should attract attention from WG members and spur member participation</a:t>
            </a:r>
          </a:p>
          <a:p>
            <a:pPr lvl="3"/>
            <a:r>
              <a:rPr lang="en-US" sz="1200" dirty="0"/>
              <a:t>Stephen plans to have a 1900.2 WG meeting soon to formalize the membership</a:t>
            </a:r>
          </a:p>
          <a:p>
            <a:pPr lvl="2"/>
            <a:r>
              <a:rPr lang="en-US" sz="1600" dirty="0"/>
              <a:t>1900.5 WG (Tony reports)</a:t>
            </a:r>
          </a:p>
          <a:p>
            <a:pPr lvl="3"/>
            <a:r>
              <a:rPr lang="en-US" sz="1200" dirty="0"/>
              <a:t>Committee to discuss PAR review meets in early November</a:t>
            </a:r>
          </a:p>
          <a:p>
            <a:pPr lvl="3"/>
            <a:r>
              <a:rPr lang="en-US" sz="1200" dirty="0" err="1"/>
              <a:t>DySPAN</a:t>
            </a:r>
            <a:r>
              <a:rPr lang="en-US" sz="1200" dirty="0"/>
              <a:t>-SC approved moving to sponsor ballot – waiting for NEC approval</a:t>
            </a:r>
          </a:p>
          <a:p>
            <a:pPr lvl="3"/>
            <a:r>
              <a:rPr lang="en-US" sz="1200" dirty="0"/>
              <a:t>F2F meeting next week, McLean, VA</a:t>
            </a:r>
          </a:p>
          <a:p>
            <a:pPr lvl="3"/>
            <a:r>
              <a:rPr lang="en-US" sz="1200" dirty="0"/>
              <a:t>1900.5 becomes an inactive standard if it isn’t revised by the end of the year. It’s not a major issue if the standard becomes non-active for a short time. It will become active once it is revised.</a:t>
            </a:r>
          </a:p>
          <a:p>
            <a:pPr lvl="2"/>
            <a:r>
              <a:rPr lang="en-US" sz="1600" dirty="0"/>
              <a:t>1900.6 WG (Oliver reports)</a:t>
            </a:r>
          </a:p>
          <a:p>
            <a:pPr lvl="3"/>
            <a:r>
              <a:rPr lang="en-US" sz="1200" dirty="0"/>
              <a:t>Continuing with formal WG meetings</a:t>
            </a:r>
          </a:p>
          <a:p>
            <a:pPr lvl="3"/>
            <a:r>
              <a:rPr lang="en-US" sz="1200" dirty="0"/>
              <a:t>Final circulation ballot on 1900.6b</a:t>
            </a:r>
          </a:p>
          <a:p>
            <a:pPr lvl="3"/>
            <a:r>
              <a:rPr lang="en-US" sz="1200" dirty="0"/>
              <a:t>Move to a sponsor ballot soon after it is approved in the WG</a:t>
            </a:r>
          </a:p>
          <a:p>
            <a:pPr lvl="3"/>
            <a:r>
              <a:rPr lang="en-US" sz="1200" dirty="0"/>
              <a:t>Need having comment resolution ballot meetings on 1900.6b</a:t>
            </a:r>
          </a:p>
          <a:p>
            <a:pPr lvl="3"/>
            <a:endParaRPr lang="en-US" sz="1000" dirty="0"/>
          </a:p>
          <a:p>
            <a:pPr lvl="1"/>
            <a:endParaRPr lang="en-US" sz="1600" dirty="0"/>
          </a:p>
        </p:txBody>
      </p:sp>
      <p:sp>
        <p:nvSpPr>
          <p:cNvPr id="4" name="Date Placeholder 3"/>
          <p:cNvSpPr>
            <a:spLocks noGrp="1"/>
          </p:cNvSpPr>
          <p:nvPr>
            <p:ph type="dt" sz="quarter" idx="10"/>
          </p:nvPr>
        </p:nvSpPr>
        <p:spPr/>
        <p:txBody>
          <a:bodyPr/>
          <a:lstStyle/>
          <a:p>
            <a:pPr>
              <a:defRPr/>
            </a:pPr>
            <a:fld id="{4F440009-5391-6E4E-B859-A3A6BD1E7F59}" type="datetime1">
              <a:rPr lang="en-US" smtClean="0"/>
              <a:t>11/4/19</a:t>
            </a:fld>
            <a:endParaRPr lang="en-US"/>
          </a:p>
        </p:txBody>
      </p:sp>
      <p:sp>
        <p:nvSpPr>
          <p:cNvPr id="5" name="Footer Placeholder 4"/>
          <p:cNvSpPr>
            <a:spLocks noGrp="1"/>
          </p:cNvSpPr>
          <p:nvPr>
            <p:ph type="ftr" sz="quarter" idx="11"/>
          </p:nvPr>
        </p:nvSpPr>
        <p:spPr/>
        <p:txBody>
          <a:bodyPr/>
          <a:lstStyle/>
          <a:p>
            <a:pPr>
              <a:defRPr/>
            </a:pPr>
            <a:r>
              <a:rPr lang="en-US"/>
              <a:t>Doc #:5-19-0035-00-agen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21</a:t>
            </a:fld>
            <a:endParaRPr lang="en-US"/>
          </a:p>
        </p:txBody>
      </p:sp>
    </p:spTree>
    <p:extLst>
      <p:ext uri="{BB962C8B-B14F-4D97-AF65-F5344CB8AC3E}">
        <p14:creationId xmlns:p14="http://schemas.microsoft.com/office/powerpoint/2010/main" val="603797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dirty="0"/>
              <a:t>Other </a:t>
            </a:r>
            <a:r>
              <a:rPr dirty="0" err="1"/>
              <a:t>DySPAN</a:t>
            </a:r>
            <a:r>
              <a:rPr dirty="0"/>
              <a:t>-SC Activities</a:t>
            </a:r>
            <a:r>
              <a:rPr lang="en-US" dirty="0"/>
              <a:t> (</a:t>
            </a:r>
            <a:r>
              <a:rPr lang="en-US" dirty="0" err="1"/>
              <a:t>Cont</a:t>
            </a:r>
            <a:r>
              <a:rPr lang="en-US" dirty="0"/>
              <a:t>)</a:t>
            </a:r>
            <a:endParaRPr dirty="0"/>
          </a:p>
        </p:txBody>
      </p:sp>
      <p:sp>
        <p:nvSpPr>
          <p:cNvPr id="15363" name="Content Placeholder 2"/>
          <p:cNvSpPr>
            <a:spLocks noGrp="1"/>
          </p:cNvSpPr>
          <p:nvPr>
            <p:ph idx="1"/>
          </p:nvPr>
        </p:nvSpPr>
        <p:spPr>
          <a:xfrm>
            <a:off x="457200" y="931982"/>
            <a:ext cx="8229600" cy="5392617"/>
          </a:xfrm>
        </p:spPr>
        <p:txBody>
          <a:bodyPr/>
          <a:lstStyle/>
          <a:p>
            <a:r>
              <a:rPr lang="en-US" sz="2200" dirty="0"/>
              <a:t>Oct 2019 </a:t>
            </a:r>
            <a:r>
              <a:rPr lang="en-US" sz="2400" dirty="0"/>
              <a:t>Leadership meetings</a:t>
            </a:r>
            <a:endParaRPr lang="en-US" sz="1800" dirty="0"/>
          </a:p>
          <a:p>
            <a:pPr lvl="1"/>
            <a:r>
              <a:rPr lang="en-US" sz="1800" dirty="0" err="1"/>
              <a:t>DySPAN</a:t>
            </a:r>
            <a:r>
              <a:rPr lang="en-US" sz="1800" dirty="0"/>
              <a:t>-SC Elections</a:t>
            </a:r>
          </a:p>
          <a:p>
            <a:pPr lvl="2"/>
            <a:r>
              <a:rPr lang="en-US" sz="1400" dirty="0"/>
              <a:t>Nominations are open until 11/18/19</a:t>
            </a:r>
          </a:p>
          <a:p>
            <a:pPr lvl="1"/>
            <a:r>
              <a:rPr lang="en-US" sz="1800" dirty="0"/>
              <a:t>Potential New Projects</a:t>
            </a:r>
          </a:p>
          <a:p>
            <a:pPr lvl="2"/>
            <a:r>
              <a:rPr lang="en-US" sz="1400" dirty="0"/>
              <a:t>DARPA SC2 Language standardization	</a:t>
            </a:r>
          </a:p>
          <a:p>
            <a:pPr lvl="3"/>
            <a:r>
              <a:rPr lang="en-US" sz="1100" dirty="0"/>
              <a:t>Action Item (Alex, by Nov 14</a:t>
            </a:r>
            <a:r>
              <a:rPr lang="en-US" sz="1100" baseline="30000" dirty="0"/>
              <a:t>th</a:t>
            </a:r>
            <a:r>
              <a:rPr lang="en-US" sz="1100" dirty="0"/>
              <a:t>) engage Paul Tilghman at </a:t>
            </a:r>
            <a:r>
              <a:rPr lang="en-US" sz="1100" dirty="0" err="1"/>
              <a:t>DySPAN</a:t>
            </a:r>
            <a:r>
              <a:rPr lang="en-US" sz="1100" dirty="0"/>
              <a:t> workshop and discuss his progress on standardizing SC2’s inter-network/PU dynamic collaboration language</a:t>
            </a:r>
          </a:p>
          <a:p>
            <a:pPr lvl="2"/>
            <a:r>
              <a:rPr lang="en-US" sz="1400" dirty="0"/>
              <a:t>Machine Learning standardization</a:t>
            </a:r>
          </a:p>
          <a:p>
            <a:pPr lvl="3"/>
            <a:r>
              <a:rPr lang="en-US" sz="1100" dirty="0"/>
              <a:t>Action Item (Alex, by Nov 14</a:t>
            </a:r>
            <a:r>
              <a:rPr lang="en-US" sz="1100" baseline="30000" dirty="0"/>
              <a:t>th</a:t>
            </a:r>
            <a:r>
              <a:rPr lang="en-US" sz="1100" dirty="0"/>
              <a:t>): engage Paul Tilghman at </a:t>
            </a:r>
            <a:r>
              <a:rPr lang="en-US" sz="1100" dirty="0" err="1"/>
              <a:t>DySPAN</a:t>
            </a:r>
            <a:r>
              <a:rPr lang="en-US" sz="1100" dirty="0"/>
              <a:t> workshop and discuss his progress on standardizing ML for wireless networks within 3GPP, 802.11, etc...</a:t>
            </a:r>
          </a:p>
          <a:p>
            <a:pPr lvl="3"/>
            <a:r>
              <a:rPr lang="en-US" sz="1100" dirty="0"/>
              <a:t>Discussion on the ITU’s new WGs on Machine Learning</a:t>
            </a:r>
          </a:p>
          <a:p>
            <a:pPr lvl="4"/>
            <a:r>
              <a:rPr lang="en-US" sz="1200" dirty="0"/>
              <a:t>Focus appears to be on standardizing the format of data in training datasets and the process by which ML models are trained and validated using datasets</a:t>
            </a:r>
          </a:p>
          <a:p>
            <a:pPr lvl="4"/>
            <a:r>
              <a:rPr lang="en-US" sz="1200" dirty="0"/>
              <a:t>Option 1: Study Group – 6 month duration</a:t>
            </a:r>
          </a:p>
          <a:p>
            <a:pPr lvl="5"/>
            <a:r>
              <a:rPr lang="en-US" sz="1200" dirty="0"/>
              <a:t>Assess the potential of such a standard (define the bounds)</a:t>
            </a:r>
          </a:p>
          <a:p>
            <a:pPr lvl="5"/>
            <a:r>
              <a:rPr lang="en-US" sz="1200" dirty="0"/>
              <a:t>Presumes that there is a high probability of a standard being created</a:t>
            </a:r>
          </a:p>
          <a:p>
            <a:pPr lvl="4"/>
            <a:r>
              <a:rPr lang="en-US" sz="1200" dirty="0"/>
              <a:t>Option 2: Research group – 1 year duration</a:t>
            </a:r>
          </a:p>
          <a:p>
            <a:pPr lvl="5"/>
            <a:r>
              <a:rPr lang="en-US" sz="1200" dirty="0"/>
              <a:t>Study the feasibility of a new topic</a:t>
            </a:r>
          </a:p>
          <a:p>
            <a:pPr lvl="4"/>
            <a:r>
              <a:rPr lang="en-US" sz="1200" dirty="0"/>
              <a:t>The study and research groups can be created within the IEEE SA</a:t>
            </a:r>
          </a:p>
          <a:p>
            <a:pPr lvl="4"/>
            <a:r>
              <a:rPr lang="en-US" sz="1200" dirty="0"/>
              <a:t>Action Item (Alex, by Nov 18</a:t>
            </a:r>
            <a:r>
              <a:rPr lang="en-US" sz="1200" baseline="30000" dirty="0"/>
              <a:t>th</a:t>
            </a:r>
            <a:r>
              <a:rPr lang="en-US" sz="1200" dirty="0"/>
              <a:t>): Write a description of the goals of the study/research group for defining the scope of the P1900 ML WG</a:t>
            </a:r>
          </a:p>
          <a:p>
            <a:pPr lvl="4"/>
            <a:r>
              <a:rPr lang="en-US" sz="1200" dirty="0"/>
              <a:t>Action Item (Oliver, by end of  November): Approach Jonathan @ IEEE about creating an appropriate WG option for a “AI/ML for DSA” study</a:t>
            </a:r>
          </a:p>
          <a:p>
            <a:pPr lvl="3"/>
            <a:endParaRPr lang="en-US" sz="1100" dirty="0"/>
          </a:p>
          <a:p>
            <a:pPr lvl="1"/>
            <a:endParaRPr lang="en-US" sz="1600" dirty="0"/>
          </a:p>
        </p:txBody>
      </p:sp>
      <p:sp>
        <p:nvSpPr>
          <p:cNvPr id="4" name="Date Placeholder 3"/>
          <p:cNvSpPr>
            <a:spLocks noGrp="1"/>
          </p:cNvSpPr>
          <p:nvPr>
            <p:ph type="dt" sz="quarter" idx="10"/>
          </p:nvPr>
        </p:nvSpPr>
        <p:spPr/>
        <p:txBody>
          <a:bodyPr/>
          <a:lstStyle/>
          <a:p>
            <a:pPr>
              <a:defRPr/>
            </a:pPr>
            <a:fld id="{4F440009-5391-6E4E-B859-A3A6BD1E7F59}" type="datetime1">
              <a:rPr lang="en-US" smtClean="0"/>
              <a:t>11/4/19</a:t>
            </a:fld>
            <a:endParaRPr lang="en-US"/>
          </a:p>
        </p:txBody>
      </p:sp>
      <p:sp>
        <p:nvSpPr>
          <p:cNvPr id="5" name="Footer Placeholder 4"/>
          <p:cNvSpPr>
            <a:spLocks noGrp="1"/>
          </p:cNvSpPr>
          <p:nvPr>
            <p:ph type="ftr" sz="quarter" idx="11"/>
          </p:nvPr>
        </p:nvSpPr>
        <p:spPr/>
        <p:txBody>
          <a:bodyPr/>
          <a:lstStyle/>
          <a:p>
            <a:pPr>
              <a:defRPr/>
            </a:pPr>
            <a:r>
              <a:rPr lang="en-US"/>
              <a:t>Doc #:5-19-0035-00-agen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22</a:t>
            </a:fld>
            <a:endParaRPr lang="en-US"/>
          </a:p>
        </p:txBody>
      </p:sp>
    </p:spTree>
    <p:extLst>
      <p:ext uri="{BB962C8B-B14F-4D97-AF65-F5344CB8AC3E}">
        <p14:creationId xmlns:p14="http://schemas.microsoft.com/office/powerpoint/2010/main" val="79255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dirty="0"/>
              <a:t>Other </a:t>
            </a:r>
            <a:r>
              <a:rPr dirty="0" err="1"/>
              <a:t>DySPAN</a:t>
            </a:r>
            <a:r>
              <a:rPr dirty="0"/>
              <a:t>-SC Activities</a:t>
            </a:r>
            <a:r>
              <a:rPr lang="en-US" dirty="0"/>
              <a:t> (</a:t>
            </a:r>
            <a:r>
              <a:rPr lang="en-US" dirty="0" err="1"/>
              <a:t>Cont</a:t>
            </a:r>
            <a:r>
              <a:rPr lang="en-US" dirty="0"/>
              <a:t>)</a:t>
            </a:r>
            <a:endParaRPr dirty="0"/>
          </a:p>
        </p:txBody>
      </p:sp>
      <p:sp>
        <p:nvSpPr>
          <p:cNvPr id="15363" name="Content Placeholder 2"/>
          <p:cNvSpPr>
            <a:spLocks noGrp="1"/>
          </p:cNvSpPr>
          <p:nvPr>
            <p:ph idx="1"/>
          </p:nvPr>
        </p:nvSpPr>
        <p:spPr>
          <a:xfrm>
            <a:off x="457200" y="931982"/>
            <a:ext cx="8229600" cy="5392617"/>
          </a:xfrm>
        </p:spPr>
        <p:txBody>
          <a:bodyPr/>
          <a:lstStyle/>
          <a:p>
            <a:r>
              <a:rPr lang="en-US" sz="2200" dirty="0"/>
              <a:t>Oct 2019 </a:t>
            </a:r>
            <a:r>
              <a:rPr lang="en-US" sz="2400" dirty="0"/>
              <a:t>Leadership meetings</a:t>
            </a:r>
            <a:endParaRPr lang="en-US" sz="1800" dirty="0"/>
          </a:p>
          <a:p>
            <a:pPr lvl="1"/>
            <a:r>
              <a:rPr lang="en-US" sz="2400" dirty="0"/>
              <a:t>Potential New Projects (</a:t>
            </a:r>
            <a:r>
              <a:rPr lang="en-US" sz="2400" dirty="0" err="1"/>
              <a:t>cont</a:t>
            </a:r>
            <a:r>
              <a:rPr lang="en-US" sz="2400" dirty="0"/>
              <a:t>)</a:t>
            </a:r>
          </a:p>
          <a:p>
            <a:pPr lvl="2"/>
            <a:r>
              <a:rPr lang="en-US" sz="1800" dirty="0"/>
              <a:t>National Spectrum Consortium</a:t>
            </a:r>
          </a:p>
          <a:p>
            <a:pPr lvl="3"/>
            <a:r>
              <a:rPr lang="en-US" sz="1400" dirty="0"/>
              <a:t>Oliver emailed Sal (NSC Chair), waiting for response</a:t>
            </a:r>
          </a:p>
          <a:p>
            <a:pPr lvl="3"/>
            <a:r>
              <a:rPr lang="en-US" sz="1400" dirty="0"/>
              <a:t>Potential new standards on DSA coming out of the NSC</a:t>
            </a:r>
          </a:p>
          <a:p>
            <a:pPr lvl="2"/>
            <a:r>
              <a:rPr lang="en-US" sz="1800" dirty="0"/>
              <a:t>Restarting the 1900.4 WG </a:t>
            </a:r>
          </a:p>
          <a:p>
            <a:pPr lvl="3"/>
            <a:r>
              <a:rPr lang="en-US" sz="1400" dirty="0"/>
              <a:t>Used within academia as a benchmark for DSA architecture</a:t>
            </a:r>
          </a:p>
          <a:p>
            <a:pPr lvl="3"/>
            <a:r>
              <a:rPr lang="en-US" sz="1400" dirty="0"/>
              <a:t>Planning move to a individual vs entity based  WG</a:t>
            </a:r>
            <a:endParaRPr lang="en-US" sz="2400" dirty="0"/>
          </a:p>
          <a:p>
            <a:pPr lvl="1"/>
            <a:r>
              <a:rPr lang="en-US" sz="2000" dirty="0"/>
              <a:t>Proposed next Plenary meeting date and location: </a:t>
            </a:r>
          </a:p>
          <a:p>
            <a:pPr lvl="2"/>
            <a:r>
              <a:rPr lang="en-US" sz="1800" dirty="0"/>
              <a:t>Meet the 1</a:t>
            </a:r>
            <a:r>
              <a:rPr lang="en-US" sz="1800" baseline="30000" dirty="0"/>
              <a:t>st</a:t>
            </a:r>
            <a:r>
              <a:rPr lang="en-US" sz="1800" dirty="0"/>
              <a:t> week of December (Dec 3</a:t>
            </a:r>
            <a:r>
              <a:rPr lang="en-US" sz="1800" baseline="30000" dirty="0"/>
              <a:t>rd</a:t>
            </a:r>
            <a:r>
              <a:rPr lang="en-US" sz="1800" dirty="0"/>
              <a:t> - 5</a:t>
            </a:r>
            <a:r>
              <a:rPr lang="en-US" sz="1800" baseline="30000" dirty="0"/>
              <a:t>th</a:t>
            </a:r>
            <a:r>
              <a:rPr lang="en-US" sz="1800" dirty="0"/>
              <a:t>)</a:t>
            </a:r>
          </a:p>
          <a:p>
            <a:pPr lvl="2"/>
            <a:r>
              <a:rPr lang="en-US" sz="1800" dirty="0"/>
              <a:t>Time Zone: Asia-Pacific</a:t>
            </a:r>
          </a:p>
          <a:p>
            <a:pPr lvl="2"/>
            <a:r>
              <a:rPr lang="en-US" sz="1800" dirty="0"/>
              <a:t>Location: Online (no host)</a:t>
            </a:r>
          </a:p>
          <a:p>
            <a:pPr lvl="2"/>
            <a:r>
              <a:rPr lang="en-US" sz="1800" dirty="0"/>
              <a:t>Schedule: Draft (last slide)</a:t>
            </a:r>
          </a:p>
          <a:p>
            <a:pPr lvl="1"/>
            <a:endParaRPr lang="en-US" sz="1600" dirty="0"/>
          </a:p>
        </p:txBody>
      </p:sp>
      <p:sp>
        <p:nvSpPr>
          <p:cNvPr id="4" name="Date Placeholder 3"/>
          <p:cNvSpPr>
            <a:spLocks noGrp="1"/>
          </p:cNvSpPr>
          <p:nvPr>
            <p:ph type="dt" sz="quarter" idx="10"/>
          </p:nvPr>
        </p:nvSpPr>
        <p:spPr/>
        <p:txBody>
          <a:bodyPr/>
          <a:lstStyle/>
          <a:p>
            <a:pPr>
              <a:defRPr/>
            </a:pPr>
            <a:fld id="{4F440009-5391-6E4E-B859-A3A6BD1E7F59}" type="datetime1">
              <a:rPr lang="en-US" smtClean="0"/>
              <a:t>11/4/19</a:t>
            </a:fld>
            <a:endParaRPr lang="en-US"/>
          </a:p>
        </p:txBody>
      </p:sp>
      <p:sp>
        <p:nvSpPr>
          <p:cNvPr id="5" name="Footer Placeholder 4"/>
          <p:cNvSpPr>
            <a:spLocks noGrp="1"/>
          </p:cNvSpPr>
          <p:nvPr>
            <p:ph type="ftr" sz="quarter" idx="11"/>
          </p:nvPr>
        </p:nvSpPr>
        <p:spPr/>
        <p:txBody>
          <a:bodyPr/>
          <a:lstStyle/>
          <a:p>
            <a:pPr>
              <a:defRPr/>
            </a:pPr>
            <a:r>
              <a:rPr lang="en-US"/>
              <a:t>Doc #:5-19-0035-00-agen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23</a:t>
            </a:fld>
            <a:endParaRPr lang="en-US"/>
          </a:p>
        </p:txBody>
      </p:sp>
    </p:spTree>
    <p:extLst>
      <p:ext uri="{BB962C8B-B14F-4D97-AF65-F5344CB8AC3E}">
        <p14:creationId xmlns:p14="http://schemas.microsoft.com/office/powerpoint/2010/main" val="110061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lstStyle/>
          <a:p>
            <a:r>
              <a:rPr dirty="0"/>
              <a:t>Other </a:t>
            </a:r>
            <a:r>
              <a:rPr dirty="0" err="1"/>
              <a:t>DySPAN</a:t>
            </a:r>
            <a:r>
              <a:rPr dirty="0"/>
              <a:t>-SC Activities</a:t>
            </a:r>
          </a:p>
        </p:txBody>
      </p:sp>
      <p:sp>
        <p:nvSpPr>
          <p:cNvPr id="15363" name="Content Placeholder 2"/>
          <p:cNvSpPr>
            <a:spLocks noGrp="1"/>
          </p:cNvSpPr>
          <p:nvPr>
            <p:ph idx="1"/>
          </p:nvPr>
        </p:nvSpPr>
        <p:spPr>
          <a:xfrm>
            <a:off x="457200" y="931982"/>
            <a:ext cx="8229600" cy="5392617"/>
          </a:xfrm>
        </p:spPr>
        <p:txBody>
          <a:bodyPr/>
          <a:lstStyle/>
          <a:p>
            <a:r>
              <a:rPr lang="en-US" sz="2000" dirty="0"/>
              <a:t>Spectrum Sharing Standards</a:t>
            </a:r>
            <a:endParaRPr lang="en-US" sz="1600" dirty="0"/>
          </a:p>
          <a:p>
            <a:pPr lvl="1"/>
            <a:r>
              <a:rPr lang="en-US" sz="2000" dirty="0"/>
              <a:t>10/4</a:t>
            </a:r>
          </a:p>
          <a:p>
            <a:pPr lvl="2"/>
            <a:r>
              <a:rPr lang="en-US" sz="1600" dirty="0" err="1"/>
              <a:t>DySPAN</a:t>
            </a:r>
            <a:r>
              <a:rPr lang="en-US" sz="1600" dirty="0"/>
              <a:t> paper 1900.5.1 ready to go</a:t>
            </a:r>
          </a:p>
          <a:p>
            <a:pPr lvl="1"/>
            <a:endParaRPr lang="en-US" sz="2000" dirty="0"/>
          </a:p>
          <a:p>
            <a:pPr lvl="2"/>
            <a:endParaRPr lang="en-US" sz="1600" dirty="0"/>
          </a:p>
          <a:p>
            <a:endParaRPr lang="en-US" sz="1800" dirty="0"/>
          </a:p>
          <a:p>
            <a:pPr lvl="1"/>
            <a:endParaRPr lang="en-US" sz="1600" dirty="0"/>
          </a:p>
        </p:txBody>
      </p:sp>
      <p:sp>
        <p:nvSpPr>
          <p:cNvPr id="4" name="Date Placeholder 3"/>
          <p:cNvSpPr>
            <a:spLocks noGrp="1"/>
          </p:cNvSpPr>
          <p:nvPr>
            <p:ph type="dt" sz="quarter" idx="10"/>
          </p:nvPr>
        </p:nvSpPr>
        <p:spPr/>
        <p:txBody>
          <a:bodyPr/>
          <a:lstStyle/>
          <a:p>
            <a:pPr>
              <a:defRPr/>
            </a:pPr>
            <a:fld id="{8286C113-6583-D242-B0BA-CA874133BDAC}" type="datetime1">
              <a:rPr lang="en-US" smtClean="0"/>
              <a:t>11/4/19</a:t>
            </a:fld>
            <a:endParaRPr lang="en-US"/>
          </a:p>
        </p:txBody>
      </p:sp>
      <p:sp>
        <p:nvSpPr>
          <p:cNvPr id="5" name="Footer Placeholder 4"/>
          <p:cNvSpPr>
            <a:spLocks noGrp="1"/>
          </p:cNvSpPr>
          <p:nvPr>
            <p:ph type="ftr" sz="quarter" idx="11"/>
          </p:nvPr>
        </p:nvSpPr>
        <p:spPr/>
        <p:txBody>
          <a:bodyPr/>
          <a:lstStyle/>
          <a:p>
            <a:pPr>
              <a:defRPr/>
            </a:pPr>
            <a:r>
              <a:rPr lang="en-US"/>
              <a:t>Doc #:5-19-0035-00-agen</a:t>
            </a:r>
          </a:p>
        </p:txBody>
      </p:sp>
      <p:sp>
        <p:nvSpPr>
          <p:cNvPr id="6" name="Slide Number Placeholder 5"/>
          <p:cNvSpPr>
            <a:spLocks noGrp="1"/>
          </p:cNvSpPr>
          <p:nvPr>
            <p:ph type="sldNum" sz="quarter" idx="12"/>
          </p:nvPr>
        </p:nvSpPr>
        <p:spPr/>
        <p:txBody>
          <a:bodyPr/>
          <a:lstStyle/>
          <a:p>
            <a:pPr>
              <a:defRPr/>
            </a:pPr>
            <a:fld id="{3F8E209E-B556-43A6-906C-D45DFA64A2DE}" type="slidenum">
              <a:rPr lang="en-US" smtClean="0"/>
              <a:pPr>
                <a:defRPr/>
              </a:pPr>
              <a:t>24</a:t>
            </a:fld>
            <a:endParaRPr lang="en-US"/>
          </a:p>
        </p:txBody>
      </p:sp>
    </p:spTree>
    <p:extLst>
      <p:ext uri="{BB962C8B-B14F-4D97-AF65-F5344CB8AC3E}">
        <p14:creationId xmlns:p14="http://schemas.microsoft.com/office/powerpoint/2010/main" val="783116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1900.5 Marketing Inputs</a:t>
            </a:r>
          </a:p>
        </p:txBody>
      </p:sp>
      <p:sp>
        <p:nvSpPr>
          <p:cNvPr id="3" name="Content Placeholder 2"/>
          <p:cNvSpPr>
            <a:spLocks noGrp="1"/>
          </p:cNvSpPr>
          <p:nvPr>
            <p:ph idx="1"/>
          </p:nvPr>
        </p:nvSpPr>
        <p:spPr>
          <a:xfrm>
            <a:off x="609600" y="835004"/>
            <a:ext cx="8229600" cy="5489596"/>
          </a:xfrm>
        </p:spPr>
        <p:txBody>
          <a:bodyPr/>
          <a:lstStyle/>
          <a:p>
            <a:r>
              <a:rPr lang="en-US" sz="2800" dirty="0"/>
              <a:t>6/7/19</a:t>
            </a:r>
          </a:p>
          <a:p>
            <a:pPr lvl="1"/>
            <a:r>
              <a:rPr lang="en-US" sz="1600" dirty="0" err="1"/>
              <a:t>DySPAN</a:t>
            </a:r>
            <a:r>
              <a:rPr lang="en-US" sz="1600" dirty="0"/>
              <a:t> papers extended to 6/25 Carlos and Reinhard working on a paper – looking good</a:t>
            </a:r>
          </a:p>
          <a:p>
            <a:pPr lvl="1"/>
            <a:r>
              <a:rPr lang="en-US" sz="1600" dirty="0"/>
              <a:t>Spectrum Collaboration challenge Workshop paper deadline the middle of September</a:t>
            </a:r>
          </a:p>
          <a:p>
            <a:pPr lvl="1"/>
            <a:r>
              <a:rPr lang="en-US" sz="1600" dirty="0"/>
              <a:t>Dave’s paper on 1900.5a is the start</a:t>
            </a:r>
          </a:p>
          <a:p>
            <a:r>
              <a:rPr lang="en-US" sz="2800" dirty="0"/>
              <a:t>9/6 and 10/4</a:t>
            </a:r>
          </a:p>
          <a:p>
            <a:pPr lvl="1"/>
            <a:r>
              <a:rPr lang="en-US" sz="1600" dirty="0"/>
              <a:t>November 2019 </a:t>
            </a:r>
            <a:r>
              <a:rPr lang="en-US" sz="1600" dirty="0" err="1"/>
              <a:t>DySPAN</a:t>
            </a:r>
            <a:r>
              <a:rPr lang="en-US" sz="1600" dirty="0"/>
              <a:t> Paper accepted (possible schedule of F2F)</a:t>
            </a:r>
          </a:p>
          <a:p>
            <a:pPr lvl="2"/>
            <a:endParaRPr lang="en-US" sz="1800" dirty="0"/>
          </a:p>
        </p:txBody>
      </p:sp>
      <p:sp>
        <p:nvSpPr>
          <p:cNvPr id="4" name="Date Placeholder 3"/>
          <p:cNvSpPr>
            <a:spLocks noGrp="1"/>
          </p:cNvSpPr>
          <p:nvPr>
            <p:ph type="dt" sz="half" idx="10"/>
          </p:nvPr>
        </p:nvSpPr>
        <p:spPr>
          <a:xfrm>
            <a:off x="457200" y="6448425"/>
            <a:ext cx="2133600" cy="365125"/>
          </a:xfrm>
        </p:spPr>
        <p:txBody>
          <a:bodyPr/>
          <a:lstStyle/>
          <a:p>
            <a:pPr>
              <a:defRPr/>
            </a:pPr>
            <a:fld id="{77A34C44-D69A-B643-A03E-8277D8FA4C15}" type="datetime1">
              <a:rPr lang="en-US" smtClean="0"/>
              <a:t>11/4/19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986769F2-C589-4C46-B9E8-371DE6369B6E}" type="slidenum">
              <a:rPr lang="en-US" smtClean="0"/>
              <a:pPr>
                <a:defRPr/>
              </a:pPr>
              <a:t>25</a:t>
            </a:fld>
            <a:endParaRPr lang="en-US"/>
          </a:p>
        </p:txBody>
      </p:sp>
    </p:spTree>
    <p:extLst>
      <p:ext uri="{BB962C8B-B14F-4D97-AF65-F5344CB8AC3E}">
        <p14:creationId xmlns:p14="http://schemas.microsoft.com/office/powerpoint/2010/main" val="4189304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4094" y="-22412"/>
            <a:ext cx="8229600" cy="1143000"/>
          </a:xfrm>
        </p:spPr>
        <p:txBody>
          <a:bodyPr/>
          <a:lstStyle/>
          <a:p>
            <a:r>
              <a:rPr lang="en-US" dirty="0"/>
              <a:t>1900.5 </a:t>
            </a:r>
            <a:r>
              <a:rPr dirty="0"/>
              <a:t>Meeting Planning</a:t>
            </a:r>
            <a:r>
              <a:rPr lang="en-US" dirty="0"/>
              <a:t> and Review</a:t>
            </a:r>
            <a:endParaRPr dirty="0"/>
          </a:p>
        </p:txBody>
      </p:sp>
      <p:sp>
        <p:nvSpPr>
          <p:cNvPr id="17411" name="Content Placeholder 2"/>
          <p:cNvSpPr>
            <a:spLocks noGrp="1"/>
          </p:cNvSpPr>
          <p:nvPr>
            <p:ph idx="1"/>
          </p:nvPr>
        </p:nvSpPr>
        <p:spPr>
          <a:xfrm>
            <a:off x="342296" y="990600"/>
            <a:ext cx="8382000" cy="5181600"/>
          </a:xfrm>
        </p:spPr>
        <p:txBody>
          <a:bodyPr/>
          <a:lstStyle/>
          <a:p>
            <a:r>
              <a:rPr lang="en-US" sz="2200" dirty="0"/>
              <a:t>12/3-5/19 </a:t>
            </a:r>
            <a:r>
              <a:rPr lang="en-US" sz="2200" dirty="0" err="1"/>
              <a:t>DySPAN</a:t>
            </a:r>
            <a:r>
              <a:rPr lang="en-US" sz="2200" dirty="0"/>
              <a:t>-SC Plenary with 1900.5 WG</a:t>
            </a:r>
          </a:p>
          <a:p>
            <a:pPr lvl="1"/>
            <a:r>
              <a:rPr lang="en-US" sz="2000" dirty="0"/>
              <a:t>See next slide</a:t>
            </a:r>
          </a:p>
          <a:p>
            <a:r>
              <a:rPr lang="en-US" sz="2200" dirty="0"/>
              <a:t>1/3/20 1900.5 WG 08:00 -10:00 EST</a:t>
            </a:r>
          </a:p>
          <a:p>
            <a:pPr lvl="1"/>
            <a:r>
              <a:rPr lang="en-US" sz="2000" dirty="0"/>
              <a:t>Friday after New Years</a:t>
            </a:r>
          </a:p>
          <a:p>
            <a:pPr lvl="1"/>
            <a:r>
              <a:rPr lang="en-US" sz="2000"/>
              <a:t>Member’s availability?</a:t>
            </a:r>
            <a:endParaRPr lang="en-US" sz="2000" dirty="0"/>
          </a:p>
          <a:p>
            <a:pPr marL="0" indent="0">
              <a:buNone/>
            </a:pPr>
            <a:endParaRPr lang="en-US" sz="4800" dirty="0"/>
          </a:p>
          <a:p>
            <a:endParaRPr lang="en-US" sz="2200" dirty="0"/>
          </a:p>
          <a:p>
            <a:pPr lvl="1"/>
            <a:endParaRPr lang="en-US" sz="1800" dirty="0"/>
          </a:p>
          <a:p>
            <a:endParaRPr lang="en-US" sz="2000" dirty="0"/>
          </a:p>
        </p:txBody>
      </p:sp>
      <p:sp>
        <p:nvSpPr>
          <p:cNvPr id="4" name="Date Placeholder 3"/>
          <p:cNvSpPr>
            <a:spLocks noGrp="1"/>
          </p:cNvSpPr>
          <p:nvPr>
            <p:ph type="dt" sz="quarter" idx="10"/>
          </p:nvPr>
        </p:nvSpPr>
        <p:spPr>
          <a:xfrm>
            <a:off x="457200" y="6448425"/>
            <a:ext cx="2133600" cy="365125"/>
          </a:xfrm>
        </p:spPr>
        <p:txBody>
          <a:bodyPr/>
          <a:lstStyle/>
          <a:p>
            <a:pPr>
              <a:defRPr/>
            </a:pPr>
            <a:fld id="{96B5F261-AB7D-474C-A039-209B1EBDCBE0}" type="datetime1">
              <a:rPr lang="en-US" smtClean="0"/>
              <a:t>11/4/19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#:5-19-0035-00-agen</a:t>
            </a:r>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03B80821-6BB5-481B-A945-F4DBEA439394}" type="slidenum">
              <a:rPr lang="en-US" smtClean="0"/>
              <a:pPr>
                <a:defRPr/>
              </a:pPr>
              <a:t>26</a:t>
            </a:fld>
            <a:endParaRPr lang="en-US"/>
          </a:p>
        </p:txBody>
      </p:sp>
    </p:spTree>
    <p:extLst>
      <p:ext uri="{BB962C8B-B14F-4D97-AF65-F5344CB8AC3E}">
        <p14:creationId xmlns:p14="http://schemas.microsoft.com/office/powerpoint/2010/main" val="2118648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66D0AD-0FE0-AF43-A2FF-7D19A6C51FC4}"/>
              </a:ext>
            </a:extLst>
          </p:cNvPr>
          <p:cNvSpPr>
            <a:spLocks noGrp="1"/>
          </p:cNvSpPr>
          <p:nvPr>
            <p:ph type="dt" sz="half" idx="10"/>
          </p:nvPr>
        </p:nvSpPr>
        <p:spPr/>
        <p:txBody>
          <a:bodyPr/>
          <a:lstStyle/>
          <a:p>
            <a:pPr>
              <a:defRPr/>
            </a:pPr>
            <a:fld id="{4CE630AA-FAA9-B240-9660-1B1A1D50E5F1}" type="datetime1">
              <a:rPr lang="en-US" smtClean="0"/>
              <a:t>11/4/19</a:t>
            </a:fld>
            <a:endParaRPr lang="en-US"/>
          </a:p>
        </p:txBody>
      </p:sp>
      <p:sp>
        <p:nvSpPr>
          <p:cNvPr id="5" name="Footer Placeholder 4">
            <a:extLst>
              <a:ext uri="{FF2B5EF4-FFF2-40B4-BE49-F238E27FC236}">
                <a16:creationId xmlns:a16="http://schemas.microsoft.com/office/drawing/2014/main" id="{FB0F1D31-85BC-CD4C-8299-1245E348872C}"/>
              </a:ext>
            </a:extLst>
          </p:cNvPr>
          <p:cNvSpPr>
            <a:spLocks noGrp="1"/>
          </p:cNvSpPr>
          <p:nvPr>
            <p:ph type="ftr" sz="quarter" idx="11"/>
          </p:nvPr>
        </p:nvSpPr>
        <p:spPr/>
        <p:txBody>
          <a:bodyPr/>
          <a:lstStyle/>
          <a:p>
            <a:r>
              <a:rPr lang="en-US"/>
              <a:t>Doc #:5-19-0037-00-agen</a:t>
            </a:r>
            <a:endParaRPr lang="en-US" dirty="0"/>
          </a:p>
        </p:txBody>
      </p:sp>
      <p:sp>
        <p:nvSpPr>
          <p:cNvPr id="6" name="Slide Number Placeholder 5">
            <a:extLst>
              <a:ext uri="{FF2B5EF4-FFF2-40B4-BE49-F238E27FC236}">
                <a16:creationId xmlns:a16="http://schemas.microsoft.com/office/drawing/2014/main" id="{8A0855C2-5283-4E46-AE16-8FC533E4F788}"/>
              </a:ext>
            </a:extLst>
          </p:cNvPr>
          <p:cNvSpPr>
            <a:spLocks noGrp="1"/>
          </p:cNvSpPr>
          <p:nvPr>
            <p:ph type="sldNum" sz="quarter" idx="12"/>
          </p:nvPr>
        </p:nvSpPr>
        <p:spPr/>
        <p:txBody>
          <a:bodyPr/>
          <a:lstStyle/>
          <a:p>
            <a:pPr>
              <a:defRPr/>
            </a:pPr>
            <a:fld id="{E6A9CA49-25C3-408A-A7C2-6BBA5AFB62A7}" type="slidenum">
              <a:rPr lang="en-US" smtClean="0"/>
              <a:pPr>
                <a:defRPr/>
              </a:pPr>
              <a:t>27</a:t>
            </a:fld>
            <a:endParaRPr lang="en-US"/>
          </a:p>
        </p:txBody>
      </p:sp>
      <p:pic>
        <p:nvPicPr>
          <p:cNvPr id="19" name="Picture 18">
            <a:extLst>
              <a:ext uri="{FF2B5EF4-FFF2-40B4-BE49-F238E27FC236}">
                <a16:creationId xmlns:a16="http://schemas.microsoft.com/office/drawing/2014/main" id="{72C845B7-F664-8041-8610-631A23B1A80F}"/>
              </a:ext>
            </a:extLst>
          </p:cNvPr>
          <p:cNvPicPr>
            <a:picLocks noChangeAspect="1"/>
          </p:cNvPicPr>
          <p:nvPr/>
        </p:nvPicPr>
        <p:blipFill>
          <a:blip r:embed="rId2"/>
          <a:stretch>
            <a:fillRect/>
          </a:stretch>
        </p:blipFill>
        <p:spPr>
          <a:xfrm>
            <a:off x="1600200" y="136525"/>
            <a:ext cx="5599402" cy="6096000"/>
          </a:xfrm>
          <a:prstGeom prst="rect">
            <a:avLst/>
          </a:prstGeom>
        </p:spPr>
      </p:pic>
    </p:spTree>
    <p:extLst>
      <p:ext uri="{BB962C8B-B14F-4D97-AF65-F5344CB8AC3E}">
        <p14:creationId xmlns:p14="http://schemas.microsoft.com/office/powerpoint/2010/main" val="425253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a:normAutofit fontScale="90000"/>
          </a:bodyPr>
          <a:lstStyle/>
          <a:p>
            <a:r>
              <a:rPr lang="en-US" dirty="0"/>
              <a:t>Face to Face Details</a:t>
            </a:r>
          </a:p>
        </p:txBody>
      </p:sp>
      <p:sp>
        <p:nvSpPr>
          <p:cNvPr id="2" name="Date Placeholder 1"/>
          <p:cNvSpPr>
            <a:spLocks noGrp="1"/>
          </p:cNvSpPr>
          <p:nvPr>
            <p:ph type="dt" sz="half" idx="10"/>
          </p:nvPr>
        </p:nvSpPr>
        <p:spPr/>
        <p:txBody>
          <a:bodyPr/>
          <a:lstStyle/>
          <a:p>
            <a:pPr>
              <a:defRPr/>
            </a:pPr>
            <a:fld id="{6675208A-D719-EB40-8A75-38BCC3C442A7}" type="datetime1">
              <a:rPr lang="en-US" smtClean="0"/>
              <a:t>11/4/19</a:t>
            </a:fld>
            <a:endParaRPr lang="en-US"/>
          </a:p>
        </p:txBody>
      </p:sp>
      <p:sp>
        <p:nvSpPr>
          <p:cNvPr id="3" name="Footer Placeholder 2"/>
          <p:cNvSpPr>
            <a:spLocks noGrp="1"/>
          </p:cNvSpPr>
          <p:nvPr>
            <p:ph type="ftr" sz="quarter" idx="11"/>
          </p:nvPr>
        </p:nvSpPr>
        <p:spPr/>
        <p:txBody>
          <a:bodyPr/>
          <a:lstStyle/>
          <a:p>
            <a:pPr>
              <a:defRPr/>
            </a:pPr>
            <a:r>
              <a:rPr lang="en-US"/>
              <a:t>Doc #:5-19-0037-00-agen</a:t>
            </a:r>
          </a:p>
        </p:txBody>
      </p:sp>
      <p:sp>
        <p:nvSpPr>
          <p:cNvPr id="4" name="Slide Number Placeholder 3"/>
          <p:cNvSpPr>
            <a:spLocks noGrp="1"/>
          </p:cNvSpPr>
          <p:nvPr>
            <p:ph type="sldNum" sz="quarter" idx="12"/>
          </p:nvPr>
        </p:nvSpPr>
        <p:spPr/>
        <p:txBody>
          <a:bodyPr/>
          <a:lstStyle/>
          <a:p>
            <a:pPr>
              <a:defRPr/>
            </a:pPr>
            <a:fld id="{24801112-3285-446D-8483-AC060328F4AD}" type="slidenum">
              <a:rPr lang="en-US" smtClean="0"/>
              <a:pPr>
                <a:defRPr/>
              </a:pPr>
              <a:t>3</a:t>
            </a:fld>
            <a:endParaRPr lang="en-US"/>
          </a:p>
        </p:txBody>
      </p:sp>
      <p:sp>
        <p:nvSpPr>
          <p:cNvPr id="6" name="Rectangle 5"/>
          <p:cNvSpPr/>
          <p:nvPr/>
        </p:nvSpPr>
        <p:spPr>
          <a:xfrm>
            <a:off x="381000" y="914400"/>
            <a:ext cx="7924800" cy="5343771"/>
          </a:xfrm>
          <a:prstGeom prst="rect">
            <a:avLst/>
          </a:prstGeom>
        </p:spPr>
        <p:txBody>
          <a:bodyPr wrap="square">
            <a:spAutoFit/>
          </a:bodyPr>
          <a:lstStyle/>
          <a:p>
            <a:pPr marL="0" marR="0">
              <a:lnSpc>
                <a:spcPct val="107000"/>
              </a:lnSpc>
              <a:spcBef>
                <a:spcPts val="0"/>
              </a:spcBef>
              <a:spcAft>
                <a:spcPts val="400"/>
              </a:spcAft>
            </a:pPr>
            <a:r>
              <a:rPr lang="en-US" sz="1400" b="1" dirty="0">
                <a:ea typeface="Calibri" panose="020F0502020204030204" pitchFamily="34" charset="0"/>
                <a:cs typeface="Times New Roman" panose="02020603050405020304" pitchFamily="18" charset="0"/>
              </a:rPr>
              <a:t>Address:</a:t>
            </a:r>
            <a:endParaRPr lang="en-US" sz="1400" dirty="0">
              <a:ea typeface="Calibri" panose="020F0502020204030204" pitchFamily="34" charset="0"/>
              <a:cs typeface="Times New Roman" panose="02020603050405020304" pitchFamily="18" charset="0"/>
            </a:endParaRPr>
          </a:p>
          <a:p>
            <a:pPr marL="0" marR="0">
              <a:lnSpc>
                <a:spcPct val="107000"/>
              </a:lnSpc>
              <a:spcBef>
                <a:spcPts val="0"/>
              </a:spcBef>
              <a:spcAft>
                <a:spcPts val="400"/>
              </a:spcAft>
            </a:pPr>
            <a:r>
              <a:rPr lang="en-US" sz="1400" dirty="0">
                <a:solidFill>
                  <a:srgbClr val="000000"/>
                </a:solidFill>
                <a:ea typeface="Calibri" panose="020F0502020204030204" pitchFamily="34" charset="0"/>
              </a:rPr>
              <a:t>MITRE-4 Building (J)</a:t>
            </a:r>
          </a:p>
          <a:p>
            <a:pPr marL="0" marR="0">
              <a:lnSpc>
                <a:spcPct val="107000"/>
              </a:lnSpc>
              <a:spcBef>
                <a:spcPts val="0"/>
              </a:spcBef>
              <a:spcAft>
                <a:spcPts val="400"/>
              </a:spcAft>
            </a:pPr>
            <a:r>
              <a:rPr lang="en-US" sz="1400" dirty="0">
                <a:solidFill>
                  <a:srgbClr val="000000"/>
                </a:solidFill>
                <a:ea typeface="Calibri" panose="020F0502020204030204" pitchFamily="34" charset="0"/>
              </a:rPr>
              <a:t>7596 </a:t>
            </a:r>
            <a:r>
              <a:rPr lang="en-US" sz="1400" dirty="0" err="1">
                <a:solidFill>
                  <a:srgbClr val="000000"/>
                </a:solidFill>
                <a:ea typeface="Calibri" panose="020F0502020204030204" pitchFamily="34" charset="0"/>
              </a:rPr>
              <a:t>Colshire</a:t>
            </a:r>
            <a:r>
              <a:rPr lang="en-US" sz="1400" dirty="0">
                <a:solidFill>
                  <a:srgbClr val="000000"/>
                </a:solidFill>
                <a:ea typeface="Calibri" panose="020F0502020204030204" pitchFamily="34" charset="0"/>
              </a:rPr>
              <a:t> Drive</a:t>
            </a:r>
          </a:p>
          <a:p>
            <a:pPr marL="0" marR="0">
              <a:lnSpc>
                <a:spcPct val="107000"/>
              </a:lnSpc>
              <a:spcBef>
                <a:spcPts val="0"/>
              </a:spcBef>
              <a:spcAft>
                <a:spcPts val="400"/>
              </a:spcAft>
            </a:pPr>
            <a:r>
              <a:rPr lang="en-US" sz="1400" dirty="0">
                <a:solidFill>
                  <a:srgbClr val="000000"/>
                </a:solidFill>
                <a:ea typeface="Calibri" panose="020F0502020204030204" pitchFamily="34" charset="0"/>
              </a:rPr>
              <a:t>McLean, VA 22102-7539</a:t>
            </a:r>
            <a:endParaRPr lang="en-US" sz="1400" b="1" dirty="0">
              <a:solidFill>
                <a:srgbClr val="000000"/>
              </a:solidFill>
              <a:ea typeface="Calibri" panose="020F0502020204030204" pitchFamily="34" charset="0"/>
            </a:endParaRPr>
          </a:p>
          <a:p>
            <a:endParaRPr lang="en-US" sz="1400" b="1" dirty="0"/>
          </a:p>
          <a:p>
            <a:r>
              <a:rPr lang="en-US" sz="1400" b="1" dirty="0" err="1"/>
              <a:t>PoC</a:t>
            </a:r>
            <a:r>
              <a:rPr lang="en-US" sz="1400" dirty="0"/>
              <a:t>:  John A Stine, Ph.D.</a:t>
            </a:r>
          </a:p>
          <a:p>
            <a:r>
              <a:rPr lang="en-US" sz="1400" dirty="0"/>
              <a:t>Department Head</a:t>
            </a:r>
          </a:p>
          <a:p>
            <a:r>
              <a:rPr lang="en-US" sz="1400" dirty="0"/>
              <a:t>Operations Research</a:t>
            </a:r>
          </a:p>
          <a:p>
            <a:r>
              <a:rPr lang="en-US" sz="1400" dirty="0"/>
              <a:t>(703)-983-6281</a:t>
            </a:r>
          </a:p>
          <a:p>
            <a:pPr marL="0" marR="0">
              <a:spcBef>
                <a:spcPts val="0"/>
              </a:spcBef>
              <a:spcAft>
                <a:spcPts val="0"/>
              </a:spcAft>
            </a:pPr>
            <a:r>
              <a:rPr lang="en-US" sz="1400" dirty="0">
                <a:hlinkClick r:id="rId2"/>
              </a:rPr>
              <a:t>jstine@mitre.org</a:t>
            </a:r>
            <a:r>
              <a:rPr lang="en-US" sz="1400" dirty="0"/>
              <a:t> </a:t>
            </a:r>
            <a:r>
              <a:rPr lang="en-US" dirty="0"/>
              <a:t>  </a:t>
            </a:r>
            <a:br>
              <a:rPr lang="en-US" dirty="0"/>
            </a:br>
            <a:endParaRPr lang="en-US" sz="1200" b="1" dirty="0"/>
          </a:p>
          <a:p>
            <a:r>
              <a:rPr lang="en-US" sz="1200" b="1" dirty="0"/>
              <a:t>Notes</a:t>
            </a:r>
            <a:r>
              <a:rPr lang="en-US" sz="1200" dirty="0"/>
              <a:t>: </a:t>
            </a:r>
          </a:p>
          <a:p>
            <a:r>
              <a:rPr lang="en-US" sz="1200" dirty="0"/>
              <a:t>You can download a map of the McLean Campus at this URL:</a:t>
            </a:r>
          </a:p>
          <a:p>
            <a:r>
              <a:rPr lang="en-US" sz="1200" dirty="0"/>
              <a:t> </a:t>
            </a:r>
          </a:p>
          <a:p>
            <a:r>
              <a:rPr lang="en-US" sz="1200" dirty="0"/>
              <a:t>https://</a:t>
            </a:r>
            <a:r>
              <a:rPr lang="en-US" sz="1200" dirty="0" err="1"/>
              <a:t>www.mitre.org</a:t>
            </a:r>
            <a:r>
              <a:rPr lang="en-US" sz="1200" dirty="0"/>
              <a:t>/sites/default/files/pdf/</a:t>
            </a:r>
            <a:r>
              <a:rPr lang="en-US" sz="1200" dirty="0" err="1"/>
              <a:t>mclean</a:t>
            </a:r>
            <a:r>
              <a:rPr lang="en-US" sz="1200" dirty="0"/>
              <a:t>-campus-</a:t>
            </a:r>
            <a:r>
              <a:rPr lang="en-US" sz="1200" dirty="0" err="1"/>
              <a:t>map.pdf</a:t>
            </a:r>
            <a:endParaRPr lang="en-US" sz="1200" dirty="0"/>
          </a:p>
          <a:p>
            <a:r>
              <a:rPr lang="en-US" sz="1200" dirty="0"/>
              <a:t> </a:t>
            </a:r>
          </a:p>
          <a:p>
            <a:r>
              <a:rPr lang="en-US" sz="1200" dirty="0"/>
              <a:t>We are a short walk from the McLean Metro Station.</a:t>
            </a:r>
          </a:p>
          <a:p>
            <a:r>
              <a:rPr lang="en-US" sz="1200" dirty="0"/>
              <a:t> </a:t>
            </a:r>
          </a:p>
          <a:p>
            <a:r>
              <a:rPr lang="en-US" sz="1200" dirty="0"/>
              <a:t>If you intend on attending in person, I will need to know beforehand.  If you are a U.S. citizen, please provide me your name.  If you are a foreign national, please provide me your name, citizenship, the company or organization you represent, and the country of that company and organization.  I need this information by 31 October.</a:t>
            </a:r>
          </a:p>
          <a:p>
            <a:r>
              <a:rPr lang="en-US" sz="1200" dirty="0"/>
              <a:t> </a:t>
            </a:r>
          </a:p>
          <a:p>
            <a:r>
              <a:rPr lang="en-US" sz="1200" dirty="0"/>
              <a:t>Those who are driving will need a parking pass to park on campus.  Please let me know if you will be driving and I will send you one. The parking is underneath MITRE 4 with the entrance to the parking garage on the side of the building opposite the street. The parking pass, however, is good for any of MITRE’s parking garages or lots.</a:t>
            </a:r>
            <a:endParaRPr lang="en-US" dirty="0">
              <a:solidFill>
                <a:srgbClr val="000000"/>
              </a:solidFill>
              <a:ea typeface="Calibri" panose="020F0502020204030204" pitchFamily="34" charset="0"/>
            </a:endParaRPr>
          </a:p>
        </p:txBody>
      </p:sp>
      <p:pic>
        <p:nvPicPr>
          <p:cNvPr id="7" name="Picture 6">
            <a:extLst>
              <a:ext uri="{FF2B5EF4-FFF2-40B4-BE49-F238E27FC236}">
                <a16:creationId xmlns:a16="http://schemas.microsoft.com/office/drawing/2014/main" id="{532940DF-49D5-BA44-BBAB-9940201A0051}"/>
              </a:ext>
            </a:extLst>
          </p:cNvPr>
          <p:cNvPicPr>
            <a:picLocks noChangeAspect="1"/>
          </p:cNvPicPr>
          <p:nvPr/>
        </p:nvPicPr>
        <p:blipFill>
          <a:blip r:embed="rId3"/>
          <a:stretch>
            <a:fillRect/>
          </a:stretch>
        </p:blipFill>
        <p:spPr>
          <a:xfrm>
            <a:off x="4692420" y="975476"/>
            <a:ext cx="2178280" cy="2743911"/>
          </a:xfrm>
          <a:prstGeom prst="rect">
            <a:avLst/>
          </a:prstGeom>
        </p:spPr>
      </p:pic>
      <p:pic>
        <p:nvPicPr>
          <p:cNvPr id="8" name="Picture 7">
            <a:extLst>
              <a:ext uri="{FF2B5EF4-FFF2-40B4-BE49-F238E27FC236}">
                <a16:creationId xmlns:a16="http://schemas.microsoft.com/office/drawing/2014/main" id="{BA78422E-7FE5-A844-B805-FCD583A71EBA}"/>
              </a:ext>
            </a:extLst>
          </p:cNvPr>
          <p:cNvPicPr>
            <a:picLocks noChangeAspect="1"/>
          </p:cNvPicPr>
          <p:nvPr/>
        </p:nvPicPr>
        <p:blipFill>
          <a:blip r:embed="rId4"/>
          <a:stretch>
            <a:fillRect/>
          </a:stretch>
        </p:blipFill>
        <p:spPr>
          <a:xfrm>
            <a:off x="6934200" y="975476"/>
            <a:ext cx="2086756" cy="2743911"/>
          </a:xfrm>
          <a:prstGeom prst="rect">
            <a:avLst/>
          </a:prstGeom>
        </p:spPr>
      </p:pic>
    </p:spTree>
    <p:extLst>
      <p:ext uri="{BB962C8B-B14F-4D97-AF65-F5344CB8AC3E}">
        <p14:creationId xmlns:p14="http://schemas.microsoft.com/office/powerpoint/2010/main" val="243902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r>
              <a:t>Rules</a:t>
            </a:r>
          </a:p>
        </p:txBody>
      </p:sp>
      <p:sp>
        <p:nvSpPr>
          <p:cNvPr id="4099" name="Content Placeholder 5"/>
          <p:cNvSpPr>
            <a:spLocks noGrp="1"/>
          </p:cNvSpPr>
          <p:nvPr>
            <p:ph idx="1"/>
          </p:nvPr>
        </p:nvSpPr>
        <p:spPr>
          <a:xfrm>
            <a:off x="381000" y="1415180"/>
            <a:ext cx="8229600" cy="4525963"/>
          </a:xfrm>
        </p:spPr>
        <p:txBody>
          <a:bodyPr/>
          <a:lstStyle/>
          <a:p>
            <a:r>
              <a:rPr sz="2800" dirty="0"/>
              <a:t>IEEE </a:t>
            </a:r>
            <a:r>
              <a:rPr sz="2800" dirty="0" err="1"/>
              <a:t>DySPAN</a:t>
            </a:r>
            <a:r>
              <a:rPr sz="2800" dirty="0"/>
              <a:t>-SC rules</a:t>
            </a:r>
          </a:p>
          <a:p>
            <a:pPr lvl="1"/>
            <a:r>
              <a:rPr lang="en-US" sz="2400" dirty="0">
                <a:hlinkClick r:id="rId2"/>
              </a:rPr>
              <a:t>https://ieee.app.box.com/v/PandP-DySPAN-SC</a:t>
            </a:r>
            <a:endParaRPr lang="en-US" sz="2800" dirty="0"/>
          </a:p>
          <a:p>
            <a:endParaRPr lang="en-US" sz="2800" dirty="0"/>
          </a:p>
          <a:p>
            <a:r>
              <a:rPr sz="2800" dirty="0"/>
              <a:t>IEEE 1900.5 WG rules</a:t>
            </a:r>
          </a:p>
          <a:p>
            <a:pPr lvl="1"/>
            <a:r>
              <a:rPr sz="2400" dirty="0">
                <a:hlinkClick r:id="rId3"/>
              </a:rPr>
              <a:t>http://grouper.ieee.org/groups/dyspan/files/individual-WG-PnPs.pdf</a:t>
            </a:r>
            <a:endParaRPr sz="2400" dirty="0"/>
          </a:p>
          <a:p>
            <a:endParaRPr lang="en-US" sz="2800" dirty="0"/>
          </a:p>
          <a:p>
            <a:r>
              <a:rPr sz="2800" dirty="0"/>
              <a:t>Roberts Rules (latest edition) as needed…</a:t>
            </a:r>
            <a:endParaRPr lang="en-US" sz="2800" dirty="0"/>
          </a:p>
          <a:p>
            <a:pPr marL="457200" lvl="1" indent="0">
              <a:buNone/>
            </a:pPr>
            <a:endParaRPr sz="2400" dirty="0"/>
          </a:p>
        </p:txBody>
      </p:sp>
      <p:sp>
        <p:nvSpPr>
          <p:cNvPr id="2" name="Date Placeholder 1"/>
          <p:cNvSpPr>
            <a:spLocks noGrp="1"/>
          </p:cNvSpPr>
          <p:nvPr>
            <p:ph type="dt" sz="quarter" idx="10"/>
          </p:nvPr>
        </p:nvSpPr>
        <p:spPr>
          <a:xfrm>
            <a:off x="457200" y="6448425"/>
            <a:ext cx="2133600" cy="365125"/>
          </a:xfrm>
        </p:spPr>
        <p:txBody>
          <a:bodyPr/>
          <a:lstStyle/>
          <a:p>
            <a:pPr>
              <a:defRPr/>
            </a:pPr>
            <a:fld id="{6B802C17-564F-3541-8EC0-6E061F58039A}" type="datetime1">
              <a:rPr lang="en-US" smtClean="0"/>
              <a:t>11/4/19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#:5-19-0037-00-agen</a:t>
            </a:r>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41D24283-4ADC-447A-A334-A90E0754BD4F}"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6562" y="0"/>
            <a:ext cx="4267202" cy="838200"/>
          </a:xfrm>
        </p:spPr>
        <p:txBody>
          <a:bodyPr/>
          <a:lstStyle/>
          <a:p>
            <a:r>
              <a:rPr altLang="en-US" dirty="0"/>
              <a:t>Current Membership</a:t>
            </a:r>
          </a:p>
        </p:txBody>
      </p:sp>
      <p:sp>
        <p:nvSpPr>
          <p:cNvPr id="3" name="Date Placeholder 2"/>
          <p:cNvSpPr>
            <a:spLocks noGrp="1"/>
          </p:cNvSpPr>
          <p:nvPr>
            <p:ph type="dt" sz="quarter" idx="10"/>
          </p:nvPr>
        </p:nvSpPr>
        <p:spPr>
          <a:xfrm>
            <a:off x="457200" y="6448425"/>
            <a:ext cx="2133600" cy="365125"/>
          </a:xfrm>
        </p:spPr>
        <p:txBody>
          <a:bodyPr/>
          <a:lstStyle/>
          <a:p>
            <a:pPr>
              <a:defRPr/>
            </a:pPr>
            <a:fld id="{3A384A5B-2468-3D44-895A-8EFC8E9E4E63}" type="datetime1">
              <a:rPr lang="en-US" smtClean="0"/>
              <a:t>11/4/19</a:t>
            </a:fld>
            <a:endParaRPr lang="en-US"/>
          </a:p>
        </p:txBody>
      </p:sp>
      <p:sp>
        <p:nvSpPr>
          <p:cNvPr id="4" name="Footer Placeholder 3"/>
          <p:cNvSpPr>
            <a:spLocks noGrp="1"/>
          </p:cNvSpPr>
          <p:nvPr>
            <p:ph type="ftr" sz="quarter" idx="11"/>
          </p:nvPr>
        </p:nvSpPr>
        <p:spPr>
          <a:xfrm>
            <a:off x="3124200" y="6448425"/>
            <a:ext cx="2895600" cy="365125"/>
          </a:xfrm>
        </p:spPr>
        <p:txBody>
          <a:bodyPr/>
          <a:lstStyle/>
          <a:p>
            <a:pPr>
              <a:defRPr/>
            </a:pPr>
            <a:r>
              <a:rPr lang="en-US"/>
              <a:t>Doc #:5-19-0037-00-agen</a:t>
            </a:r>
          </a:p>
        </p:txBody>
      </p:sp>
      <p:sp>
        <p:nvSpPr>
          <p:cNvPr id="6149" name="Slide Number Placeholder 4"/>
          <p:cNvSpPr>
            <a:spLocks noGrp="1"/>
          </p:cNvSpPr>
          <p:nvPr>
            <p:ph type="sldNum" sz="quarter" idx="12"/>
          </p:nvPr>
        </p:nvSpPr>
        <p:spPr bwMode="auto">
          <a:xfrm>
            <a:off x="6553200"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009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0099"/>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009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00009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000099"/>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0099"/>
                </a:solidFill>
                <a:latin typeface="Calibri" panose="020F0502020204030204" pitchFamily="34" charset="0"/>
              </a:defRPr>
            </a:lvl9pPr>
          </a:lstStyle>
          <a:p>
            <a:pPr>
              <a:spcBef>
                <a:spcPct val="0"/>
              </a:spcBef>
              <a:buFontTx/>
              <a:buNone/>
            </a:pPr>
            <a:fld id="{6FDE4FB3-20CC-4730-B6FF-7FA174C5410C}" type="slidenum">
              <a:rPr lang="en-US" altLang="en-US" sz="1200" smtClean="0"/>
              <a:pPr>
                <a:spcBef>
                  <a:spcPct val="0"/>
                </a:spcBef>
                <a:buFontTx/>
                <a:buNone/>
              </a:pPr>
              <a:t>5</a:t>
            </a:fld>
            <a:endParaRPr lang="en-US" altLang="en-US" sz="1200"/>
          </a:p>
        </p:txBody>
      </p:sp>
      <p:sp>
        <p:nvSpPr>
          <p:cNvPr id="8" name="TextBox 5"/>
          <p:cNvSpPr txBox="1">
            <a:spLocks noChangeArrowheads="1"/>
          </p:cNvSpPr>
          <p:nvPr/>
        </p:nvSpPr>
        <p:spPr bwMode="auto">
          <a:xfrm>
            <a:off x="33737" y="5803612"/>
            <a:ext cx="43679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eaLnBrk="1" hangingPunct="1"/>
            <a:r>
              <a:rPr lang="en-US" sz="1600" dirty="0"/>
              <a:t>              Quorum &gt; ½ membership (</a:t>
            </a:r>
            <a:r>
              <a:rPr lang="en-US" sz="1600" b="1" dirty="0">
                <a:solidFill>
                  <a:srgbClr val="FF0000"/>
                </a:solidFill>
              </a:rPr>
              <a:t>8 members</a:t>
            </a:r>
            <a:r>
              <a:rPr lang="en-US" sz="1600" dirty="0"/>
              <a:t>)</a:t>
            </a:r>
          </a:p>
          <a:p>
            <a:pPr eaLnBrk="1" hangingPunct="1"/>
            <a:r>
              <a:rPr lang="en-US" sz="1600" dirty="0"/>
              <a:t>              2 meetings to get in, 2 meetings to get out</a:t>
            </a:r>
          </a:p>
        </p:txBody>
      </p:sp>
      <p:sp>
        <p:nvSpPr>
          <p:cNvPr id="2" name="TextBox 1">
            <a:extLst>
              <a:ext uri="{FF2B5EF4-FFF2-40B4-BE49-F238E27FC236}">
                <a16:creationId xmlns:a16="http://schemas.microsoft.com/office/drawing/2014/main" id="{FDDD04C9-9911-4851-8BFD-5E105A025686}"/>
              </a:ext>
            </a:extLst>
          </p:cNvPr>
          <p:cNvSpPr txBox="1"/>
          <p:nvPr/>
        </p:nvSpPr>
        <p:spPr>
          <a:xfrm>
            <a:off x="457200" y="962101"/>
            <a:ext cx="2743200" cy="923330"/>
          </a:xfrm>
          <a:prstGeom prst="rect">
            <a:avLst/>
          </a:prstGeom>
          <a:noFill/>
        </p:spPr>
        <p:txBody>
          <a:bodyPr wrap="square" rtlCol="0">
            <a:spAutoFit/>
          </a:bodyPr>
          <a:lstStyle/>
          <a:p>
            <a:r>
              <a:rPr lang="en-US" b="1" i="1" dirty="0">
                <a:solidFill>
                  <a:srgbClr val="FF0000"/>
                </a:solidFill>
              </a:rPr>
              <a:t>Quorum 11/7? - </a:t>
            </a:r>
          </a:p>
          <a:p>
            <a:endParaRPr lang="en-US" b="1" i="1" dirty="0">
              <a:solidFill>
                <a:srgbClr val="FF0000"/>
              </a:solidFill>
            </a:endParaRPr>
          </a:p>
          <a:p>
            <a:r>
              <a:rPr lang="en-US" b="1" i="1" dirty="0">
                <a:solidFill>
                  <a:srgbClr val="FF0000"/>
                </a:solidFill>
              </a:rPr>
              <a:t>Quorum 11/8? -</a:t>
            </a:r>
          </a:p>
        </p:txBody>
      </p:sp>
      <p:graphicFrame>
        <p:nvGraphicFramePr>
          <p:cNvPr id="6" name="Table 5">
            <a:extLst>
              <a:ext uri="{FF2B5EF4-FFF2-40B4-BE49-F238E27FC236}">
                <a16:creationId xmlns:a16="http://schemas.microsoft.com/office/drawing/2014/main" id="{ECB68311-EB28-1240-B468-3AB589EF6061}"/>
              </a:ext>
            </a:extLst>
          </p:cNvPr>
          <p:cNvGraphicFramePr>
            <a:graphicFrameLocks noGrp="1"/>
          </p:cNvGraphicFramePr>
          <p:nvPr>
            <p:extLst>
              <p:ext uri="{D42A27DB-BD31-4B8C-83A1-F6EECF244321}">
                <p14:modId xmlns:p14="http://schemas.microsoft.com/office/powerpoint/2010/main" val="1192377723"/>
              </p:ext>
            </p:extLst>
          </p:nvPr>
        </p:nvGraphicFramePr>
        <p:xfrm>
          <a:off x="3200400" y="763174"/>
          <a:ext cx="5703531" cy="5041020"/>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1421793874"/>
                    </a:ext>
                  </a:extLst>
                </a:gridCol>
                <a:gridCol w="609600">
                  <a:extLst>
                    <a:ext uri="{9D8B030D-6E8A-4147-A177-3AD203B41FA5}">
                      <a16:colId xmlns:a16="http://schemas.microsoft.com/office/drawing/2014/main" val="2669935610"/>
                    </a:ext>
                  </a:extLst>
                </a:gridCol>
                <a:gridCol w="609600">
                  <a:extLst>
                    <a:ext uri="{9D8B030D-6E8A-4147-A177-3AD203B41FA5}">
                      <a16:colId xmlns:a16="http://schemas.microsoft.com/office/drawing/2014/main" val="3749732300"/>
                    </a:ext>
                  </a:extLst>
                </a:gridCol>
                <a:gridCol w="782308">
                  <a:extLst>
                    <a:ext uri="{9D8B030D-6E8A-4147-A177-3AD203B41FA5}">
                      <a16:colId xmlns:a16="http://schemas.microsoft.com/office/drawing/2014/main" val="1385923263"/>
                    </a:ext>
                  </a:extLst>
                </a:gridCol>
                <a:gridCol w="923762">
                  <a:extLst>
                    <a:ext uri="{9D8B030D-6E8A-4147-A177-3AD203B41FA5}">
                      <a16:colId xmlns:a16="http://schemas.microsoft.com/office/drawing/2014/main" val="3428921703"/>
                    </a:ext>
                  </a:extLst>
                </a:gridCol>
                <a:gridCol w="2092461">
                  <a:extLst>
                    <a:ext uri="{9D8B030D-6E8A-4147-A177-3AD203B41FA5}">
                      <a16:colId xmlns:a16="http://schemas.microsoft.com/office/drawing/2014/main" val="2820770052"/>
                    </a:ext>
                  </a:extLst>
                </a:gridCol>
              </a:tblGrid>
              <a:tr h="2286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a:effectLst/>
                        </a:rPr>
                        <a:t>11/7-8/19</a:t>
                      </a:r>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ctr" fontAlgn="b"/>
                      <a:r>
                        <a:rPr lang="en-US" sz="900" u="none" strike="noStrike" dirty="0">
                          <a:effectLst/>
                        </a:rPr>
                        <a:t>11/7-8/19</a:t>
                      </a:r>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dirty="0">
                          <a:effectLst/>
                        </a:rPr>
                        <a:t>WG Status</a:t>
                      </a:r>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First Name</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Last Name</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dirty="0">
                          <a:effectLst/>
                        </a:rPr>
                        <a:t>Affiliation</a:t>
                      </a:r>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444115824"/>
                  </a:ext>
                </a:extLst>
              </a:tr>
              <a:tr h="143356">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r" fontAlgn="b"/>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Total</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707403970"/>
                  </a:ext>
                </a:extLst>
              </a:tr>
              <a:tr h="143356">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045200832"/>
                  </a:ext>
                </a:extLst>
              </a:tr>
              <a:tr h="143356">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787952827"/>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Julia</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Andrusenko</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JHU/APL</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662665763"/>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Carlos</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Caicedo</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Syracuse University (Secretary)</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1045860846"/>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David</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Chester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L3Harris</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610749273"/>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Lynn</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Grande</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Southern Cloud</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960427540"/>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Mitch </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Kokar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VIStology &amp; Northeastern University</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654105846"/>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Alex</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Lackpour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Drexel University</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49281842"/>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Li</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Li</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Communications Research Centre Canada</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659457191"/>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Jakub</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Moskal</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Vistology</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6017309"/>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V</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Prasad</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Wireless and Mobile Communication, TU Delft</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752242986"/>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Tony</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Rennier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Foundry Inc (Chair)</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506764821"/>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Reinhard</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Schrage</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SchrageConsult</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502236343"/>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Mat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Sherman</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BAE Systems (Former Chair)</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4271557595"/>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Kael</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Stilp</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MITRE</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2293662053"/>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dirty="0">
                          <a:effectLst/>
                        </a:rPr>
                        <a:t>John </a:t>
                      </a:r>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Stine</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MITRE</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1004931957"/>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Member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Darcy</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Swain-Walsh</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MITRE (Vice Chair)</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4269259959"/>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119574091"/>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Kevin</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Rump</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Alion</a:t>
                      </a:r>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1421410392"/>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Haitao</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Zhao</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189985248"/>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Demetrio</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Bucaneg</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539442675"/>
                  </a:ext>
                </a:extLst>
              </a:tr>
              <a:tr h="163836">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Participant</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Piotr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Karocki</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019313074"/>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dirty="0">
                          <a:effectLst/>
                        </a:rPr>
                        <a:t>Participant</a:t>
                      </a:r>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Werner</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r>
                        <a:rPr lang="en-US" sz="900" u="none" strike="noStrike">
                          <a:effectLst/>
                        </a:rPr>
                        <a:t>Hoelzl</a:t>
                      </a:r>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475934115"/>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873382001"/>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798453062"/>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462299730"/>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767494756"/>
                  </a:ext>
                </a:extLst>
              </a:tr>
              <a:tr h="163836">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680" marR="7680" marT="768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680" marR="7680" marT="7680" marB="0" anchor="b"/>
                </a:tc>
                <a:extLst>
                  <a:ext uri="{0D108BD9-81ED-4DB2-BD59-A6C34878D82A}">
                    <a16:rowId xmlns:a16="http://schemas.microsoft.com/office/drawing/2014/main" val="3482035855"/>
                  </a:ext>
                </a:extLst>
              </a:tr>
            </a:tbl>
          </a:graphicData>
        </a:graphic>
      </p:graphicFrame>
    </p:spTree>
    <p:extLst>
      <p:ext uri="{BB962C8B-B14F-4D97-AF65-F5344CB8AC3E}">
        <p14:creationId xmlns:p14="http://schemas.microsoft.com/office/powerpoint/2010/main" val="304216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09600" y="54688"/>
            <a:ext cx="7772400" cy="609600"/>
          </a:xfrm>
          <a:prstGeom prst="rect">
            <a:avLst/>
          </a:prstGeom>
        </p:spPr>
        <p:txBody>
          <a:bodyPr>
            <a:normAutofit fontScale="90000"/>
          </a:bodyPr>
          <a:lstStyle/>
          <a:p>
            <a:r>
              <a:rPr dirty="0"/>
              <a:t> Draft Agenda</a:t>
            </a:r>
          </a:p>
        </p:txBody>
      </p:sp>
      <p:sp>
        <p:nvSpPr>
          <p:cNvPr id="6147" name="Text Box 5040"/>
          <p:cNvSpPr txBox="1">
            <a:spLocks noChangeArrowheads="1"/>
          </p:cNvSpPr>
          <p:nvPr/>
        </p:nvSpPr>
        <p:spPr bwMode="auto">
          <a:xfrm>
            <a:off x="457200" y="601702"/>
            <a:ext cx="85344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6263" indent="-457200" eaLnBrk="0" hangingPunct="0">
              <a:defRPr>
                <a:solidFill>
                  <a:schemeClr val="tx1"/>
                </a:solidFill>
                <a:latin typeface="Calibri" pitchFamily="34" charset="0"/>
                <a:cs typeface="Arial" pitchFamily="34" charset="0"/>
              </a:defRPr>
            </a:lvl1pPr>
            <a:lvl2pPr marL="914400" indent="-45720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119063" indent="0"/>
            <a:r>
              <a:rPr lang="en-US" sz="1600" b="1" dirty="0">
                <a:latin typeface="Times New Roman" pitchFamily="18" charset="0"/>
              </a:rPr>
              <a:t>11/7/19  9:00-17:00 all times EST</a:t>
            </a:r>
            <a:endParaRPr lang="en-US" sz="1600" dirty="0">
              <a:latin typeface="Times New Roman" pitchFamily="18" charset="0"/>
            </a:endParaRPr>
          </a:p>
          <a:p>
            <a:pPr>
              <a:buFont typeface="+mj-lt"/>
              <a:buAutoNum type="arabicPeriod"/>
            </a:pPr>
            <a:r>
              <a:rPr lang="en-US" sz="1600" dirty="0" err="1"/>
              <a:t>Administrivia</a:t>
            </a:r>
            <a:endParaRPr lang="en-US" sz="1600" dirty="0"/>
          </a:p>
          <a:p>
            <a:pPr lvl="1">
              <a:buFont typeface="+mj-lt"/>
              <a:buAutoNum type="alphaLcParenR"/>
            </a:pPr>
            <a:r>
              <a:rPr lang="en-US" sz="1600" dirty="0"/>
              <a:t>Roll Call / Quorum Check</a:t>
            </a:r>
          </a:p>
          <a:p>
            <a:pPr lvl="1">
              <a:buFont typeface="+mj-lt"/>
              <a:buAutoNum type="alphaLcParenR"/>
            </a:pPr>
            <a:r>
              <a:rPr lang="en-US" sz="1600" dirty="0"/>
              <a:t>Approve Agenda</a:t>
            </a:r>
          </a:p>
          <a:p>
            <a:pPr lvl="1">
              <a:buFont typeface="+mj-lt"/>
              <a:buAutoNum type="alphaLcParenR"/>
            </a:pPr>
            <a:r>
              <a:rPr lang="en-US" sz="1600" dirty="0"/>
              <a:t>Copyright Slides</a:t>
            </a:r>
          </a:p>
          <a:p>
            <a:pPr lvl="1">
              <a:buFont typeface="+mj-lt"/>
              <a:buAutoNum type="alphaLcParenR"/>
            </a:pPr>
            <a:r>
              <a:rPr lang="en-US" sz="1600" dirty="0"/>
              <a:t>Patent Slides</a:t>
            </a:r>
          </a:p>
          <a:p>
            <a:pPr lvl="1">
              <a:buFont typeface="+mj-lt"/>
              <a:buAutoNum type="alphaLcParenR"/>
            </a:pPr>
            <a:r>
              <a:rPr lang="en-US" sz="1600" dirty="0"/>
              <a:t>Approval of recent minutes</a:t>
            </a:r>
          </a:p>
          <a:p>
            <a:pPr>
              <a:buFont typeface="+mj-lt"/>
              <a:buAutoNum type="arabicPeriod"/>
            </a:pPr>
            <a:r>
              <a:rPr lang="en-US" sz="1600" dirty="0"/>
              <a:t>Status on 1900.5.1</a:t>
            </a:r>
          </a:p>
          <a:p>
            <a:pPr>
              <a:buFont typeface="+mj-lt"/>
              <a:buAutoNum type="arabicPeriod"/>
            </a:pPr>
            <a:r>
              <a:rPr lang="en-US" sz="1600" dirty="0"/>
              <a:t>Status on 1900.5.2a</a:t>
            </a:r>
          </a:p>
          <a:p>
            <a:pPr>
              <a:buFont typeface="+mj-lt"/>
              <a:buAutoNum type="arabicPeriod"/>
            </a:pPr>
            <a:r>
              <a:rPr lang="en-US" sz="1600" dirty="0"/>
              <a:t>Status 1900.5a</a:t>
            </a:r>
          </a:p>
          <a:p>
            <a:pPr>
              <a:buFont typeface="+mj-lt"/>
              <a:buAutoNum type="arabicPeriod"/>
            </a:pPr>
            <a:r>
              <a:rPr lang="en-US" sz="1600" dirty="0"/>
              <a:t>Review of other 1900 activities (1900.1, Leadership meeting etc.)</a:t>
            </a:r>
          </a:p>
          <a:p>
            <a:pPr>
              <a:buFont typeface="+mj-lt"/>
              <a:buAutoNum type="arabicPeriod"/>
            </a:pPr>
            <a:r>
              <a:rPr lang="en-US" sz="1600" dirty="0"/>
              <a:t>1900.5 marketing inputs</a:t>
            </a:r>
          </a:p>
          <a:p>
            <a:pPr>
              <a:buFont typeface="+mj-lt"/>
              <a:buAutoNum type="arabicPeriod"/>
            </a:pPr>
            <a:r>
              <a:rPr lang="en-US" sz="1600" dirty="0"/>
              <a:t>1900.5 meeting planning and review</a:t>
            </a:r>
          </a:p>
          <a:p>
            <a:pPr>
              <a:buFont typeface="+mj-lt"/>
              <a:buAutoNum type="arabicPeriod"/>
            </a:pPr>
            <a:r>
              <a:rPr lang="en-US" sz="1600" dirty="0" err="1"/>
              <a:t>AoB</a:t>
            </a:r>
            <a:endParaRPr lang="en-US" sz="1600" dirty="0"/>
          </a:p>
          <a:p>
            <a:pPr>
              <a:buFont typeface="+mj-lt"/>
              <a:buAutoNum type="arabicPeriod"/>
            </a:pPr>
            <a:r>
              <a:rPr lang="en-US" sz="1600" dirty="0"/>
              <a:t>Break</a:t>
            </a:r>
          </a:p>
          <a:p>
            <a:pPr>
              <a:buFont typeface="+mj-lt"/>
              <a:buAutoNum type="arabicPeriod"/>
            </a:pPr>
            <a:r>
              <a:rPr lang="en-US" sz="1600" dirty="0"/>
              <a:t>Ad Hoc sessions (Review and planning for subgroup activities as needed)</a:t>
            </a:r>
          </a:p>
          <a:p>
            <a:pPr lvl="1">
              <a:buFont typeface="+mj-lt"/>
              <a:buAutoNum type="alphaLcParenR"/>
            </a:pPr>
            <a:r>
              <a:rPr lang="en-US" sz="1600" dirty="0"/>
              <a:t>1900.5.2a</a:t>
            </a:r>
          </a:p>
          <a:p>
            <a:pPr lvl="1">
              <a:buFont typeface="+mj-lt"/>
              <a:buAutoNum type="alphaLcParenR"/>
            </a:pPr>
            <a:r>
              <a:rPr lang="en-US" sz="1600" dirty="0"/>
              <a:t>1900.5a</a:t>
            </a:r>
          </a:p>
          <a:p>
            <a:pPr lvl="1">
              <a:buFont typeface="+mj-lt"/>
              <a:buAutoNum type="alphaLcParenR"/>
            </a:pPr>
            <a:r>
              <a:rPr lang="en-US" sz="1600" dirty="0"/>
              <a:t>1900.5.1</a:t>
            </a:r>
          </a:p>
          <a:p>
            <a:pPr marL="119063" indent="0"/>
            <a:endParaRPr lang="en-US" sz="1600" b="1" dirty="0">
              <a:latin typeface="Times New Roman" pitchFamily="18" charset="0"/>
            </a:endParaRPr>
          </a:p>
          <a:p>
            <a:pPr marL="119063" indent="0"/>
            <a:r>
              <a:rPr lang="en-US" sz="1600" b="1" dirty="0">
                <a:latin typeface="Times New Roman" pitchFamily="18" charset="0"/>
              </a:rPr>
              <a:t>11/8/19  9:00-17:00 all times EST</a:t>
            </a:r>
            <a:endParaRPr lang="en-US" sz="1600" dirty="0">
              <a:latin typeface="Times New Roman" pitchFamily="18" charset="0"/>
            </a:endParaRPr>
          </a:p>
          <a:p>
            <a:pPr>
              <a:buFont typeface="+mj-lt"/>
              <a:buAutoNum type="arabicPeriod"/>
            </a:pPr>
            <a:r>
              <a:rPr lang="en-US" sz="1600" dirty="0"/>
              <a:t>Ad Hoc sessions (Review and planning for subgroup activities as needed)</a:t>
            </a:r>
          </a:p>
          <a:p>
            <a:pPr>
              <a:buFont typeface="+mj-lt"/>
              <a:buAutoNum type="arabicPeriod"/>
            </a:pPr>
            <a:endParaRPr lang="en-US" sz="1600" dirty="0"/>
          </a:p>
        </p:txBody>
      </p:sp>
      <p:sp>
        <p:nvSpPr>
          <p:cNvPr id="6148" name="TextBox 1"/>
          <p:cNvSpPr txBox="1">
            <a:spLocks noChangeArrowheads="1"/>
          </p:cNvSpPr>
          <p:nvPr/>
        </p:nvSpPr>
        <p:spPr bwMode="auto">
          <a:xfrm>
            <a:off x="5667884" y="852561"/>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b="1" i="1" dirty="0">
                <a:solidFill>
                  <a:srgbClr val="FF0000"/>
                </a:solidFill>
                <a:latin typeface="Times New Roman" pitchFamily="18" charset="0"/>
              </a:rPr>
              <a:t>Any modifications?</a:t>
            </a:r>
          </a:p>
        </p:txBody>
      </p:sp>
      <p:sp>
        <p:nvSpPr>
          <p:cNvPr id="2" name="Date Placeholder 1"/>
          <p:cNvSpPr>
            <a:spLocks noGrp="1"/>
          </p:cNvSpPr>
          <p:nvPr>
            <p:ph type="dt" sz="quarter" idx="10"/>
          </p:nvPr>
        </p:nvSpPr>
        <p:spPr>
          <a:xfrm>
            <a:off x="457200" y="6448425"/>
            <a:ext cx="2133600" cy="365125"/>
          </a:xfrm>
        </p:spPr>
        <p:txBody>
          <a:bodyPr/>
          <a:lstStyle/>
          <a:p>
            <a:pPr>
              <a:defRPr/>
            </a:pPr>
            <a:fld id="{B17FA26F-54E1-7C43-8E88-D52021685E97}" type="datetime1">
              <a:rPr lang="en-US" smtClean="0"/>
              <a:t>11/4/19</a:t>
            </a:fld>
            <a:endParaRPr lang="en-US"/>
          </a:p>
        </p:txBody>
      </p:sp>
      <p:sp>
        <p:nvSpPr>
          <p:cNvPr id="3" name="Footer Placeholder 2"/>
          <p:cNvSpPr>
            <a:spLocks noGrp="1"/>
          </p:cNvSpPr>
          <p:nvPr>
            <p:ph type="ftr" sz="quarter" idx="11"/>
          </p:nvPr>
        </p:nvSpPr>
        <p:spPr>
          <a:xfrm>
            <a:off x="3124200" y="6448425"/>
            <a:ext cx="2895600" cy="365125"/>
          </a:xfrm>
        </p:spPr>
        <p:txBody>
          <a:bodyPr/>
          <a:lstStyle/>
          <a:p>
            <a:pPr>
              <a:defRPr/>
            </a:pPr>
            <a:r>
              <a:rPr lang="en-US"/>
              <a:t>Doc #:5-19-0037-00-agen</a:t>
            </a:r>
            <a:endParaRPr lang="en-US" dirty="0"/>
          </a:p>
        </p:txBody>
      </p:sp>
      <p:sp>
        <p:nvSpPr>
          <p:cNvPr id="4" name="Slide Number Placeholder 3"/>
          <p:cNvSpPr>
            <a:spLocks noGrp="1"/>
          </p:cNvSpPr>
          <p:nvPr>
            <p:ph type="sldNum" sz="quarter" idx="12"/>
          </p:nvPr>
        </p:nvSpPr>
        <p:spPr>
          <a:xfrm>
            <a:off x="6553200" y="6448425"/>
            <a:ext cx="2133600" cy="365125"/>
          </a:xfrm>
        </p:spPr>
        <p:txBody>
          <a:bodyPr/>
          <a:lstStyle/>
          <a:p>
            <a:pPr>
              <a:defRPr/>
            </a:pPr>
            <a:fld id="{416AB2EC-0DBC-44B9-9ED4-DEF8811F0E73}"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dirty="0"/>
              <a:t>Approval of Agenda</a:t>
            </a:r>
          </a:p>
        </p:txBody>
      </p:sp>
      <p:sp>
        <p:nvSpPr>
          <p:cNvPr id="7171" name="Content Placeholder 2"/>
          <p:cNvSpPr>
            <a:spLocks noGrp="1"/>
          </p:cNvSpPr>
          <p:nvPr>
            <p:ph idx="1"/>
          </p:nvPr>
        </p:nvSpPr>
        <p:spPr>
          <a:xfrm>
            <a:off x="457200" y="1447800"/>
            <a:ext cx="7467600" cy="4525963"/>
          </a:xfrm>
        </p:spPr>
        <p:txBody>
          <a:bodyPr/>
          <a:lstStyle/>
          <a:p>
            <a:r>
              <a:rPr dirty="0"/>
              <a:t>Motion to approve Agenda contained </a:t>
            </a:r>
            <a:r>
              <a:rPr lang="en-US" dirty="0"/>
              <a:t>in Doc #:</a:t>
            </a:r>
            <a:r>
              <a:rPr lang="en-US" dirty="0">
                <a:solidFill>
                  <a:schemeClr val="tx1"/>
                </a:solidFill>
              </a:rPr>
              <a:t>5-19-0037-00-agen</a:t>
            </a:r>
          </a:p>
          <a:p>
            <a:endParaRPr dirty="0"/>
          </a:p>
          <a:p>
            <a:r>
              <a:rPr dirty="0"/>
              <a:t>Mover:</a:t>
            </a:r>
            <a:r>
              <a:rPr lang="en-US" dirty="0"/>
              <a:t> 	</a:t>
            </a:r>
            <a:endParaRPr dirty="0"/>
          </a:p>
          <a:p>
            <a:r>
              <a:rPr dirty="0"/>
              <a:t>Second:</a:t>
            </a:r>
            <a:endParaRPr lang="en-US" dirty="0"/>
          </a:p>
          <a:p>
            <a:r>
              <a:rPr lang="en-US" dirty="0"/>
              <a:t>Vote:</a:t>
            </a:r>
            <a:endParaRPr dirty="0"/>
          </a:p>
        </p:txBody>
      </p:sp>
      <p:sp>
        <p:nvSpPr>
          <p:cNvPr id="4" name="Date Placeholder 3"/>
          <p:cNvSpPr>
            <a:spLocks noGrp="1"/>
          </p:cNvSpPr>
          <p:nvPr>
            <p:ph type="dt" sz="quarter" idx="10"/>
          </p:nvPr>
        </p:nvSpPr>
        <p:spPr>
          <a:xfrm>
            <a:off x="457200" y="6448425"/>
            <a:ext cx="2133600" cy="365125"/>
          </a:xfrm>
        </p:spPr>
        <p:txBody>
          <a:bodyPr/>
          <a:lstStyle/>
          <a:p>
            <a:pPr>
              <a:defRPr/>
            </a:pPr>
            <a:fld id="{5D816EE4-A9B0-3A4F-A70C-9DE737915AFF}" type="datetime1">
              <a:rPr lang="en-US" smtClean="0"/>
              <a:t>11/4/19</a:t>
            </a:fld>
            <a:endParaRPr lang="en-US"/>
          </a:p>
        </p:txBody>
      </p:sp>
      <p:sp>
        <p:nvSpPr>
          <p:cNvPr id="5" name="Footer Placeholder 4"/>
          <p:cNvSpPr>
            <a:spLocks noGrp="1"/>
          </p:cNvSpPr>
          <p:nvPr>
            <p:ph type="ftr" sz="quarter" idx="11"/>
          </p:nvPr>
        </p:nvSpPr>
        <p:spPr>
          <a:xfrm>
            <a:off x="3124200" y="6448425"/>
            <a:ext cx="2895600" cy="365125"/>
          </a:xfrm>
        </p:spPr>
        <p:txBody>
          <a:bodyPr/>
          <a:lstStyle/>
          <a:p>
            <a:pPr>
              <a:defRPr/>
            </a:pPr>
            <a:r>
              <a:rPr lang="en-US"/>
              <a:t>Doc #:5-19-0037-00-agen</a:t>
            </a:r>
            <a:endParaRPr lang="en-US" dirty="0"/>
          </a:p>
        </p:txBody>
      </p:sp>
      <p:sp>
        <p:nvSpPr>
          <p:cNvPr id="6" name="Slide Number Placeholder 5"/>
          <p:cNvSpPr>
            <a:spLocks noGrp="1"/>
          </p:cNvSpPr>
          <p:nvPr>
            <p:ph type="sldNum" sz="quarter" idx="12"/>
          </p:nvPr>
        </p:nvSpPr>
        <p:spPr>
          <a:xfrm>
            <a:off x="6553200" y="6448425"/>
            <a:ext cx="2133600" cy="365125"/>
          </a:xfrm>
        </p:spPr>
        <p:txBody>
          <a:bodyPr/>
          <a:lstStyle/>
          <a:p>
            <a:pPr>
              <a:defRPr/>
            </a:pPr>
            <a:fld id="{37121803-2D18-4F48-9883-FC84CD494002}" type="slidenum">
              <a:rPr lang="en-US" smtClean="0"/>
              <a:pPr>
                <a:defRPr/>
              </a:pPr>
              <a:t>7</a:t>
            </a:fld>
            <a:endParaRPr lang="en-US"/>
          </a:p>
        </p:txBody>
      </p:sp>
      <p:sp>
        <p:nvSpPr>
          <p:cNvPr id="7175" name="Rectangle 2"/>
          <p:cNvSpPr>
            <a:spLocks noChangeArrowheads="1"/>
          </p:cNvSpPr>
          <p:nvPr/>
        </p:nvSpPr>
        <p:spPr bwMode="auto">
          <a:xfrm>
            <a:off x="2203450" y="2773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spTree>
    <p:extLst>
      <p:ext uri="{BB962C8B-B14F-4D97-AF65-F5344CB8AC3E}">
        <p14:creationId xmlns:p14="http://schemas.microsoft.com/office/powerpoint/2010/main" val="329493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8</a:t>
            </a:fld>
            <a:endParaRPr lang="en-US" altLang="en-US"/>
          </a:p>
        </p:txBody>
      </p:sp>
      <p:sp>
        <p:nvSpPr>
          <p:cNvPr id="2" name="Title 1">
            <a:extLst>
              <a:ext uri="{FF2B5EF4-FFF2-40B4-BE49-F238E27FC236}">
                <a16:creationId xmlns:a16="http://schemas.microsoft.com/office/drawing/2014/main" id="{18F35D6E-8E8E-F34A-B092-B630F318A70F}"/>
              </a:ext>
            </a:extLst>
          </p:cNvPr>
          <p:cNvSpPr>
            <a:spLocks noGrp="1"/>
          </p:cNvSpPr>
          <p:nvPr>
            <p:ph type="title" idx="4294967295"/>
          </p:nvPr>
        </p:nvSpPr>
        <p:spPr>
          <a:xfrm>
            <a:off x="533400" y="76200"/>
            <a:ext cx="5638800" cy="819150"/>
          </a:xfrm>
        </p:spPr>
        <p:txBody>
          <a:bodyPr>
            <a:noAutofit/>
          </a:bodyPr>
          <a:lstStyle/>
          <a:p>
            <a:pPr algn="l"/>
            <a:r>
              <a:rPr lang="en-US" altLang="en-US" sz="2400" dirty="0">
                <a:solidFill>
                  <a:schemeClr val="tx1"/>
                </a:solidFill>
              </a:rPr>
              <a:t>INSTRUCTIONS FOR CHAIRS OF STANDARDS DEVELOPMENT ACTIVITIES</a:t>
            </a:r>
            <a:endParaRPr lang="en-US" sz="2400" dirty="0">
              <a:solidFill>
                <a:schemeClr val="tx1"/>
              </a:solidFill>
            </a:endParaRPr>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4294967295"/>
          </p:nvPr>
        </p:nvSpPr>
        <p:spPr>
          <a:xfrm>
            <a:off x="533400" y="1524000"/>
            <a:ext cx="8229600" cy="4525963"/>
          </a:xfrm>
        </p:spPr>
        <p:txBody>
          <a:bodyPr>
            <a:normAutofit/>
          </a:bodyPr>
          <a:lstStyle/>
          <a:p>
            <a:pPr marL="0" indent="0">
              <a:spcBef>
                <a:spcPts val="0"/>
              </a:spcBef>
              <a:spcAft>
                <a:spcPts val="0"/>
              </a:spcAft>
              <a:buClr>
                <a:srgbClr val="CC3300"/>
              </a:buClr>
              <a:buSzPct val="50000"/>
              <a:buNone/>
            </a:pPr>
            <a:r>
              <a:rPr lang="en-US" altLang="en-US" sz="2133" dirty="0">
                <a:solidFill>
                  <a:schemeClr val="tx1"/>
                </a:solidFill>
                <a:latin typeface="Montserrat" panose="00000500000000000000" pitchFamily="2" charset="0"/>
                <a:cs typeface="Calibri" pitchFamily="34" charset="0"/>
              </a:rPr>
              <a:t>At the beginning of each standards development meeting the chair or a designee is to:</a:t>
            </a:r>
          </a:p>
          <a:p>
            <a:pPr marL="0" indent="0">
              <a:spcBef>
                <a:spcPts val="0"/>
              </a:spcBef>
              <a:spcAft>
                <a:spcPts val="0"/>
              </a:spcAft>
              <a:buClr>
                <a:srgbClr val="CC3300"/>
              </a:buClr>
              <a:buSzPct val="50000"/>
              <a:buNone/>
            </a:pPr>
            <a:endParaRPr lang="en-US" altLang="en-US" sz="1000" dirty="0">
              <a:solidFill>
                <a:schemeClr val="tx1"/>
              </a:solidFill>
              <a:latin typeface="Calibri" pitchFamily="34" charset="0"/>
              <a:cs typeface="Calibri" pitchFamily="34" charset="0"/>
            </a:endParaRPr>
          </a:p>
          <a:p>
            <a:pPr>
              <a:buSzPct val="150000"/>
            </a:pPr>
            <a:r>
              <a:rPr lang="en-US" altLang="en-US" sz="1900" dirty="0">
                <a:solidFill>
                  <a:schemeClr val="tx1"/>
                </a:solidFill>
              </a:rPr>
              <a:t>Show the following slides (or provide them beforehand)</a:t>
            </a:r>
          </a:p>
          <a:p>
            <a:pPr>
              <a:buSzPct val="150000"/>
            </a:pPr>
            <a:r>
              <a:rPr lang="en-US" altLang="en-US" sz="1900" dirty="0">
                <a:solidFill>
                  <a:schemeClr val="tx1"/>
                </a:solidFill>
              </a:rPr>
              <a:t>Advise the standards development group participants that: </a:t>
            </a:r>
          </a:p>
          <a:p>
            <a:pPr>
              <a:buSzPct val="150000"/>
            </a:pPr>
            <a:r>
              <a:rPr lang="en-US" altLang="en-US" sz="1900" dirty="0">
                <a:solidFill>
                  <a:schemeClr val="tx1"/>
                </a:solidFill>
              </a:rPr>
              <a:t>IEEE SA’s copyright policy is described in Clause 7 of the IEEE SA Standards Board Bylaws and Clause 6.1 of the IEEE SA Standards Board Operations Manual;</a:t>
            </a:r>
          </a:p>
          <a:p>
            <a:pPr>
              <a:buSzPct val="150000"/>
            </a:pPr>
            <a:r>
              <a:rPr lang="en-US" altLang="en-US" sz="1900" dirty="0">
                <a:solidFill>
                  <a:schemeClr val="tx1"/>
                </a:solidFill>
              </a:rPr>
              <a:t>Any material submitted during standards development, whether verbal, recorded, or in written form, is a Contribution and shall comply with the IEEE SA Copyright Policy; </a:t>
            </a:r>
          </a:p>
          <a:p>
            <a:pPr>
              <a:buSzPct val="150000"/>
            </a:pPr>
            <a:r>
              <a:rPr lang="en-US" altLang="en-US" sz="1900" dirty="0">
                <a:solidFill>
                  <a:schemeClr val="tx1"/>
                </a:solidFill>
              </a:rPr>
              <a:t>Instruct the Secretary to record in the minutes of the relevant meeting: </a:t>
            </a:r>
          </a:p>
          <a:p>
            <a:pPr>
              <a:buSzPct val="150000"/>
            </a:pPr>
            <a:r>
              <a:rPr lang="en-US" altLang="en-US" sz="1900" dirty="0">
                <a:solidFill>
                  <a:schemeClr val="tx1"/>
                </a:solidFill>
              </a:rPr>
              <a:t>That the foregoing information was provided and that the copyright slides were shown (or provided beforehand). </a:t>
            </a:r>
          </a:p>
        </p:txBody>
      </p:sp>
    </p:spTree>
    <p:extLst>
      <p:ext uri="{BB962C8B-B14F-4D97-AF65-F5344CB8AC3E}">
        <p14:creationId xmlns:p14="http://schemas.microsoft.com/office/powerpoint/2010/main" val="46805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2"/>
          </p:nvPr>
        </p:nvSpPr>
        <p:spPr/>
        <p:txBody>
          <a:bodyPr/>
          <a:lstStyle/>
          <a:p>
            <a:fld id="{A3979A82-1A5E-4C7B-AFC0-111CA6C3130A}" type="slidenum">
              <a:rPr lang="en-US" altLang="en-US" smtClean="0"/>
              <a:pPr/>
              <a:t>9</a:t>
            </a:fld>
            <a:endParaRPr lang="en-US" altLang="en-US"/>
          </a:p>
        </p:txBody>
      </p:sp>
      <p:sp>
        <p:nvSpPr>
          <p:cNvPr id="2" name="Title 1">
            <a:extLst>
              <a:ext uri="{FF2B5EF4-FFF2-40B4-BE49-F238E27FC236}">
                <a16:creationId xmlns:a16="http://schemas.microsoft.com/office/drawing/2014/main" id="{18F35D6E-8E8E-F34A-B092-B630F318A70F}"/>
              </a:ext>
            </a:extLst>
          </p:cNvPr>
          <p:cNvSpPr>
            <a:spLocks noGrp="1"/>
          </p:cNvSpPr>
          <p:nvPr>
            <p:ph type="title" idx="4294967295"/>
          </p:nvPr>
        </p:nvSpPr>
        <p:spPr>
          <a:xfrm>
            <a:off x="0" y="455613"/>
            <a:ext cx="8229600" cy="819150"/>
          </a:xfrm>
        </p:spPr>
        <p:txBody>
          <a:bodyPr>
            <a:normAutofit/>
          </a:bodyPr>
          <a:lstStyle/>
          <a:p>
            <a:r>
              <a:rPr lang="en-US" altLang="en-US" dirty="0">
                <a:solidFill>
                  <a:schemeClr val="tx1"/>
                </a:solidFill>
              </a:rPr>
              <a:t>IEEE SA Copyright Policy</a:t>
            </a:r>
            <a:endParaRPr lang="en-US" dirty="0">
              <a:solidFill>
                <a:schemeClr val="tx1"/>
              </a:solidFill>
            </a:endParaRPr>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4294967295"/>
          </p:nvPr>
        </p:nvSpPr>
        <p:spPr>
          <a:xfrm>
            <a:off x="453710" y="1607337"/>
            <a:ext cx="8229600" cy="4525963"/>
          </a:xfrm>
        </p:spPr>
        <p:txBody>
          <a:bodyPr>
            <a:normAutofit/>
          </a:bodyPr>
          <a:lstStyle/>
          <a:p>
            <a:r>
              <a:rPr lang="en-US" altLang="en-US" sz="2133" dirty="0">
                <a:solidFill>
                  <a:schemeClr val="tx1"/>
                </a:solidFill>
              </a:rPr>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1000" dirty="0">
              <a:solidFill>
                <a:schemeClr val="tx1"/>
              </a:solidFill>
              <a:latin typeface="Calibri" pitchFamily="34" charset="0"/>
              <a:cs typeface="Calibri" pitchFamily="34" charset="0"/>
            </a:endParaRPr>
          </a:p>
          <a:p>
            <a:pPr lvl="2">
              <a:buSzPct val="150000"/>
            </a:pPr>
            <a:r>
              <a:rPr lang="en-US" altLang="en-US" sz="1867" dirty="0">
                <a:solidFill>
                  <a:schemeClr val="tx1"/>
                </a:solidFill>
              </a:rPr>
              <a:t>Previously Published material (copyright assertion indicated) shall not be presented/submitted to the Working Group nor incorporated into a Working Group draft unless permission is granted. </a:t>
            </a:r>
          </a:p>
          <a:p>
            <a:pPr lvl="2">
              <a:buSzPct val="150000"/>
            </a:pPr>
            <a:r>
              <a:rPr lang="en-US" altLang="en-US" sz="1867" dirty="0">
                <a:solidFill>
                  <a:schemeClr val="tx1"/>
                </a:solidFill>
              </a:rPr>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solidFill>
                  <a:schemeClr val="tx1"/>
                </a:solidFill>
              </a:rPr>
              <a:t>For material that is not previously Published, IEEE is automatically granted a license to use any material that is presented or submitted.</a:t>
            </a:r>
          </a:p>
          <a:p>
            <a:pPr lvl="2">
              <a:buSzPct val="150000"/>
            </a:pPr>
            <a:endParaRPr lang="en-US" altLang="en-US" sz="1867" dirty="0">
              <a:solidFill>
                <a:schemeClr val="tx1"/>
              </a:solidFill>
            </a:endParaRPr>
          </a:p>
        </p:txBody>
      </p:sp>
    </p:spTree>
    <p:extLst>
      <p:ext uri="{BB962C8B-B14F-4D97-AF65-F5344CB8AC3E}">
        <p14:creationId xmlns:p14="http://schemas.microsoft.com/office/powerpoint/2010/main" val="88810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21061</TotalTime>
  <Words>3181</Words>
  <Application>Microsoft Macintosh PowerPoint</Application>
  <PresentationFormat>On-screen Show (4:3)</PresentationFormat>
  <Paragraphs>464</Paragraphs>
  <Slides>27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Helvetica</vt:lpstr>
      <vt:lpstr>Lucida Grande</vt:lpstr>
      <vt:lpstr>Monotype Sorts</vt:lpstr>
      <vt:lpstr>Montserrat</vt:lpstr>
      <vt:lpstr>Times New Roman</vt:lpstr>
      <vt:lpstr>Office Theme</vt:lpstr>
      <vt:lpstr>PowerPoint Presentation</vt:lpstr>
      <vt:lpstr> Electronic Meeting Details </vt:lpstr>
      <vt:lpstr>Face to Face Details</vt:lpstr>
      <vt:lpstr>Rules</vt:lpstr>
      <vt:lpstr>Current Membership</vt:lpstr>
      <vt:lpstr> Draft Agenda</vt:lpstr>
      <vt:lpstr>Approval of Agenda</vt:lpstr>
      <vt:lpstr>INSTRUCTIONS FOR CHAIRS OF STANDARDS DEVELOPMENT ACTIVITIES</vt:lpstr>
      <vt:lpstr>IEEE SA Copyright Policy</vt:lpstr>
      <vt:lpstr>IEEE SA Copyright Policy</vt:lpstr>
      <vt:lpstr>Participants have a duty to inform the IEEE</vt:lpstr>
      <vt:lpstr>Ways to inform IEEE</vt:lpstr>
      <vt:lpstr>Other guidelines for IEEE WG meetings</vt:lpstr>
      <vt:lpstr>Patent-related information</vt:lpstr>
      <vt:lpstr>Minutes for approval</vt:lpstr>
      <vt:lpstr>Minutes for approval</vt:lpstr>
      <vt:lpstr>Current Status for 1900.5.1</vt:lpstr>
      <vt:lpstr>Working Schedule for 1900.5.1</vt:lpstr>
      <vt:lpstr>Current Status for 1900.5.2a</vt:lpstr>
      <vt:lpstr>Current Status for 1900.5 Revision</vt:lpstr>
      <vt:lpstr>Other DySPAN-SC Activities</vt:lpstr>
      <vt:lpstr>Other DySPAN-SC Activities (Cont)</vt:lpstr>
      <vt:lpstr>Other DySPAN-SC Activities (Cont)</vt:lpstr>
      <vt:lpstr>Other DySPAN-SC Activities</vt:lpstr>
      <vt:lpstr>1900.5 Marketing Inputs</vt:lpstr>
      <vt:lpstr>1900.5 Meeting Planning and Review</vt:lpstr>
      <vt:lpstr>PowerPoint Presentation</vt:lpstr>
    </vt:vector>
  </TitlesOfParts>
  <Company>BAE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matthew.sherman</dc:creator>
  <cp:lastModifiedBy>Tony Rennier</cp:lastModifiedBy>
  <cp:revision>523</cp:revision>
  <dcterms:created xsi:type="dcterms:W3CDTF">2013-08-13T02:52:21Z</dcterms:created>
  <dcterms:modified xsi:type="dcterms:W3CDTF">2019-11-04T14:22:48Z</dcterms:modified>
</cp:coreProperties>
</file>